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474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CEBBFBC-C66C-48F7-ADFD-CA3BE7A7019B}" type="datetimeFigureOut">
              <a:rPr lang="ar-EG" smtClean="0"/>
              <a:t>03/06/1444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A7CF981-025B-4075-A137-2A6749CEFAD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01629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CF981-025B-4075-A137-2A6749CEFAD2}" type="slidenum">
              <a:rPr lang="ar-EG" smtClean="0"/>
              <a:t>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6246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BC89-5EFB-40F7-BD5E-6D0A19FD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996AC-E4E0-21D6-2773-9D624DC00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2FDC-0314-20B8-5067-DEF5F322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14A-43A2-4939-BF37-AF89F736A3E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130F1-3B5C-9077-3B17-50E87E23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CFBF7-734A-D552-B024-239E82A3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4337-CFF8-45E2-A8AD-E6DA7619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F315-F47E-814B-0DA6-79E4A643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EE779-6492-AD76-1F04-3B53B3EF6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1E9C2-0469-43C0-C598-B17326CF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14A-43A2-4939-BF37-AF89F736A3E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A12D1-6D56-86F2-3820-CF6F7567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BC3FC-C2F1-3E4C-8786-64386632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4337-CFF8-45E2-A8AD-E6DA7619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9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3C172-0A68-0FAF-D233-FEF6244A4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E056E-C1ED-5C60-59C6-53C439BBD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7640D-C96A-8B70-8AFE-9FEA0BE7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14A-43A2-4939-BF37-AF89F736A3E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E608C-B857-97F7-EE7D-E2CF1E08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D9213-C4A0-DB1C-B689-37E5B94D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4337-CFF8-45E2-A8AD-E6DA7619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13FE-BC4F-71D0-232B-A31141B8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7421-635C-B41E-4FFB-3001150A0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E71AD-EB3E-8073-D00F-F2AF92B6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14A-43A2-4939-BF37-AF89F736A3E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F6C78-787C-EBAE-F747-0C9DA207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60E80-3130-D6E4-0B8E-4FD16739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4337-CFF8-45E2-A8AD-E6DA7619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6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2048-AB6B-B81B-5677-6F509610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68EAF-EF24-2763-1803-03DB60CB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C344F-B956-02F7-334E-E5311DFC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14A-43A2-4939-BF37-AF89F736A3E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A2AFF-1D9B-AB2F-18F6-E4772788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382D-FF9F-CDF0-AEA0-87E26B26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4337-CFF8-45E2-A8AD-E6DA7619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7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F6C6-1F35-A214-A50F-38AA8116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E6968-75E6-A2C3-0F62-4E4D64A57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BF07D-FEE9-3CAD-58AC-329014542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94CD7-62D4-CD6E-2C79-0675447E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14A-43A2-4939-BF37-AF89F736A3E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76B8F-A3DF-42E8-88E0-E93278D1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40C36-C283-DF75-C2FB-91BB26D4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4337-CFF8-45E2-A8AD-E6DA7619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2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69E4-107B-2797-51E6-D19DBD9C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A3998-FEB7-80CD-B566-3E609CFD9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88CFB-57F5-2F97-0DC2-4584189B1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24FC5-ACCE-9FB4-48AD-BCE26357E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59751-70F5-2616-C127-3BF66F8CA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63A59-9EFB-DA28-9D07-BE7AC6C9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14A-43A2-4939-BF37-AF89F736A3E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1B1D0-E4A5-5E98-88D2-F5083531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BBD3E-65FF-A43B-8B89-7F89E85C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4337-CFF8-45E2-A8AD-E6DA7619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15F4-FEBF-23FA-9C6D-10EF87B6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DCB33-BCF8-BE83-4C07-443ED192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14A-43A2-4939-BF37-AF89F736A3E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EB4A9-60AC-E444-43F6-5185AB90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BB93A-5986-C075-498B-E80CAD8C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4337-CFF8-45E2-A8AD-E6DA7619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7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85D40-CB70-E6B2-DA02-522E09F3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14A-43A2-4939-BF37-AF89F736A3E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44239-2CF8-2115-857E-20522894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77EAF-CD81-5D03-E61A-AA93C335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4337-CFF8-45E2-A8AD-E6DA7619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9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FD3C-EA95-7459-C729-ADC4328E4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39626-10F4-A5C9-D0DE-290B3C110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DA33A-2646-B35F-7AA8-D52C632F3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6C00E-B191-9EBA-BDB2-525DD0A8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14A-43A2-4939-BF37-AF89F736A3E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95E3C-CEE8-E42D-0878-EE546A11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DCE76-E25C-A579-F45A-5CEB8030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4337-CFF8-45E2-A8AD-E6DA7619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6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BA46-8C36-155C-8BDC-667C08E1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D275A-EC00-4C77-178D-8B0E5EDC3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F2D4-B6DB-74F7-9970-892B7D81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92EB3-5BCC-9D9F-95A4-1A6DE406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14A-43A2-4939-BF37-AF89F736A3E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A6540-876A-8254-AE85-A9A725F5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DD6D4-11D7-6E73-760E-DB07E3FD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4337-CFF8-45E2-A8AD-E6DA7619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DD228-1784-6457-0A5A-7CA6C0D0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E1EBB-FAA5-D7A1-2614-C3AB28F95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B4BB0-4922-AA41-2996-A4E4AB5E6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4F14A-43A2-4939-BF37-AF89F736A3E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605E2-40BB-ED07-A9D4-23066207A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9D70D-A7F4-A4BD-F06B-8D0D79A4A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F4337-CFF8-45E2-A8AD-E6DA7619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F5DF5-6833-371A-3E1D-972C20E40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The Interval Between</a:t>
            </a:r>
            <a:br>
              <a:rPr lang="en-US" sz="4400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Two External Signals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AC82C-AA8D-5ADB-BBB8-199A98BBDB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05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1937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F87C-075A-86DA-5F80-7FCA0721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861" y="2179522"/>
            <a:ext cx="11560277" cy="2498956"/>
          </a:xfrm>
        </p:spPr>
        <p:txBody>
          <a:bodyPr>
            <a:normAutofit/>
          </a:bodyPr>
          <a:lstStyle/>
          <a:p>
            <a:pPr algn="ctr"/>
            <a:r>
              <a:rPr lang="en-US" sz="9800" dirty="0">
                <a:latin typeface="Embassy BT" panose="03030602040507090C03" pitchFamily="66" charset="0"/>
              </a:rPr>
              <a:t>Thanks</a:t>
            </a:r>
            <a:endParaRPr lang="ar-EG" sz="8000" dirty="0">
              <a:latin typeface="Embassy BT" panose="03030602040507090C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5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60B8-1352-DE73-1A0F-1665DFD34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D48B6-4072-D5F2-2ACC-79FC04C0D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1" i="0" u="none" strike="noStrike" baseline="0" dirty="0">
                <a:latin typeface="LiberationSans-Bold"/>
              </a:rPr>
            </a:br>
            <a:r>
              <a:rPr lang="en-US" b="0" i="0" u="none" strike="noStrike" baseline="0" dirty="0">
                <a:latin typeface="LiberationSerif"/>
              </a:rPr>
              <a:t>1. Islam Atef Mohamed</a:t>
            </a:r>
            <a:br>
              <a:rPr lang="en-US" b="0" i="0" u="none" strike="noStrike" baseline="0" dirty="0">
                <a:latin typeface="LiberationSerif"/>
              </a:rPr>
            </a:br>
            <a:r>
              <a:rPr lang="en-US" b="0" i="0" u="none" strike="noStrike" baseline="0" dirty="0">
                <a:latin typeface="LiberationSerif"/>
              </a:rPr>
              <a:t>2. Ahmed Galal Mahmoud</a:t>
            </a:r>
            <a:br>
              <a:rPr lang="en-US" b="0" i="0" u="none" strike="noStrike" baseline="0" dirty="0">
                <a:latin typeface="LiberationSerif"/>
              </a:rPr>
            </a:br>
            <a:r>
              <a:rPr lang="en-US" b="0" i="0" u="none" strike="noStrike" baseline="0" dirty="0">
                <a:latin typeface="LiberationSerif"/>
              </a:rPr>
              <a:t>3. Ahmed Mohamed Abo Bakr</a:t>
            </a:r>
            <a:br>
              <a:rPr lang="en-US" b="0" i="0" u="none" strike="noStrike" baseline="0" dirty="0">
                <a:latin typeface="LiberationSerif"/>
              </a:rPr>
            </a:br>
            <a:r>
              <a:rPr lang="en-US" b="0" i="0" u="none" strike="noStrike" baseline="0" dirty="0">
                <a:latin typeface="LiberationSerif"/>
              </a:rPr>
              <a:t>4. Ahmed Ezzat </a:t>
            </a:r>
            <a:r>
              <a:rPr lang="en-US" b="0" i="0" u="none" strike="noStrike" baseline="0" dirty="0" err="1">
                <a:latin typeface="LiberationSerif"/>
              </a:rPr>
              <a:t>fadl</a:t>
            </a:r>
            <a:br>
              <a:rPr lang="en-US" b="0" i="0" u="none" strike="noStrike" baseline="0" dirty="0">
                <a:latin typeface="LiberationSerif"/>
              </a:rPr>
            </a:br>
            <a:r>
              <a:rPr lang="en-US" b="0" i="0" u="none" strike="noStrike" baseline="0" dirty="0">
                <a:latin typeface="LiberationSerif"/>
              </a:rPr>
              <a:t>5. Ahmed Heshmat </a:t>
            </a:r>
            <a:r>
              <a:rPr lang="en-US" b="0" i="0" u="none" strike="noStrike" baseline="0" dirty="0" err="1">
                <a:latin typeface="LiberationSerif"/>
              </a:rPr>
              <a:t>kamel</a:t>
            </a:r>
            <a:br>
              <a:rPr lang="en-US" b="0" i="0" u="none" strike="noStrike" baseline="0" dirty="0">
                <a:latin typeface="LiberationSerif"/>
              </a:rPr>
            </a:br>
            <a:r>
              <a:rPr lang="en-US" b="0" i="0" u="none" strike="noStrike" baseline="0" dirty="0">
                <a:latin typeface="LiberationSerif"/>
              </a:rPr>
              <a:t>6. </a:t>
            </a:r>
            <a:r>
              <a:rPr lang="en-US" b="0" i="0" u="none" strike="noStrike" baseline="0" dirty="0" err="1">
                <a:latin typeface="LiberationSerif"/>
              </a:rPr>
              <a:t>Esraa</a:t>
            </a:r>
            <a:r>
              <a:rPr lang="en-US" b="0" i="0" u="none" strike="noStrike" baseline="0" dirty="0">
                <a:latin typeface="LiberationSerif"/>
              </a:rPr>
              <a:t> </a:t>
            </a:r>
            <a:r>
              <a:rPr lang="en-US" b="0" i="0" u="none" strike="noStrike" baseline="0" dirty="0" err="1">
                <a:latin typeface="LiberationSerif"/>
              </a:rPr>
              <a:t>Rizk</a:t>
            </a:r>
            <a:r>
              <a:rPr lang="en-US" b="0" i="0" u="none" strike="noStrike" baseline="0" dirty="0">
                <a:latin typeface="LiberationSerif"/>
              </a:rPr>
              <a:t> </a:t>
            </a:r>
            <a:r>
              <a:rPr lang="en-US" b="0" i="0" u="none" strike="noStrike" baseline="0" dirty="0" err="1">
                <a:latin typeface="LiberationSerif"/>
              </a:rPr>
              <a:t>samhan</a:t>
            </a:r>
            <a:br>
              <a:rPr lang="en-US" b="0" i="0" u="none" strike="noStrike" baseline="0" dirty="0">
                <a:latin typeface="LiberationSerif"/>
              </a:rPr>
            </a:br>
            <a:r>
              <a:rPr lang="en-US" b="0" i="0" u="none" strike="noStrike" baseline="0" dirty="0">
                <a:latin typeface="LiberationSerif"/>
              </a:rPr>
              <a:t>7. Aya Gamal </a:t>
            </a:r>
            <a:r>
              <a:rPr lang="en-US" b="0" i="0" u="none" strike="noStrike" baseline="0" dirty="0" err="1">
                <a:latin typeface="LiberationSerif"/>
              </a:rPr>
              <a:t>hamed</a:t>
            </a:r>
            <a:br>
              <a:rPr lang="en-US" b="0" i="0" u="none" strike="noStrike" baseline="0" dirty="0">
                <a:latin typeface="LiberationSerif"/>
              </a:rPr>
            </a:br>
            <a:r>
              <a:rPr lang="en-US" b="0" i="0" u="none" strike="noStrike" baseline="0" dirty="0">
                <a:latin typeface="LiberationSerif"/>
              </a:rPr>
              <a:t>8. </a:t>
            </a:r>
            <a:r>
              <a:rPr lang="en-US" b="0" i="0" u="none" strike="noStrike" baseline="0" dirty="0" err="1">
                <a:latin typeface="LiberationSerif"/>
              </a:rPr>
              <a:t>Asmaa</a:t>
            </a:r>
            <a:r>
              <a:rPr lang="en-US" b="0" i="0" u="none" strike="noStrike" baseline="0" dirty="0">
                <a:latin typeface="LiberationSerif"/>
              </a:rPr>
              <a:t> Ahmed Mohamed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9C344-CB88-5E91-09FA-AAD4E849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pPr algn="ctr"/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5F4ED-77F7-C18F-A156-EDDF08EB8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400" b="0" i="0" u="none" strike="noStrike" baseline="0" dirty="0">
                <a:latin typeface="LiberationSerif"/>
              </a:rPr>
              <a:t>Measuring the time in terms of milliseconds between two predefined external input signals that come from a bush button.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485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1E74-1CF4-30C1-9891-ACE3208C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AVR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Atmega16</a:t>
            </a:r>
            <a:r>
              <a:rPr lang="en-US" sz="3200" b="1" dirty="0"/>
              <a:t> </a:t>
            </a:r>
          </a:p>
        </p:txBody>
      </p:sp>
      <p:pic>
        <p:nvPicPr>
          <p:cNvPr id="1026" name="Picture 2" descr="ATmega16 | Microchip Technology">
            <a:extLst>
              <a:ext uri="{FF2B5EF4-FFF2-40B4-BE49-F238E27FC236}">
                <a16:creationId xmlns:a16="http://schemas.microsoft.com/office/drawing/2014/main" id="{EE773110-3E2D-D1C6-1932-76B432A351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40559">
            <a:off x="7251269" y="2874000"/>
            <a:ext cx="4516255" cy="249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DD8301-39CA-D7DC-D717-9ECA21D997C5}"/>
              </a:ext>
            </a:extLst>
          </p:cNvPr>
          <p:cNvSpPr txBox="1"/>
          <p:nvPr/>
        </p:nvSpPr>
        <p:spPr>
          <a:xfrm>
            <a:off x="403122" y="2251587"/>
            <a:ext cx="66908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is an 8-bit high performance microcontroller from the Atmel’s Mega AVR family and</a:t>
            </a:r>
            <a:r>
              <a:rPr lang="en-US" sz="2000" dirty="0"/>
              <a:t> has 3 timers : timer0,timer1,timer2.</a:t>
            </a:r>
          </a:p>
          <a:p>
            <a:endParaRPr lang="en-US" sz="2000" dirty="0"/>
          </a:p>
          <a:p>
            <a:pPr algn="ctr"/>
            <a:r>
              <a:rPr lang="en-US" sz="2000" dirty="0"/>
              <a:t>( timer0 and timer 2 are 8-bit </a:t>
            </a:r>
            <a:r>
              <a:rPr lang="en-US" sz="2000" dirty="0">
                <a:solidFill>
                  <a:srgbClr val="FF0000"/>
                </a:solidFill>
              </a:rPr>
              <a:t>but</a:t>
            </a:r>
            <a:r>
              <a:rPr lang="en-US" sz="2000" dirty="0"/>
              <a:t> timer1 is 16-bit.)</a:t>
            </a:r>
          </a:p>
          <a:p>
            <a:pPr algn="ctr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There are 32 I/O (input/output) lines which are divided into four 8-bit ports designated as PA, PB, PC and PD.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565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1E74-1CF4-30C1-9891-ACE3208C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AVR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Atmega16</a:t>
            </a:r>
            <a:r>
              <a:rPr lang="en-US" sz="3200" b="1" dirty="0"/>
              <a:t> </a:t>
            </a:r>
          </a:p>
        </p:txBody>
      </p:sp>
      <p:pic>
        <p:nvPicPr>
          <p:cNvPr id="1026" name="Picture 2" descr="ATmega16 | Microchip Technology">
            <a:extLst>
              <a:ext uri="{FF2B5EF4-FFF2-40B4-BE49-F238E27FC236}">
                <a16:creationId xmlns:a16="http://schemas.microsoft.com/office/drawing/2014/main" id="{EE773110-3E2D-D1C6-1932-76B432A351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40559">
            <a:off x="6940426" y="2527473"/>
            <a:ext cx="4943048" cy="272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DD8301-39CA-D7DC-D717-9ECA21D997C5}"/>
              </a:ext>
            </a:extLst>
          </p:cNvPr>
          <p:cNvSpPr txBox="1"/>
          <p:nvPr/>
        </p:nvSpPr>
        <p:spPr>
          <a:xfrm>
            <a:off x="314632" y="1735394"/>
            <a:ext cx="6690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Scan here to view datasheet</a:t>
            </a:r>
          </a:p>
          <a:p>
            <a:pPr algn="ctr"/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8B2FFE-888F-84E7-282A-0259770A1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83" y="2170470"/>
            <a:ext cx="4554793" cy="455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3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31C2-781D-73FE-0FD6-10C08FDD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1B6AA-6E42-2D97-BE3A-390974669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TCNT0 is register that hold value of timer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TCCR0 is the control Register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F3D63-1EE1-4998-BFA6-AB65686B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83" y="4472764"/>
            <a:ext cx="8588484" cy="1196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DB57F3-7DFE-4E11-681D-A38372CB2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976" y="2393243"/>
            <a:ext cx="9007621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1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4865C-00C5-9D1E-A434-0F3C79A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Prescaler Select and Modes Select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1992E01-93EA-D337-C763-F195E192C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22" y="3093693"/>
            <a:ext cx="5828261" cy="2345874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A6524AF-FA6E-A78F-9825-1E80799CCB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535"/>
          <a:stretch/>
        </p:blipFill>
        <p:spPr>
          <a:xfrm>
            <a:off x="6182506" y="3093693"/>
            <a:ext cx="5828261" cy="267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2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0D1B-A095-3C71-BF35-EA4E54277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49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Display the time on 4 bit seven segment</a:t>
            </a:r>
            <a:endParaRPr lang="ar-E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F60DDB-E86E-6600-5D43-185DD798C7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84184"/>
            <a:ext cx="5779594" cy="184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1F0DCA-846C-163A-AB73-3B82FF4B8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359" y="2330244"/>
            <a:ext cx="4852441" cy="3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51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682912-1216-7223-BF72-7BF45D695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813" y="2369677"/>
            <a:ext cx="4594071" cy="3616325"/>
          </a:xfrm>
        </p:spPr>
      </p:pic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765C8C0-D769-E0DB-A838-CE6AEBC42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690" y="2384425"/>
            <a:ext cx="5272498" cy="3616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039768-F2C5-D2EB-BB3F-DD446634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/>
              <a:t>Simulation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9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185</Words>
  <Application>Microsoft Office PowerPoint</Application>
  <PresentationFormat>Widescreen</PresentationFormat>
  <Paragraphs>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Embassy BT</vt:lpstr>
      <vt:lpstr>LiberationSans-Bold</vt:lpstr>
      <vt:lpstr>LiberationSerif</vt:lpstr>
      <vt:lpstr>Times New Roman</vt:lpstr>
      <vt:lpstr>Verdana</vt:lpstr>
      <vt:lpstr>Office Theme</vt:lpstr>
      <vt:lpstr>Calculation The Interval Between Two External Signals</vt:lpstr>
      <vt:lpstr>Team Members</vt:lpstr>
      <vt:lpstr>Idea</vt:lpstr>
      <vt:lpstr>AVR Atmega16 </vt:lpstr>
      <vt:lpstr>AVR Atmega16 </vt:lpstr>
      <vt:lpstr>Timer0</vt:lpstr>
      <vt:lpstr>Prescaler Select and Modes Select</vt:lpstr>
      <vt:lpstr>Display the time on 4 bit seven segment</vt:lpstr>
      <vt:lpstr>Simulation Circuit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Calculation The Interval Between Two External Signals</dc:title>
  <dc:creator>ahmed azet</dc:creator>
  <cp:lastModifiedBy>ahmed mohamed abubakr</cp:lastModifiedBy>
  <cp:revision>7</cp:revision>
  <dcterms:created xsi:type="dcterms:W3CDTF">2022-12-25T16:24:26Z</dcterms:created>
  <dcterms:modified xsi:type="dcterms:W3CDTF">2022-12-26T19:03:13Z</dcterms:modified>
</cp:coreProperties>
</file>