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BD6C-8A00-658E-19BD-63605E4D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821770" cy="2421464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Automation of VGA</a:t>
            </a:r>
            <a:b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r-EG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مضخم بكسب قابل للتغيير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31F99-E326-279B-43DB-B6806CAAB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8" y="4385732"/>
            <a:ext cx="7821769" cy="1405467"/>
          </a:xfrm>
        </p:spPr>
        <p:txBody>
          <a:bodyPr anchor="ctr"/>
          <a:lstStyle/>
          <a:p>
            <a:pPr algn="ctr"/>
            <a:r>
              <a:rPr lang="en-US" sz="1800" b="1" dirty="0"/>
              <a:t>Graduation Project Year 2022/2023 </a:t>
            </a:r>
          </a:p>
        </p:txBody>
      </p:sp>
    </p:spTree>
    <p:extLst>
      <p:ext uri="{BB962C8B-B14F-4D97-AF65-F5344CB8AC3E}">
        <p14:creationId xmlns:p14="http://schemas.microsoft.com/office/powerpoint/2010/main" val="25797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8D9B0-8A07-E6A8-B896-A4BE65BD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B25155-158A-5381-3467-163F597111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52E020-132C-4DCB-5B9A-3A39C4132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200400"/>
            <a:ext cx="6164653" cy="1828800"/>
          </a:xfrm>
        </p:spPr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51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{95E7D8D6-C205-49D8-9DFB-85E461BFFCB8}tf03457452</Template>
  <TotalTime>166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Design and Automation of VGA مضخم بكسب قابل للتغيير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Automation of VGA مضخم بكسب قابل للتغيير</dc:title>
  <dc:creator>Ahmed Abubakr</dc:creator>
  <cp:lastModifiedBy>Ahmed Abubakr</cp:lastModifiedBy>
  <cp:revision>1</cp:revision>
  <dcterms:created xsi:type="dcterms:W3CDTF">2023-06-27T12:09:35Z</dcterms:created>
  <dcterms:modified xsi:type="dcterms:W3CDTF">2023-06-27T14:55:53Z</dcterms:modified>
</cp:coreProperties>
</file>