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9"/>
  </p:notesMasterIdLst>
  <p:sldIdLst>
    <p:sldId id="3825" r:id="rId5"/>
    <p:sldId id="3832" r:id="rId6"/>
    <p:sldId id="3835" r:id="rId7"/>
    <p:sldId id="38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Design and Automation of VGA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To :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Presented By :Mario Samir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Presented On: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8/5/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and Automation of VGA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DE2ACFC3-676A-B50A-3212-B77097A50212}"/>
              </a:ext>
            </a:extLst>
          </p:cNvPr>
          <p:cNvSpPr txBox="1">
            <a:spLocks/>
          </p:cNvSpPr>
          <p:nvPr/>
        </p:nvSpPr>
        <p:spPr>
          <a:xfrm>
            <a:off x="539495" y="365124"/>
            <a:ext cx="9808153" cy="1325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Project’s Scope</a:t>
            </a:r>
            <a:endParaRPr lang="en-US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003FCB44-DF3B-CE13-45F1-4E658340ED9A}"/>
              </a:ext>
            </a:extLst>
          </p:cNvPr>
          <p:cNvSpPr txBox="1">
            <a:spLocks/>
          </p:cNvSpPr>
          <p:nvPr/>
        </p:nvSpPr>
        <p:spPr>
          <a:xfrm>
            <a:off x="539495" y="1250302"/>
            <a:ext cx="9808153" cy="492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/>
              <a:t>Designing layout of a fully differential Variable Gain Amplifier (VGA).</a:t>
            </a:r>
          </a:p>
          <a:p>
            <a:pPr marL="342900" indent="-342900"/>
            <a:r>
              <a:rPr lang="en-US" sz="1800" dirty="0"/>
              <a:t>Running post layout sims (PEX).</a:t>
            </a:r>
          </a:p>
          <a:p>
            <a:pPr marL="342900" indent="-342900"/>
            <a:r>
              <a:rPr lang="en-US" sz="1800" dirty="0"/>
              <a:t>Creating Automation scripts for the VGA design cycle (schematic/layout).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FA47CA7-3EA5-8C14-9599-0F54C2F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29" y="1325146"/>
            <a:ext cx="3537057" cy="26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and Automation of VGA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DE2ACFC3-676A-B50A-3212-B77097A50212}"/>
              </a:ext>
            </a:extLst>
          </p:cNvPr>
          <p:cNvSpPr txBox="1">
            <a:spLocks/>
          </p:cNvSpPr>
          <p:nvPr/>
        </p:nvSpPr>
        <p:spPr>
          <a:xfrm>
            <a:off x="539495" y="365124"/>
            <a:ext cx="9808153" cy="1325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 and Steps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003FCB44-DF3B-CE13-45F1-4E658340ED9A}"/>
              </a:ext>
            </a:extLst>
          </p:cNvPr>
          <p:cNvSpPr txBox="1">
            <a:spLocks/>
          </p:cNvSpPr>
          <p:nvPr/>
        </p:nvSpPr>
        <p:spPr>
          <a:xfrm>
            <a:off x="539495" y="1250302"/>
            <a:ext cx="9808153" cy="492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/>
              <a:t>Obtaining schematic for VGA.</a:t>
            </a:r>
          </a:p>
          <a:p>
            <a:pPr marL="342900" indent="-342900"/>
            <a:r>
              <a:rPr lang="en-US" sz="1800" dirty="0"/>
              <a:t>Each candidate will:</a:t>
            </a:r>
          </a:p>
          <a:p>
            <a:pPr marL="0" indent="0">
              <a:buNone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Design Block’s Floorplan.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Design matching patterns for differential pairs, current mirrors…etc.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Place devices based on Floorplan.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Route signals and Power Grid.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Clean the block LVS/DRC.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Run post-layout sims : </a:t>
            </a:r>
            <a:r>
              <a:rPr lang="en-US" sz="1400" dirty="0" err="1"/>
              <a:t>parasitics</a:t>
            </a:r>
            <a:r>
              <a:rPr lang="en-US" sz="1400" dirty="0"/>
              <a:t> extraction (PEX).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1800" dirty="0"/>
              <a:t>Write a script for automation flow for schematic/layout design.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FA47CA7-3EA5-8C14-9599-0F54C2F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29" y="1325146"/>
            <a:ext cx="3537057" cy="26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{BD1FB6D9-F50C-49B0-9B65-43D4093CDB8F}tf78504181_win32</Template>
  <TotalTime>77</TotalTime>
  <Words>138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Tw Cen MT</vt:lpstr>
      <vt:lpstr>ShapesVTI</vt:lpstr>
      <vt:lpstr>Design and Automation of VGA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Automation of VGA</dc:title>
  <dc:creator>Soha Hamed</dc:creator>
  <cp:lastModifiedBy>Ahmed Abubakr</cp:lastModifiedBy>
  <cp:revision>3</cp:revision>
  <dcterms:created xsi:type="dcterms:W3CDTF">2023-05-08T10:14:18Z</dcterms:created>
  <dcterms:modified xsi:type="dcterms:W3CDTF">2023-05-12T18:49:00Z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