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3" r:id="rId1"/>
  </p:sldMasterIdLst>
  <p:sldIdLst>
    <p:sldId id="256" r:id="rId2"/>
    <p:sldId id="284" r:id="rId3"/>
    <p:sldId id="277" r:id="rId4"/>
    <p:sldId id="280" r:id="rId5"/>
    <p:sldId id="279" r:id="rId6"/>
    <p:sldId id="257" r:id="rId7"/>
    <p:sldId id="289" r:id="rId8"/>
    <p:sldId id="269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2B4A"/>
    <a:srgbClr val="00969E"/>
    <a:srgbClr val="00EEFA"/>
    <a:srgbClr val="9CF2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969" autoAdjust="0"/>
  </p:normalViewPr>
  <p:slideViewPr>
    <p:cSldViewPr snapToGrid="0">
      <p:cViewPr varScale="1">
        <p:scale>
          <a:sx n="68" d="100"/>
          <a:sy n="68" d="100"/>
        </p:scale>
        <p:origin x="79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977B303B-CDDA-4E6F-A87F-4F7855D47123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2A9A6A13-3E09-4EAC-9153-F46333705E8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0094121"/>
      </p:ext>
    </p:extLst>
  </p:cSld>
  <p:clrMapOvr>
    <a:masterClrMapping/>
  </p:clrMapOvr>
  <p:transition spd="med">
    <p:pull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B303B-CDDA-4E6F-A87F-4F7855D47123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A6A13-3E09-4EAC-9153-F46333705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0685"/>
      </p:ext>
    </p:extLst>
  </p:cSld>
  <p:clrMapOvr>
    <a:masterClrMapping/>
  </p:clrMapOvr>
  <p:transition spd="med">
    <p:pull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B303B-CDDA-4E6F-A87F-4F7855D47123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A6A13-3E09-4EAC-9153-F46333705E8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5761126"/>
      </p:ext>
    </p:extLst>
  </p:cSld>
  <p:clrMapOvr>
    <a:masterClrMapping/>
  </p:clrMapOvr>
  <p:transition spd="med">
    <p:pull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B303B-CDDA-4E6F-A87F-4F7855D47123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A6A13-3E09-4EAC-9153-F46333705E81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0687968"/>
      </p:ext>
    </p:extLst>
  </p:cSld>
  <p:clrMapOvr>
    <a:masterClrMapping/>
  </p:clrMapOvr>
  <p:transition spd="med">
    <p:pull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B303B-CDDA-4E6F-A87F-4F7855D47123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A6A13-3E09-4EAC-9153-F46333705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818498"/>
      </p:ext>
    </p:extLst>
  </p:cSld>
  <p:clrMapOvr>
    <a:masterClrMapping/>
  </p:clrMapOvr>
  <p:transition spd="med">
    <p:pull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B303B-CDDA-4E6F-A87F-4F7855D47123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A6A13-3E09-4EAC-9153-F46333705E81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680051"/>
      </p:ext>
    </p:extLst>
  </p:cSld>
  <p:clrMapOvr>
    <a:masterClrMapping/>
  </p:clrMapOvr>
  <p:transition spd="med">
    <p:pull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B303B-CDDA-4E6F-A87F-4F7855D47123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A6A13-3E09-4EAC-9153-F46333705E8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4216727"/>
      </p:ext>
    </p:extLst>
  </p:cSld>
  <p:clrMapOvr>
    <a:masterClrMapping/>
  </p:clrMapOvr>
  <p:transition spd="med">
    <p:pull dir="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B303B-CDDA-4E6F-A87F-4F7855D47123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A6A13-3E09-4EAC-9153-F46333705E81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1540643"/>
      </p:ext>
    </p:extLst>
  </p:cSld>
  <p:clrMapOvr>
    <a:masterClrMapping/>
  </p:clrMapOvr>
  <p:transition spd="med">
    <p:pull dir="u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B303B-CDDA-4E6F-A87F-4F7855D47123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A6A13-3E09-4EAC-9153-F46333705E81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2034688"/>
      </p:ext>
    </p:extLst>
  </p:cSld>
  <p:clrMapOvr>
    <a:masterClrMapping/>
  </p:clrMapOvr>
  <p:transition spd="med">
    <p:pull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B303B-CDDA-4E6F-A87F-4F7855D47123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A6A13-3E09-4EAC-9153-F46333705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516283"/>
      </p:ext>
    </p:extLst>
  </p:cSld>
  <p:clrMapOvr>
    <a:masterClrMapping/>
  </p:clrMapOvr>
  <p:transition spd="med">
    <p:pull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B303B-CDDA-4E6F-A87F-4F7855D47123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A6A13-3E09-4EAC-9153-F46333705E81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065193"/>
      </p:ext>
    </p:extLst>
  </p:cSld>
  <p:clrMapOvr>
    <a:masterClrMapping/>
  </p:clrMapOvr>
  <p:transition spd="med">
    <p:pull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B303B-CDDA-4E6F-A87F-4F7855D47123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A6A13-3E09-4EAC-9153-F46333705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351997"/>
      </p:ext>
    </p:extLst>
  </p:cSld>
  <p:clrMapOvr>
    <a:masterClrMapping/>
  </p:clrMapOvr>
  <p:transition spd="med">
    <p:pull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B303B-CDDA-4E6F-A87F-4F7855D47123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A6A13-3E09-4EAC-9153-F46333705E81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2304954"/>
      </p:ext>
    </p:extLst>
  </p:cSld>
  <p:clrMapOvr>
    <a:masterClrMapping/>
  </p:clrMapOvr>
  <p:transition spd="med">
    <p:pull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B303B-CDDA-4E6F-A87F-4F7855D47123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A6A13-3E09-4EAC-9153-F46333705E81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6680272"/>
      </p:ext>
    </p:extLst>
  </p:cSld>
  <p:clrMapOvr>
    <a:masterClrMapping/>
  </p:clrMapOvr>
  <p:transition spd="med">
    <p:pull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B303B-CDDA-4E6F-A87F-4F7855D47123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A6A13-3E09-4EAC-9153-F46333705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13632"/>
      </p:ext>
    </p:extLst>
  </p:cSld>
  <p:clrMapOvr>
    <a:masterClrMapping/>
  </p:clrMapOvr>
  <p:transition spd="med">
    <p:pull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B303B-CDDA-4E6F-A87F-4F7855D47123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A6A13-3E09-4EAC-9153-F46333705E81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0393962"/>
      </p:ext>
    </p:extLst>
  </p:cSld>
  <p:clrMapOvr>
    <a:masterClrMapping/>
  </p:clrMapOvr>
  <p:transition spd="med">
    <p:pull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B303B-CDDA-4E6F-A87F-4F7855D47123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A6A13-3E09-4EAC-9153-F46333705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353422"/>
      </p:ext>
    </p:extLst>
  </p:cSld>
  <p:clrMapOvr>
    <a:masterClrMapping/>
  </p:clrMapOvr>
  <p:transition spd="med">
    <p:pull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77B303B-CDDA-4E6F-A87F-4F7855D47123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A9A6A13-3E09-4EAC-9153-F46333705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3904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  <p:sldLayoutId id="2147483775" r:id="rId12"/>
    <p:sldLayoutId id="2147483776" r:id="rId13"/>
    <p:sldLayoutId id="2147483777" r:id="rId14"/>
    <p:sldLayoutId id="2147483778" r:id="rId15"/>
    <p:sldLayoutId id="2147483779" r:id="rId16"/>
    <p:sldLayoutId id="2147483780" r:id="rId17"/>
  </p:sldLayoutIdLst>
  <p:transition spd="med">
    <p:pull dir="u"/>
  </p:transition>
  <p:txStyles>
    <p:titleStyle>
      <a:lvl1pPr algn="ctr" defTabSz="457200" rtl="1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285750" indent="-28575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hyperlink" Target="https://www.facebook.com/abobakr143" TargetMode="Externa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wa.me/201113284597" TargetMode="External"/><Relationship Id="rId4" Type="http://schemas.openxmlformats.org/officeDocument/2006/relationships/image" Target="../media/image10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04BCC-1009-42DB-9C86-C0A935B58136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2212975" y="2605087"/>
            <a:ext cx="7766050" cy="1647825"/>
          </a:xfrm>
        </p:spPr>
        <p:txBody>
          <a:bodyPr anchor="ctr">
            <a:normAutofit/>
          </a:bodyPr>
          <a:lstStyle/>
          <a:p>
            <a:pPr algn="ctr"/>
            <a:r>
              <a:rPr lang="en-US" sz="4000" b="1" dirty="0">
                <a:solidFill>
                  <a:schemeClr val="accent2"/>
                </a:solidFill>
              </a:rPr>
              <a:t>Back end Development</a:t>
            </a:r>
          </a:p>
        </p:txBody>
      </p:sp>
    </p:spTree>
    <p:extLst>
      <p:ext uri="{BB962C8B-B14F-4D97-AF65-F5344CB8AC3E}">
        <p14:creationId xmlns:p14="http://schemas.microsoft.com/office/powerpoint/2010/main" val="2988610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E9794BF-1A72-B6EB-E63E-C5DE312EA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0325" y="1133655"/>
            <a:ext cx="6241816" cy="62288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chemeClr val="accent2"/>
                </a:solidFill>
              </a:rPr>
              <a:t>Made By</a:t>
            </a:r>
            <a:endParaRPr lang="ar-EG" sz="3200" b="1" dirty="0">
              <a:solidFill>
                <a:schemeClr val="accent2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EE3058-E5FF-CB8A-D7A3-6A30BCECB5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5399" y="1989444"/>
            <a:ext cx="6241816" cy="622885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  <a:cs typeface="+mj-cs"/>
              </a:rPr>
              <a:t>Ahmed Mohamed Abubakr</a:t>
            </a:r>
            <a:endParaRPr lang="ar-EG" sz="2800" dirty="0">
              <a:solidFill>
                <a:schemeClr val="bg1"/>
              </a:solidFill>
              <a:cs typeface="+mj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4FC0E40-657E-71BF-F939-360AFEA6F3EF}"/>
              </a:ext>
            </a:extLst>
          </p:cNvPr>
          <p:cNvSpPr txBox="1"/>
          <p:nvPr/>
        </p:nvSpPr>
        <p:spPr>
          <a:xfrm>
            <a:off x="1370473" y="2785522"/>
            <a:ext cx="6166742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Electronics engineer</a:t>
            </a:r>
            <a:br>
              <a:rPr lang="en-US" sz="2400" b="1" dirty="0">
                <a:solidFill>
                  <a:schemeClr val="bg1"/>
                </a:solidFill>
              </a:rPr>
            </a:br>
            <a:r>
              <a:rPr lang="en-US" sz="2400" b="1" dirty="0">
                <a:solidFill>
                  <a:schemeClr val="bg1"/>
                </a:solidFill>
              </a:rPr>
              <a:t>IC designer</a:t>
            </a:r>
            <a:endParaRPr lang="ar-EG" sz="2400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B0E9B61-D4F1-BC89-10DA-7B51A4EF13CC}"/>
              </a:ext>
            </a:extLst>
          </p:cNvPr>
          <p:cNvSpPr txBox="1"/>
          <p:nvPr/>
        </p:nvSpPr>
        <p:spPr>
          <a:xfrm>
            <a:off x="1332936" y="3912820"/>
            <a:ext cx="616674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Full stack web developer </a:t>
            </a:r>
            <a:endParaRPr lang="ar-EG" sz="2400" b="1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F38EAD4-5E1B-223A-71E8-D1FAA8F132D5}"/>
              </a:ext>
            </a:extLst>
          </p:cNvPr>
          <p:cNvSpPr txBox="1"/>
          <p:nvPr/>
        </p:nvSpPr>
        <p:spPr>
          <a:xfrm>
            <a:off x="1295399" y="4670786"/>
            <a:ext cx="631689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Ambassador at TIEC-IA</a:t>
            </a:r>
            <a:endParaRPr lang="ar-EG" sz="2400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ECEA4B4-AE97-FAA5-0B28-368BAC53D3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2289" y="1646183"/>
            <a:ext cx="3565634" cy="356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828819"/>
      </p:ext>
    </p:extLst>
  </p:cSld>
  <p:clrMapOvr>
    <a:masterClrMapping/>
  </p:clrMapOvr>
  <p:transition spd="med">
    <p:pull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Modern Web Development - Full stack comic">
            <a:extLst>
              <a:ext uri="{FF2B5EF4-FFF2-40B4-BE49-F238E27FC236}">
                <a16:creationId xmlns:a16="http://schemas.microsoft.com/office/drawing/2014/main" id="{F8989F1C-EC5A-497A-8D8B-C19F565BF18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5358935"/>
      </p:ext>
    </p:extLst>
  </p:cSld>
  <p:clrMapOvr>
    <a:masterClrMapping/>
  </p:clrMapOvr>
  <p:transition spd="med">
    <p:pull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Pin on Inspirational Quotes">
            <a:extLst>
              <a:ext uri="{FF2B5EF4-FFF2-40B4-BE49-F238E27FC236}">
                <a16:creationId xmlns:a16="http://schemas.microsoft.com/office/drawing/2014/main" id="{1BCF02A4-33D3-4D69-ACD1-ECB3106ADB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9950" y="742950"/>
            <a:ext cx="5372100" cy="537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194441"/>
      </p:ext>
    </p:extLst>
  </p:cSld>
  <p:clrMapOvr>
    <a:masterClrMapping/>
  </p:clrMapOvr>
  <p:transition spd="med">
    <p:pull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6" name="Picture 6" descr="Network and internet communication concept isolated on white background">
            <a:extLst>
              <a:ext uri="{FF2B5EF4-FFF2-40B4-BE49-F238E27FC236}">
                <a16:creationId xmlns:a16="http://schemas.microsoft.com/office/drawing/2014/main" id="{A3058872-8C74-4045-B3DB-F2B54E1917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5376846"/>
      </p:ext>
    </p:extLst>
  </p:cSld>
  <p:clrMapOvr>
    <a:masterClrMapping/>
  </p:clrMapOvr>
  <p:transition spd="med">
    <p:pull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3A4F9-5881-44D3-9C4B-BF3E8A2BC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7666" y="1679904"/>
            <a:ext cx="8596668" cy="660400"/>
          </a:xfrm>
        </p:spPr>
        <p:txBody>
          <a:bodyPr>
            <a:noAutofit/>
          </a:bodyPr>
          <a:lstStyle/>
          <a:p>
            <a:pPr marL="0" marR="0" algn="ct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dirty="0">
                <a:solidFill>
                  <a:schemeClr val="accent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Back-end ?!!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DC8DC8-2B01-FF21-E538-4DDB318B087A}"/>
              </a:ext>
            </a:extLst>
          </p:cNvPr>
          <p:cNvSpPr txBox="1"/>
          <p:nvPr/>
        </p:nvSpPr>
        <p:spPr>
          <a:xfrm>
            <a:off x="1797666" y="2791654"/>
            <a:ext cx="8596668" cy="261687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chemeClr val="bg1"/>
                </a:solidFill>
              </a:rPr>
              <a:t>What is websites and why we make it ? </a:t>
            </a: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chemeClr val="bg1"/>
                </a:solidFill>
              </a:rPr>
              <a:t>What is the sections inside it ?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chemeClr val="bg1"/>
                </a:solidFill>
              </a:rPr>
              <a:t>How I work ?</a:t>
            </a: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chemeClr val="bg1"/>
                </a:solidFill>
              </a:rPr>
              <a:t>What do I need to start ?</a:t>
            </a:r>
          </a:p>
        </p:txBody>
      </p:sp>
    </p:spTree>
    <p:extLst>
      <p:ext uri="{BB962C8B-B14F-4D97-AF65-F5344CB8AC3E}">
        <p14:creationId xmlns:p14="http://schemas.microsoft.com/office/powerpoint/2010/main" val="3639109122"/>
      </p:ext>
    </p:extLst>
  </p:cSld>
  <p:clrMapOvr>
    <a:masterClrMapping/>
  </p:clrMapOvr>
  <p:transition spd="med">
    <p:pull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0FE57-E9F5-45C8-981E-F3E926431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Lets talk about </a:t>
            </a:r>
            <a:r>
              <a:rPr lang="en-US" dirty="0" err="1">
                <a:solidFill>
                  <a:schemeClr val="accent2"/>
                </a:solidFill>
              </a:rPr>
              <a:t>php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C7EA887-9F0C-420A-8BEC-E756D7936E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5497" y="2593861"/>
            <a:ext cx="8901006" cy="266739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bg1"/>
                </a:solidFill>
              </a:rPr>
              <a:t>Variables / Constants &amp; datatypes</a:t>
            </a:r>
          </a:p>
          <a:p>
            <a:r>
              <a:rPr lang="en-US" sz="2800" dirty="0">
                <a:solidFill>
                  <a:schemeClr val="bg1"/>
                </a:solidFill>
              </a:rPr>
              <a:t>Conditional Statements</a:t>
            </a:r>
          </a:p>
          <a:p>
            <a:r>
              <a:rPr lang="en-US" sz="2800" dirty="0">
                <a:solidFill>
                  <a:schemeClr val="bg1"/>
                </a:solidFill>
              </a:rPr>
              <a:t>Loops</a:t>
            </a:r>
          </a:p>
          <a:p>
            <a:r>
              <a:rPr lang="en-US" sz="2800" dirty="0">
                <a:solidFill>
                  <a:schemeClr val="bg1"/>
                </a:solidFill>
              </a:rPr>
              <a:t>Arrays</a:t>
            </a:r>
          </a:p>
          <a:p>
            <a:r>
              <a:rPr lang="en-US" sz="2800" dirty="0">
                <a:solidFill>
                  <a:schemeClr val="bg1"/>
                </a:solidFill>
              </a:rPr>
              <a:t>Functions</a:t>
            </a:r>
          </a:p>
        </p:txBody>
      </p:sp>
    </p:spTree>
    <p:extLst>
      <p:ext uri="{BB962C8B-B14F-4D97-AF65-F5344CB8AC3E}">
        <p14:creationId xmlns:p14="http://schemas.microsoft.com/office/powerpoint/2010/main" val="2688648133"/>
      </p:ext>
    </p:extLst>
  </p:cSld>
  <p:clrMapOvr>
    <a:masterClrMapping/>
  </p:clrMapOvr>
  <p:transition spd="med">
    <p:pull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CCE3A-5785-426C-AB32-3F601A2B2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dirty="0">
                <a:solidFill>
                  <a:schemeClr val="accent2"/>
                </a:solidFill>
              </a:rPr>
              <a:t>The End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DA9555-72D3-F9DF-3FC3-E5E93E2BAF86}"/>
              </a:ext>
            </a:extLst>
          </p:cNvPr>
          <p:cNvSpPr txBox="1"/>
          <p:nvPr/>
        </p:nvSpPr>
        <p:spPr>
          <a:xfrm>
            <a:off x="3514819" y="2569779"/>
            <a:ext cx="516236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 the end I hope you understood  all I said contact on :</a:t>
            </a:r>
            <a:endParaRPr lang="ar-EG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A6FA61-E3A5-5C1B-8A13-C36D5DE1425F}"/>
              </a:ext>
            </a:extLst>
          </p:cNvPr>
          <p:cNvSpPr txBox="1"/>
          <p:nvPr/>
        </p:nvSpPr>
        <p:spPr>
          <a:xfrm>
            <a:off x="1040524" y="5024709"/>
            <a:ext cx="39886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solidFill>
                  <a:schemeClr val="accent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https://www.facebook.com/abobakr143</a:t>
            </a:r>
            <a:endParaRPr lang="ar-EG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D5388BC-4B3C-F6A3-CC25-E3D2E183ED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827" y="3429000"/>
            <a:ext cx="1306067" cy="130606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8BDD4BF-2D53-6D1E-BBE4-2F7D234BDA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4147" y="3428999"/>
            <a:ext cx="1306068" cy="130606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B2FC02C1-C499-A67E-826C-79EB1128F33C}"/>
              </a:ext>
            </a:extLst>
          </p:cNvPr>
          <p:cNvSpPr txBox="1"/>
          <p:nvPr/>
        </p:nvSpPr>
        <p:spPr>
          <a:xfrm>
            <a:off x="7237767" y="5022207"/>
            <a:ext cx="28788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r-EG" dirty="0">
                <a:solidFill>
                  <a:schemeClr val="accent1">
                    <a:lumMod val="75000"/>
                  </a:schemeClr>
                </a:solidFill>
                <a:hlinkClick r:id="rId5"/>
              </a:rPr>
              <a:t>https://wa.me/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hlinkClick r:id="rId5"/>
              </a:rPr>
              <a:t>201113284597</a:t>
            </a:r>
            <a:endParaRPr lang="ar-EG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9750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AB946B"/>
      </a:accent1>
      <a:accent2>
        <a:srgbClr val="C04F32"/>
      </a:accent2>
      <a:accent3>
        <a:srgbClr val="DD8C3C"/>
      </a:accent3>
      <a:accent4>
        <a:srgbClr val="8E684C"/>
      </a:accent4>
      <a:accent5>
        <a:srgbClr val="CBAF62"/>
      </a:accent5>
      <a:accent6>
        <a:srgbClr val="803348"/>
      </a:accent6>
      <a:hlink>
        <a:srgbClr val="86724D"/>
      </a:hlink>
      <a:folHlink>
        <a:srgbClr val="B99E84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A2BEDC8B-F191-493B-BA33-0F4F800A89D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7847</TotalTime>
  <Words>95</Words>
  <Application>Microsoft Office PowerPoint</Application>
  <PresentationFormat>Widescreen</PresentationFormat>
  <Paragraphs>21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Garamond</vt:lpstr>
      <vt:lpstr>Wingdings</vt:lpstr>
      <vt:lpstr>Wingdings 3</vt:lpstr>
      <vt:lpstr>Organic</vt:lpstr>
      <vt:lpstr>Back end Development</vt:lpstr>
      <vt:lpstr>Made By</vt:lpstr>
      <vt:lpstr>PowerPoint Presentation</vt:lpstr>
      <vt:lpstr>PowerPoint Presentation</vt:lpstr>
      <vt:lpstr>PowerPoint Presentation</vt:lpstr>
      <vt:lpstr>THE Back-end ?!!</vt:lpstr>
      <vt:lpstr>Lets talk about php</vt:lpstr>
      <vt:lpstr>The End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port</dc:title>
  <dc:creator>Ahmed Abubakr</dc:creator>
  <cp:lastModifiedBy>HP</cp:lastModifiedBy>
  <cp:revision>59</cp:revision>
  <dcterms:created xsi:type="dcterms:W3CDTF">2020-11-16T17:20:29Z</dcterms:created>
  <dcterms:modified xsi:type="dcterms:W3CDTF">2023-10-25T21:48:06Z</dcterms:modified>
</cp:coreProperties>
</file>