
<file path=[Content_Types].xml><?xml version="1.0" encoding="utf-8"?>
<Types xmlns="http://schemas.openxmlformats.org/package/2006/content-types">
  <Default Extension="gif" ContentType="image/gif"/>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84" r:id="rId3"/>
    <p:sldId id="279" r:id="rId4"/>
    <p:sldId id="257" r:id="rId5"/>
    <p:sldId id="276" r:id="rId6"/>
    <p:sldId id="283" r:id="rId7"/>
    <p:sldId id="282" r:id="rId8"/>
    <p:sldId id="280" r:id="rId9"/>
    <p:sldId id="273" r:id="rId10"/>
    <p:sldId id="285" r:id="rId11"/>
    <p:sldId id="287" r:id="rId12"/>
    <p:sldId id="286" r:id="rId13"/>
    <p:sldId id="288" r:id="rId14"/>
    <p:sldId id="270" r:id="rId15"/>
    <p:sldId id="271" r:id="rId16"/>
    <p:sldId id="272" r:id="rId17"/>
    <p:sldId id="277" r:id="rId18"/>
    <p:sldId id="27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B4A"/>
    <a:srgbClr val="00969E"/>
    <a:srgbClr val="00EEFA"/>
    <a:srgbClr val="9CF2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9" autoAdjust="0"/>
  </p:normalViewPr>
  <p:slideViewPr>
    <p:cSldViewPr snapToGrid="0">
      <p:cViewPr varScale="1">
        <p:scale>
          <a:sx n="61" d="100"/>
          <a:sy n="61"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77B303B-CDDA-4E6F-A87F-4F7855D47123}" type="datetimeFigureOut">
              <a:rPr lang="en-US" smtClean="0"/>
              <a:t>5/15/2022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A9A6A13-3E09-4EAC-9153-F46333705E8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0094121"/>
      </p:ext>
    </p:extLst>
  </p:cSld>
  <p:clrMapOvr>
    <a:masterClrMapping/>
  </p:clrMapOvr>
  <p:transition spd="med">
    <p:pull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B303B-CDDA-4E6F-A87F-4F7855D47123}"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39600685"/>
      </p:ext>
    </p:extLst>
  </p:cSld>
  <p:clrMapOvr>
    <a:masterClrMapping/>
  </p:clrMapOvr>
  <p:transition spd="med">
    <p:pull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761126"/>
      </p:ext>
    </p:extLst>
  </p:cSld>
  <p:clrMapOvr>
    <a:masterClrMapping/>
  </p:clrMapOvr>
  <p:transition spd="med">
    <p:pull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0687968"/>
      </p:ext>
    </p:extLst>
  </p:cSld>
  <p:clrMapOvr>
    <a:masterClrMapping/>
  </p:clrMapOvr>
  <p:transition spd="med">
    <p:pull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3843818498"/>
      </p:ext>
    </p:extLst>
  </p:cSld>
  <p:clrMapOvr>
    <a:masterClrMapping/>
  </p:clrMapOvr>
  <p:transition spd="med">
    <p:pull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80051"/>
      </p:ext>
    </p:extLst>
  </p:cSld>
  <p:clrMapOvr>
    <a:masterClrMapping/>
  </p:clrMapOvr>
  <p:transition spd="med">
    <p:pull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4216727"/>
      </p:ext>
    </p:extLst>
  </p:cSld>
  <p:clrMapOvr>
    <a:masterClrMapping/>
  </p:clrMapOvr>
  <p:transition spd="med">
    <p:pull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B303B-CDDA-4E6F-A87F-4F7855D47123}"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1540643"/>
      </p:ext>
    </p:extLst>
  </p:cSld>
  <p:clrMapOvr>
    <a:masterClrMapping/>
  </p:clrMapOvr>
  <p:transition spd="med">
    <p:pull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B303B-CDDA-4E6F-A87F-4F7855D47123}"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034688"/>
      </p:ext>
    </p:extLst>
  </p:cSld>
  <p:clrMapOvr>
    <a:masterClrMapping/>
  </p:clrMapOvr>
  <p:transition spd="med">
    <p:pull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B303B-CDDA-4E6F-A87F-4F7855D47123}"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2201516283"/>
      </p:ext>
    </p:extLst>
  </p:cSld>
  <p:clrMapOvr>
    <a:masterClrMapping/>
  </p:clrMapOvr>
  <p:transition spd="med">
    <p:pull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65193"/>
      </p:ext>
    </p:extLst>
  </p:cSld>
  <p:clrMapOvr>
    <a:masterClrMapping/>
  </p:clrMapOvr>
  <p:transition spd="med">
    <p:pull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7B303B-CDDA-4E6F-A87F-4F7855D47123}"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1824351997"/>
      </p:ext>
    </p:extLst>
  </p:cSld>
  <p:clrMapOvr>
    <a:masterClrMapping/>
  </p:clrMapOvr>
  <p:transition spd="med">
    <p:pull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7B303B-CDDA-4E6F-A87F-4F7855D47123}" type="datetimeFigureOut">
              <a:rPr lang="en-US" smtClean="0"/>
              <a:t>5/15/2022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9A6A13-3E09-4EAC-9153-F46333705E8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2304954"/>
      </p:ext>
    </p:extLst>
  </p:cSld>
  <p:clrMapOvr>
    <a:masterClrMapping/>
  </p:clrMapOvr>
  <p:transition spd="med">
    <p:pull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7B303B-CDDA-4E6F-A87F-4F7855D47123}" type="datetimeFigureOut">
              <a:rPr lang="en-US" smtClean="0"/>
              <a:t>5/15/2022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9A6A13-3E09-4EAC-9153-F46333705E8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680272"/>
      </p:ext>
    </p:extLst>
  </p:cSld>
  <p:clrMapOvr>
    <a:masterClrMapping/>
  </p:clrMapOvr>
  <p:transition spd="med">
    <p:pull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B303B-CDDA-4E6F-A87F-4F7855D47123}" type="datetimeFigureOut">
              <a:rPr lang="en-US" smtClean="0"/>
              <a:t>5/15/2022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291913632"/>
      </p:ext>
    </p:extLst>
  </p:cSld>
  <p:clrMapOvr>
    <a:masterClrMapping/>
  </p:clrMapOvr>
  <p:transition spd="med">
    <p:pull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B303B-CDDA-4E6F-A87F-4F7855D47123}"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A6A13-3E09-4EAC-9153-F46333705E8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0393962"/>
      </p:ext>
    </p:extLst>
  </p:cSld>
  <p:clrMapOvr>
    <a:masterClrMapping/>
  </p:clrMapOvr>
  <p:transition spd="med">
    <p:pull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B303B-CDDA-4E6F-A87F-4F7855D47123}"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4119353422"/>
      </p:ext>
    </p:extLst>
  </p:cSld>
  <p:clrMapOvr>
    <a:masterClrMapping/>
  </p:clrMapOvr>
  <p:transition spd="med">
    <p:pull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7B303B-CDDA-4E6F-A87F-4F7855D47123}" type="datetimeFigureOut">
              <a:rPr lang="en-US" smtClean="0"/>
              <a:t>5/15/2022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9A6A13-3E09-4EAC-9153-F46333705E81}" type="slidenum">
              <a:rPr lang="en-US" smtClean="0"/>
              <a:t>‹#›</a:t>
            </a:fld>
            <a:endParaRPr lang="en-US"/>
          </a:p>
        </p:txBody>
      </p:sp>
    </p:spTree>
    <p:extLst>
      <p:ext uri="{BB962C8B-B14F-4D97-AF65-F5344CB8AC3E}">
        <p14:creationId xmlns:p14="http://schemas.microsoft.com/office/powerpoint/2010/main" val="1583390405"/>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ransition spd="med">
    <p:pull dir="u"/>
  </p:transition>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s://www.facebook.com/abobakr143" TargetMode="External"/><Relationship Id="rId1" Type="http://schemas.openxmlformats.org/officeDocument/2006/relationships/slideLayout" Target="../slideLayouts/slideLayout6.xml"/><Relationship Id="rId5" Type="http://schemas.openxmlformats.org/officeDocument/2006/relationships/hyperlink" Target="https://wa.me/201113284597" TargetMode="External"/><Relationship Id="rId4" Type="http://schemas.openxmlformats.org/officeDocument/2006/relationships/image" Target="../media/image13.gif"/></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BCC-1009-42DB-9C86-C0A935B58136}"/>
              </a:ext>
            </a:extLst>
          </p:cNvPr>
          <p:cNvSpPr>
            <a:spLocks noGrp="1"/>
          </p:cNvSpPr>
          <p:nvPr>
            <p:ph type="ctrTitle" idx="4294967295"/>
          </p:nvPr>
        </p:nvSpPr>
        <p:spPr>
          <a:xfrm>
            <a:off x="2212975" y="2605087"/>
            <a:ext cx="7766050" cy="1647825"/>
          </a:xfrm>
        </p:spPr>
        <p:txBody>
          <a:bodyPr anchor="ctr">
            <a:normAutofit/>
          </a:bodyPr>
          <a:lstStyle/>
          <a:p>
            <a:pPr algn="ctr"/>
            <a:r>
              <a:rPr lang="en-US" sz="4000" b="1" dirty="0">
                <a:solidFill>
                  <a:schemeClr val="accent2"/>
                </a:solidFill>
              </a:rPr>
              <a:t>Web Design VS Web Development</a:t>
            </a:r>
          </a:p>
        </p:txBody>
      </p:sp>
    </p:spTree>
    <p:extLst>
      <p:ext uri="{BB962C8B-B14F-4D97-AF65-F5344CB8AC3E}">
        <p14:creationId xmlns:p14="http://schemas.microsoft.com/office/powerpoint/2010/main" val="29886100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E68C60-9CC1-73FD-2E94-EAB7E951F078}"/>
              </a:ext>
            </a:extLst>
          </p:cNvPr>
          <p:cNvSpPr txBox="1"/>
          <p:nvPr/>
        </p:nvSpPr>
        <p:spPr>
          <a:xfrm>
            <a:off x="956442" y="1351508"/>
            <a:ext cx="10279116" cy="387798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ar-EG" sz="3200" b="1" u="sng" strike="noStrike" cap="none" normalizeH="0" baseline="0" dirty="0">
                <a:ln>
                  <a:noFill/>
                </a:ln>
                <a:solidFill>
                  <a:schemeClr val="bg1"/>
                </a:solidFill>
                <a:effectLst/>
                <a:latin typeface="Calibri" panose="020F0502020204030204" pitchFamily="34" charset="0"/>
              </a:rPr>
              <a:t>Mark-up language</a:t>
            </a:r>
            <a:endParaRPr kumimoji="0" lang="en-AU" altLang="ar-EG" sz="2400" b="0" u="none" strike="noStrike" cap="none" normalizeH="0" baseline="0" dirty="0">
              <a:ln>
                <a:noFill/>
              </a:ln>
              <a:solidFill>
                <a:schemeClr val="bg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AU" altLang="ar-EG" sz="3200" b="1" u="none" strike="noStrike" cap="none" normalizeH="0" baseline="0" dirty="0">
                <a:ln>
                  <a:noFill/>
                </a:ln>
                <a:solidFill>
                  <a:schemeClr val="bg1"/>
                </a:solidFill>
                <a:effectLst/>
                <a:latin typeface="Calibri" panose="020F0502020204030204" pitchFamily="34" charset="0"/>
              </a:rPr>
              <a:t>                        </a:t>
            </a:r>
            <a:endParaRPr kumimoji="0" lang="en-AU" altLang="ar-EG" sz="2400" b="0" u="none" strike="noStrike" cap="none" normalizeH="0" baseline="0" dirty="0">
              <a:ln>
                <a:noFill/>
              </a:ln>
              <a:solidFill>
                <a:schemeClr val="bg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AU" altLang="ar-EG" sz="3200" b="1" u="none" strike="noStrike" cap="none" normalizeH="0" baseline="0" dirty="0">
                <a:ln>
                  <a:noFill/>
                </a:ln>
                <a:solidFill>
                  <a:schemeClr val="bg1"/>
                </a:solidFill>
                <a:effectLst/>
                <a:latin typeface="Calibri" panose="020F0502020204030204" pitchFamily="34" charset="0"/>
              </a:rPr>
              <a:t> </a:t>
            </a:r>
            <a:r>
              <a:rPr kumimoji="0" lang="en-AU" altLang="ar-EG" sz="1800" b="1" u="none" strike="noStrike" cap="none" normalizeH="0" baseline="0" dirty="0">
                <a:ln>
                  <a:noFill/>
                </a:ln>
                <a:solidFill>
                  <a:schemeClr val="bg1"/>
                </a:solidFill>
                <a:effectLst/>
                <a:latin typeface="Calibri" panose="020F0502020204030204" pitchFamily="34" charset="0"/>
              </a:rPr>
              <a:t>Descriptions of how text and other forms of components should appear in a certain context (i.e. HTML, hypertext mark-up language - is the instructions for the context of a web page).</a:t>
            </a:r>
            <a:endParaRPr kumimoji="0" lang="en-AU" altLang="ar-EG" sz="2400" b="0" u="none" strike="noStrike" cap="none" normalizeH="0" baseline="0" dirty="0">
              <a:ln>
                <a:noFill/>
              </a:ln>
              <a:solidFill>
                <a:schemeClr val="bg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AU" altLang="ar-EG" sz="1800" b="1" u="none" strike="noStrike" cap="none" normalizeH="0" baseline="0" dirty="0">
                <a:ln>
                  <a:noFill/>
                </a:ln>
                <a:solidFill>
                  <a:schemeClr val="bg1"/>
                </a:solidFill>
                <a:effectLst/>
                <a:latin typeface="Calibri" panose="020F0502020204030204" pitchFamily="34" charset="0"/>
              </a:rPr>
              <a:t>Mark up languages tend to provide structure to data and/or determine how it is displayed.</a:t>
            </a:r>
            <a:endParaRPr kumimoji="0" lang="en-AU" altLang="ar-EG" sz="2400" b="0" u="none" strike="noStrike" cap="none" normalizeH="0" baseline="0" dirty="0">
              <a:ln>
                <a:noFill/>
              </a:ln>
              <a:solidFill>
                <a:schemeClr val="bg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AU" altLang="ar-EG" sz="2400" b="0" u="none" strike="noStrike" cap="none" normalizeH="0" baseline="0" dirty="0">
              <a:ln>
                <a:noFill/>
              </a:ln>
              <a:solidFill>
                <a:schemeClr val="bg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AU" altLang="ar-EG" sz="1800" b="1" u="none" strike="noStrike" cap="none" normalizeH="0" baseline="0" dirty="0">
                <a:ln>
                  <a:noFill/>
                </a:ln>
                <a:solidFill>
                  <a:schemeClr val="bg1"/>
                </a:solidFill>
                <a:effectLst/>
                <a:latin typeface="Symbol" panose="05050102010706020507" pitchFamily="18" charset="2"/>
              </a:rPr>
              <a:t>·</a:t>
            </a:r>
            <a:r>
              <a:rPr kumimoji="0" lang="en-AU" altLang="ar-EG" sz="1200" b="1" u="none" strike="noStrike" cap="none" normalizeH="0" baseline="0" dirty="0">
                <a:ln>
                  <a:noFill/>
                </a:ln>
                <a:solidFill>
                  <a:schemeClr val="bg1"/>
                </a:solidFill>
                <a:effectLst/>
                <a:latin typeface="Times New Roman" panose="02020603050405020304" pitchFamily="18" charset="0"/>
              </a:rPr>
              <a:t>         </a:t>
            </a:r>
            <a:r>
              <a:rPr kumimoji="0" lang="en-AU" altLang="ar-EG" sz="1800" b="1" u="none" strike="noStrike" cap="none" normalizeH="0" baseline="0" dirty="0">
                <a:ln>
                  <a:noFill/>
                </a:ln>
                <a:solidFill>
                  <a:schemeClr val="bg1"/>
                </a:solidFill>
                <a:effectLst/>
                <a:latin typeface="Calibri" panose="020F0502020204030204" pitchFamily="34" charset="0"/>
              </a:rPr>
              <a:t>HTML- hypertext mark-up language</a:t>
            </a:r>
            <a:endParaRPr kumimoji="0" lang="en-AU" altLang="ar-EG" sz="2400" b="0" u="none" strike="noStrike" cap="none" normalizeH="0" baseline="0" dirty="0">
              <a:ln>
                <a:noFill/>
              </a:ln>
              <a:solidFill>
                <a:schemeClr val="bg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AU" altLang="ar-EG" sz="1800" b="1" u="none" strike="noStrike" cap="none" normalizeH="0" baseline="0" dirty="0">
                <a:ln>
                  <a:noFill/>
                </a:ln>
                <a:solidFill>
                  <a:schemeClr val="bg1"/>
                </a:solidFill>
                <a:effectLst/>
                <a:latin typeface="Symbol" panose="05050102010706020507" pitchFamily="18" charset="2"/>
              </a:rPr>
              <a:t>·</a:t>
            </a:r>
            <a:r>
              <a:rPr kumimoji="0" lang="en-AU" altLang="ar-EG" sz="1200" b="1" u="none" strike="noStrike" cap="none" normalizeH="0" baseline="0" dirty="0">
                <a:ln>
                  <a:noFill/>
                </a:ln>
                <a:solidFill>
                  <a:schemeClr val="bg1"/>
                </a:solidFill>
                <a:effectLst/>
                <a:latin typeface="Times New Roman" panose="02020603050405020304" pitchFamily="18" charset="0"/>
              </a:rPr>
              <a:t>         </a:t>
            </a:r>
            <a:r>
              <a:rPr kumimoji="0" lang="en-AU" altLang="ar-EG" sz="1800" b="1" u="none" strike="noStrike" cap="none" normalizeH="0" baseline="0" dirty="0">
                <a:ln>
                  <a:noFill/>
                </a:ln>
                <a:solidFill>
                  <a:schemeClr val="bg1"/>
                </a:solidFill>
                <a:effectLst/>
                <a:latin typeface="Calibri" panose="020F0502020204030204" pitchFamily="34" charset="0"/>
              </a:rPr>
              <a:t>Dynamic HTML</a:t>
            </a:r>
            <a:endParaRPr kumimoji="0" lang="en-AU" altLang="ar-EG" sz="2400" b="0" u="none" strike="noStrike" cap="none" normalizeH="0" baseline="0" dirty="0">
              <a:ln>
                <a:noFill/>
              </a:ln>
              <a:solidFill>
                <a:schemeClr val="bg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AU" altLang="ar-EG" sz="1800" b="1" u="none" strike="noStrike" cap="none" normalizeH="0" baseline="0" dirty="0">
                <a:ln>
                  <a:noFill/>
                </a:ln>
                <a:solidFill>
                  <a:schemeClr val="bg1"/>
                </a:solidFill>
                <a:effectLst/>
                <a:latin typeface="Symbol" panose="05050102010706020507" pitchFamily="18" charset="2"/>
              </a:rPr>
              <a:t>·</a:t>
            </a:r>
            <a:r>
              <a:rPr kumimoji="0" lang="en-AU" altLang="ar-EG" sz="1200" b="1" u="none" strike="noStrike" cap="none" normalizeH="0" baseline="0" dirty="0">
                <a:ln>
                  <a:noFill/>
                </a:ln>
                <a:solidFill>
                  <a:schemeClr val="bg1"/>
                </a:solidFill>
                <a:effectLst/>
                <a:latin typeface="Times New Roman" panose="02020603050405020304" pitchFamily="18" charset="0"/>
              </a:rPr>
              <a:t>         </a:t>
            </a:r>
            <a:r>
              <a:rPr kumimoji="0" lang="en-AU" altLang="ar-EG" sz="1800" b="1" u="none" strike="noStrike" cap="none" normalizeH="0" baseline="0" dirty="0">
                <a:ln>
                  <a:noFill/>
                </a:ln>
                <a:solidFill>
                  <a:schemeClr val="bg1"/>
                </a:solidFill>
                <a:effectLst/>
                <a:latin typeface="Calibri" panose="020F0502020204030204" pitchFamily="34" charset="0"/>
              </a:rPr>
              <a:t> XML-extensible mark-up language</a:t>
            </a:r>
            <a:endParaRPr kumimoji="0" lang="en-AU" altLang="ar-EG" sz="2400" b="0" u="none" strike="noStrike" cap="none" normalizeH="0" baseline="0" dirty="0">
              <a:ln>
                <a:noFill/>
              </a:ln>
              <a:solidFill>
                <a:schemeClr val="bg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AU" altLang="ar-EG" sz="1800" b="1" u="none" strike="noStrike" cap="none" normalizeH="0" baseline="0" dirty="0">
                <a:ln>
                  <a:noFill/>
                </a:ln>
                <a:solidFill>
                  <a:schemeClr val="bg1"/>
                </a:solidFill>
                <a:effectLst/>
                <a:latin typeface="Symbol" panose="05050102010706020507" pitchFamily="18" charset="2"/>
              </a:rPr>
              <a:t>·</a:t>
            </a:r>
            <a:r>
              <a:rPr kumimoji="0" lang="en-AU" altLang="ar-EG" sz="1200" b="1" u="none" strike="noStrike" cap="none" normalizeH="0" baseline="0" dirty="0">
                <a:ln>
                  <a:noFill/>
                </a:ln>
                <a:solidFill>
                  <a:schemeClr val="bg1"/>
                </a:solidFill>
                <a:effectLst/>
                <a:latin typeface="Times New Roman" panose="02020603050405020304" pitchFamily="18" charset="0"/>
              </a:rPr>
              <a:t>         </a:t>
            </a:r>
            <a:r>
              <a:rPr kumimoji="0" lang="en-AU" altLang="ar-EG" sz="1800" b="1" u="none" strike="noStrike" cap="none" normalizeH="0" baseline="0" dirty="0">
                <a:ln>
                  <a:noFill/>
                </a:ln>
                <a:solidFill>
                  <a:schemeClr val="bg1"/>
                </a:solidFill>
                <a:effectLst/>
                <a:latin typeface="Calibri" panose="020F0502020204030204" pitchFamily="34" charset="0"/>
              </a:rPr>
              <a:t>XHTML- extensible hypertext mark-up language</a:t>
            </a:r>
            <a:endParaRPr kumimoji="0" lang="en-AU" altLang="ar-EG" sz="2400" b="0" u="none" strike="noStrike" cap="none" normalizeH="0" baseline="0" dirty="0">
              <a:ln>
                <a:noFill/>
              </a:ln>
              <a:solidFill>
                <a:schemeClr val="bg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AU" altLang="ar-EG" sz="1800" b="1" u="none" strike="noStrike" cap="none" normalizeH="0" baseline="0" dirty="0">
                <a:ln>
                  <a:noFill/>
                </a:ln>
                <a:solidFill>
                  <a:schemeClr val="bg1"/>
                </a:solidFill>
                <a:effectLst/>
                <a:latin typeface="Symbol" panose="05050102010706020507" pitchFamily="18" charset="2"/>
              </a:rPr>
              <a:t>·</a:t>
            </a:r>
            <a:r>
              <a:rPr kumimoji="0" lang="en-AU" altLang="ar-EG" sz="1200" b="1" u="none" strike="noStrike" cap="none" normalizeH="0" baseline="0" dirty="0">
                <a:ln>
                  <a:noFill/>
                </a:ln>
                <a:solidFill>
                  <a:schemeClr val="bg1"/>
                </a:solidFill>
                <a:effectLst/>
                <a:latin typeface="Times New Roman" panose="02020603050405020304" pitchFamily="18" charset="0"/>
              </a:rPr>
              <a:t>         </a:t>
            </a:r>
            <a:r>
              <a:rPr kumimoji="0" lang="en-AU" altLang="ar-EG" sz="1800" b="1" u="none" strike="noStrike" cap="none" normalizeH="0" baseline="0" dirty="0">
                <a:ln>
                  <a:noFill/>
                </a:ln>
                <a:solidFill>
                  <a:schemeClr val="bg1"/>
                </a:solidFill>
                <a:effectLst/>
                <a:latin typeface="Calibri" panose="020F0502020204030204" pitchFamily="34" charset="0"/>
              </a:rPr>
              <a:t> CSS</a:t>
            </a:r>
            <a:endParaRPr kumimoji="0" lang="en-AU" altLang="ar-EG" sz="4000" b="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047526061"/>
      </p:ext>
    </p:extLst>
  </p:cSld>
  <p:clrMapOvr>
    <a:masterClrMapping/>
  </p:clrMapOvr>
  <p:transition spd="med">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F20C4D-7633-B976-F65B-E4E66095DB0D}"/>
              </a:ext>
            </a:extLst>
          </p:cNvPr>
          <p:cNvSpPr txBox="1"/>
          <p:nvPr/>
        </p:nvSpPr>
        <p:spPr>
          <a:xfrm>
            <a:off x="1011621" y="1197620"/>
            <a:ext cx="10168758" cy="4647426"/>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ar-EG" sz="3200" b="1" u="sng" strike="noStrike" cap="none" normalizeH="0" baseline="0" dirty="0">
                <a:ln>
                  <a:noFill/>
                </a:ln>
                <a:solidFill>
                  <a:schemeClr val="bg1"/>
                </a:solidFill>
                <a:effectLst/>
                <a:latin typeface="Calibri" panose="020F0502020204030204" pitchFamily="34" charset="0"/>
                <a:cs typeface="Calibri" panose="020F0502020204030204" pitchFamily="34" charset="0"/>
              </a:rPr>
              <a:t>Programming language </a:t>
            </a:r>
            <a:r>
              <a:rPr kumimoji="0" lang="en-AU" altLang="ar-EG" sz="3200" b="1" u="none" strike="noStrike" cap="none" normalizeH="0" baseline="0" dirty="0">
                <a:ln>
                  <a:noFill/>
                </a:ln>
                <a:solidFill>
                  <a:schemeClr val="bg1"/>
                </a:solidFill>
                <a:effectLst/>
                <a:latin typeface="Calibri" panose="020F0502020204030204" pitchFamily="34" charset="0"/>
                <a:cs typeface="Calibri" panose="020F0502020204030204" pitchFamily="34" charset="0"/>
              </a:rPr>
              <a:t>       </a:t>
            </a:r>
            <a:endParaRPr kumimoji="0" lang="en-AU" altLang="ar-EG" sz="2400" b="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ar-EG" sz="3200" b="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ar-EG" sz="1800" b="1" u="none" strike="noStrike" cap="none" normalizeH="0" baseline="0" dirty="0">
                <a:ln>
                  <a:noFill/>
                </a:ln>
                <a:solidFill>
                  <a:schemeClr val="bg1"/>
                </a:solidFill>
                <a:effectLst/>
                <a:latin typeface="Calibri" panose="020F0502020204030204" pitchFamily="34" charset="0"/>
                <a:cs typeface="Calibri" panose="020F0502020204030204" pitchFamily="34" charset="0"/>
              </a:rPr>
              <a:t>A programming language is a language used by humans to give instructions to a machine.</a:t>
            </a:r>
            <a:br>
              <a:rPr kumimoji="0" lang="en-AU" altLang="ar-EG" sz="1800" b="1" u="none" strike="noStrike" cap="none" normalizeH="0" baseline="0" dirty="0">
                <a:ln>
                  <a:noFill/>
                </a:ln>
                <a:solidFill>
                  <a:schemeClr val="bg1"/>
                </a:solidFill>
                <a:effectLst/>
                <a:latin typeface="Georgia" panose="02040502050405020303" pitchFamily="18" charset="0"/>
              </a:rPr>
            </a:br>
            <a:endParaRPr kumimoji="0" lang="en-AU" altLang="ar-EG" sz="2400" b="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ar-EG" sz="1800" b="1" u="none" strike="noStrike" cap="none" normalizeH="0" baseline="0" dirty="0">
                <a:ln>
                  <a:noFill/>
                </a:ln>
                <a:solidFill>
                  <a:schemeClr val="bg1"/>
                </a:solidFill>
                <a:effectLst/>
                <a:latin typeface="Calibri" panose="020F0502020204030204" pitchFamily="34" charset="0"/>
                <a:cs typeface="Calibri" panose="020F0502020204030204" pitchFamily="34" charset="0"/>
              </a:rPr>
              <a:t>The other main type is compiled programming languages. C, C++, Objective-C, Swift. These take text files, run them through a compiler, and the compiler creates binary instruction files (binaries). These are the lower level languages, they "talk to" the memory and processor and such. I know C and Swift were each wrote in themselves. In other words, C is wrote in the language C. Swift is wrote in Swift.</a:t>
            </a:r>
            <a:endParaRPr kumimoji="0" lang="en-AU" altLang="ar-EG" sz="2400" b="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ar-EG" sz="1800" b="1" u="none" strike="noStrike" cap="none" normalizeH="0" baseline="0" dirty="0">
                <a:ln>
                  <a:noFill/>
                </a:ln>
                <a:solidFill>
                  <a:schemeClr val="bg1"/>
                </a:solidFill>
                <a:effectLst/>
                <a:latin typeface="Calibri" panose="020F0502020204030204" pitchFamily="34" charset="0"/>
                <a:cs typeface="Calibri" panose="020F0502020204030204" pitchFamily="34" charset="0"/>
              </a:rPr>
              <a:t>   </a:t>
            </a:r>
            <a:endParaRPr kumimoji="0" lang="en-AU" altLang="ar-EG" sz="2400" b="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ar-EG" sz="1800" b="1" u="none" strike="noStrike" cap="none" normalizeH="0" baseline="0" dirty="0">
                <a:ln>
                  <a:noFill/>
                </a:ln>
                <a:solidFill>
                  <a:schemeClr val="bg1"/>
                </a:solidFill>
                <a:effectLst/>
                <a:latin typeface="Calibri" panose="020F0502020204030204" pitchFamily="34" charset="0"/>
                <a:cs typeface="Calibri" panose="020F0502020204030204" pitchFamily="34" charset="0"/>
              </a:rPr>
              <a:t>    Programming languages (almost always) need to be compiled before running and instruct the computer to perform tasks/calculations, including how to perform them (although if you're using a high-level language the low level instructions are hidden in the syntax).</a:t>
            </a:r>
            <a:endParaRPr kumimoji="0" lang="en-AU" altLang="ar-EG" sz="2400" b="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ar-EG" sz="2400" b="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ar-EG" sz="1800" b="1" u="none" strike="noStrike" cap="none" normalizeH="0" baseline="0" dirty="0">
                <a:ln>
                  <a:noFill/>
                </a:ln>
                <a:solidFill>
                  <a:schemeClr val="bg1"/>
                </a:solidFill>
                <a:effectLst/>
                <a:latin typeface="Symbol" panose="05050102010706020507" pitchFamily="18" charset="2"/>
              </a:rPr>
              <a:t>·</a:t>
            </a:r>
            <a:r>
              <a:rPr kumimoji="0" lang="en-AU" altLang="ar-EG" sz="800" b="1"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AU" altLang="ar-EG" sz="1800" b="1" u="none" strike="noStrike" cap="none" normalizeH="0" baseline="0" dirty="0">
                <a:ln>
                  <a:noFill/>
                </a:ln>
                <a:solidFill>
                  <a:schemeClr val="bg1"/>
                </a:solidFill>
                <a:effectLst/>
                <a:latin typeface="Calibri" panose="020F0502020204030204" pitchFamily="34" charset="0"/>
                <a:cs typeface="Calibri" panose="020F0502020204030204" pitchFamily="34" charset="0"/>
              </a:rPr>
              <a:t>JAVA, C++, COBOL, C++ and VB, C#, etc.</a:t>
            </a:r>
            <a:endParaRPr kumimoji="0" lang="en-AU" altLang="ar-EG" sz="4000" b="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725144290"/>
      </p:ext>
    </p:extLst>
  </p:cSld>
  <p:clrMapOvr>
    <a:masterClrMapping/>
  </p:clrMapOvr>
  <p:transition spd="med">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5B1B38-4118-2E0F-8575-E6904BC0F8CB}"/>
              </a:ext>
            </a:extLst>
          </p:cNvPr>
          <p:cNvSpPr txBox="1"/>
          <p:nvPr/>
        </p:nvSpPr>
        <p:spPr>
          <a:xfrm>
            <a:off x="1370943" y="1797784"/>
            <a:ext cx="9450114" cy="3508653"/>
          </a:xfrm>
          <a:prstGeom prst="rect">
            <a:avLst/>
          </a:prstGeom>
          <a:noFill/>
        </p:spPr>
        <p:txBody>
          <a:bodyPr wrap="square">
            <a:spAutoFit/>
          </a:bodyPr>
          <a:lstStyle/>
          <a:p>
            <a:pPr marL="0" marR="0" lvl="0" indent="0" algn="ctr" defTabSz="914400" rtl="0" eaLnBrk="0" fontAlgn="base" latinLnBrk="0" hangingPunct="0">
              <a:spcBef>
                <a:spcPct val="0"/>
              </a:spcBef>
              <a:spcAft>
                <a:spcPct val="0"/>
              </a:spcAft>
              <a:buClrTx/>
              <a:buSzTx/>
              <a:buFontTx/>
              <a:buNone/>
              <a:tabLst/>
            </a:pPr>
            <a:r>
              <a:rPr kumimoji="0" lang="en-AU" altLang="ar-EG" sz="3200" b="1" u="sng" strike="noStrike" cap="none" normalizeH="0" baseline="0" dirty="0">
                <a:ln>
                  <a:noFill/>
                </a:ln>
                <a:solidFill>
                  <a:schemeClr val="bg1"/>
                </a:solidFill>
                <a:effectLst/>
                <a:latin typeface="Calibri" panose="020F0502020204030204" pitchFamily="34" charset="0"/>
                <a:cs typeface="Calibri" panose="020F0502020204030204" pitchFamily="34" charset="0"/>
              </a:rPr>
              <a:t>Scripting language</a:t>
            </a:r>
            <a:endParaRPr kumimoji="0" lang="en-AU" altLang="ar-EG" sz="2400" b="1" u="sng"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ctr" defTabSz="914400" rtl="0" eaLnBrk="0" fontAlgn="base" latinLnBrk="0" hangingPunct="0">
              <a:spcBef>
                <a:spcPct val="0"/>
              </a:spcBef>
              <a:spcAft>
                <a:spcPct val="0"/>
              </a:spcAft>
              <a:buClrTx/>
              <a:buSzTx/>
              <a:buFontTx/>
              <a:buNone/>
              <a:tabLst/>
            </a:pPr>
            <a:endParaRPr kumimoji="0" lang="en-AU" altLang="ar-EG" sz="3600" b="0" u="none" strike="noStrike" cap="none" normalizeH="0" baseline="0" dirty="0">
              <a:ln>
                <a:noFill/>
              </a:ln>
              <a:solidFill>
                <a:schemeClr val="bg1"/>
              </a:solidFill>
              <a:effectLst/>
            </a:endParaRPr>
          </a:p>
          <a:p>
            <a:pPr marL="0" marR="0" lvl="0" indent="0" algn="l" defTabSz="914400" rtl="0" eaLnBrk="0" fontAlgn="base" latinLnBrk="0" hangingPunct="0">
              <a:spcBef>
                <a:spcPct val="0"/>
              </a:spcBef>
              <a:spcAft>
                <a:spcPct val="0"/>
              </a:spcAft>
              <a:buClrTx/>
              <a:buSzTx/>
              <a:buFontTx/>
              <a:buNone/>
              <a:tabLst/>
            </a:pPr>
            <a:r>
              <a:rPr kumimoji="0" lang="en-AU" altLang="ar-EG" sz="1800" b="1" u="none" strike="noStrike" cap="none" normalizeH="0" baseline="0" dirty="0">
                <a:ln>
                  <a:noFill/>
                </a:ln>
                <a:solidFill>
                  <a:schemeClr val="bg1"/>
                </a:solidFill>
                <a:effectLst/>
                <a:latin typeface="Calibri" panose="020F0502020204030204" pitchFamily="34" charset="0"/>
                <a:cs typeface="Calibri" panose="020F0502020204030204" pitchFamily="34" charset="0"/>
              </a:rPr>
              <a:t>Usually use an interpreter or some running application to take programming commands and turn them into instructions to be executed. Scripting languages are programming languages, but they fit into a category called interpreted languages (i.e. Python, Ruby and PHP). We can write full featured applications with scripting languages.</a:t>
            </a:r>
            <a:br>
              <a:rPr kumimoji="0" lang="en-AU" altLang="ar-EG" sz="1800" b="1" u="none" strike="noStrike" cap="none" normalizeH="0" baseline="0" dirty="0">
                <a:ln>
                  <a:noFill/>
                </a:ln>
                <a:solidFill>
                  <a:schemeClr val="bg1"/>
                </a:solidFill>
                <a:effectLst/>
                <a:latin typeface="Georgia" panose="02040502050405020303" pitchFamily="18" charset="0"/>
              </a:rPr>
            </a:br>
            <a:endParaRPr kumimoji="0" lang="en-AU" altLang="ar-EG" sz="2400" b="0" u="none" strike="noStrike" cap="none" normalizeH="0" baseline="0" dirty="0">
              <a:ln>
                <a:noFill/>
              </a:ln>
              <a:solidFill>
                <a:schemeClr val="bg1"/>
              </a:solidFill>
              <a:effectLst/>
            </a:endParaRPr>
          </a:p>
          <a:p>
            <a:pPr marL="0" marR="0" lvl="0" indent="0" algn="l" defTabSz="914400" rtl="0" eaLnBrk="0" fontAlgn="base" latinLnBrk="0" hangingPunct="0">
              <a:spcBef>
                <a:spcPct val="0"/>
              </a:spcBef>
              <a:spcAft>
                <a:spcPct val="0"/>
              </a:spcAft>
              <a:buClrTx/>
              <a:buSzTx/>
              <a:buFontTx/>
              <a:buNone/>
              <a:tabLst/>
            </a:pPr>
            <a:r>
              <a:rPr kumimoji="0" lang="en-AU" altLang="ar-EG" sz="1800" b="1" u="none" strike="noStrike" cap="none" normalizeH="0" baseline="0" dirty="0">
                <a:ln>
                  <a:noFill/>
                </a:ln>
                <a:solidFill>
                  <a:schemeClr val="bg1"/>
                </a:solidFill>
                <a:effectLst/>
                <a:latin typeface="Calibri" panose="020F0502020204030204" pitchFamily="34" charset="0"/>
                <a:cs typeface="Calibri" panose="020F0502020204030204" pitchFamily="34" charset="0"/>
              </a:rPr>
              <a:t>A scripting language is a subset of programming language that is used to produce scripts, which are sets of instructions that automate tasks that would otherwise be performed manually by a human. Of course, these "tasks" are essentially a human giving instructions to a machine.</a:t>
            </a:r>
            <a:endParaRPr kumimoji="0" lang="en-AU" altLang="ar-EG" sz="2400" b="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165106130"/>
      </p:ext>
    </p:extLst>
  </p:cSld>
  <p:clrMapOvr>
    <a:masterClrMapping/>
  </p:clrMapOvr>
  <p:transition spd="med">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A811B4-6B2F-086B-220E-DE9687BBEACA}"/>
              </a:ext>
            </a:extLst>
          </p:cNvPr>
          <p:cNvSpPr txBox="1"/>
          <p:nvPr/>
        </p:nvSpPr>
        <p:spPr>
          <a:xfrm>
            <a:off x="1106213" y="1136064"/>
            <a:ext cx="9979573" cy="4431983"/>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ar-EG" sz="3200" b="1" u="sng" strike="noStrike" cap="none" normalizeH="0" baseline="0" dirty="0">
                <a:ln>
                  <a:noFill/>
                </a:ln>
                <a:solidFill>
                  <a:schemeClr val="bg1"/>
                </a:solidFill>
                <a:effectLst/>
                <a:latin typeface="Calibri" panose="020F0502020204030204" pitchFamily="34" charset="0"/>
                <a:cs typeface="Calibri" panose="020F0502020204030204" pitchFamily="34" charset="0"/>
              </a:rPr>
              <a:t>Difference between Programming Language and Mark-up Language</a:t>
            </a:r>
            <a:endParaRPr kumimoji="0" lang="en-AU" altLang="ar-EG" sz="2400" b="0" u="none" strike="noStrike" cap="none" normalizeH="0" baseline="0" dirty="0">
              <a:ln>
                <a:noFill/>
              </a:ln>
              <a:solidFill>
                <a:schemeClr val="bg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AU" altLang="ar-EG" sz="3200" b="0" u="none" strike="noStrike" cap="none" normalizeH="0" baseline="0" dirty="0">
              <a:ln>
                <a:noFill/>
              </a:ln>
              <a:solidFill>
                <a:schemeClr val="bg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AU" altLang="ar-EG" sz="1800" b="1" u="none" strike="noStrike" cap="none" normalizeH="0" baseline="0" dirty="0">
                <a:ln>
                  <a:noFill/>
                </a:ln>
                <a:solidFill>
                  <a:schemeClr val="bg1"/>
                </a:solidFill>
                <a:effectLst/>
                <a:latin typeface="Calibri" panose="020F0502020204030204" pitchFamily="34" charset="0"/>
                <a:cs typeface="Calibri" panose="020F0502020204030204" pitchFamily="34" charset="0"/>
              </a:rPr>
              <a:t>Sometimes the terms programming language and scripting language are used colloquially to describe compiled programming languages and interpreted programming languages, respectively. Compiled programming languages are languages whose instructions are translated (compiled) directly into machine code, whereas interpreted languages are those that require a program known as an interpreter, which interprets instructions in terms of previously compiled machine code.</a:t>
            </a:r>
            <a:endParaRPr kumimoji="0" lang="en-AU" altLang="ar-EG" sz="2400" b="0" u="none" strike="noStrike" cap="none" normalizeH="0" baseline="0" dirty="0">
              <a:ln>
                <a:noFill/>
              </a:ln>
              <a:solidFill>
                <a:schemeClr val="bg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AU" altLang="ar-EG" sz="2400" b="0" u="none" strike="noStrike" cap="none" normalizeH="0" baseline="0" dirty="0">
              <a:ln>
                <a:noFill/>
              </a:ln>
              <a:solidFill>
                <a:schemeClr val="bg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AU" altLang="ar-EG" sz="1800" b="1" u="none" strike="noStrike" cap="none" normalizeH="0" baseline="0" dirty="0">
                <a:ln>
                  <a:noFill/>
                </a:ln>
                <a:solidFill>
                  <a:schemeClr val="bg1"/>
                </a:solidFill>
                <a:effectLst/>
                <a:latin typeface="Calibri" panose="020F0502020204030204" pitchFamily="34" charset="0"/>
                <a:cs typeface="Calibri" panose="020F0502020204030204" pitchFamily="34" charset="0"/>
              </a:rPr>
              <a:t>Mark up languages annotate the content of a document with information on the document's structure or presentation. More recently, the task of annotating documents with information about their presentation has been delegated to style sheet languages, such as Cascading Style Sheets (CSS). Both are related to historical, physical mark up and style sheets as seen in publishing and other fields.</a:t>
            </a:r>
            <a:endParaRPr kumimoji="0" lang="en-AU" altLang="ar-EG" sz="4000" b="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837192104"/>
      </p:ext>
    </p:extLst>
  </p:cSld>
  <p:clrMapOvr>
    <a:masterClrMapping/>
  </p:clrMapOvr>
  <p:transition spd="med">
    <p:pull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154C-4E21-481C-8DC4-905F267047AD}"/>
              </a:ext>
            </a:extLst>
          </p:cNvPr>
          <p:cNvSpPr>
            <a:spLocks noGrp="1"/>
          </p:cNvSpPr>
          <p:nvPr>
            <p:ph type="title"/>
          </p:nvPr>
        </p:nvSpPr>
        <p:spPr/>
        <p:txBody>
          <a:bodyPr/>
          <a:lstStyle/>
          <a:p>
            <a:pPr algn="ctr" rtl="0"/>
            <a:r>
              <a:rPr lang="en-US" dirty="0">
                <a:solidFill>
                  <a:schemeClr val="accent2"/>
                </a:solidFill>
              </a:rPr>
              <a:t>Lets have example</a:t>
            </a:r>
          </a:p>
        </p:txBody>
      </p:sp>
      <p:sp>
        <p:nvSpPr>
          <p:cNvPr id="4" name="Rectangle 1">
            <a:extLst>
              <a:ext uri="{FF2B5EF4-FFF2-40B4-BE49-F238E27FC236}">
                <a16:creationId xmlns:a16="http://schemas.microsoft.com/office/drawing/2014/main" id="{BAD178BE-D730-43A8-8E82-BAEFFBBC40C9}"/>
              </a:ext>
            </a:extLst>
          </p:cNvPr>
          <p:cNvSpPr>
            <a:spLocks noGrp="1" noChangeArrowheads="1"/>
          </p:cNvSpPr>
          <p:nvPr>
            <p:ph idx="1"/>
          </p:nvPr>
        </p:nvSpPr>
        <p:spPr bwMode="auto">
          <a:xfrm>
            <a:off x="1645497" y="2521103"/>
            <a:ext cx="8901006" cy="3354765"/>
          </a:xfrm>
          <a:prstGeom prst="rect">
            <a:avLst/>
          </a:prstGeom>
          <a:solidFill>
            <a:schemeClr val="tx1"/>
          </a:solidFill>
          <a:ln>
            <a:noFill/>
          </a:ln>
          <a:effectLst/>
        </p:spPr>
        <p:txBody>
          <a:bodyPr vert="horz" wrap="square" lIns="0" tIns="0" rIns="0" bIns="0" numCol="1" anchor="ctr" anchorCtr="0" compatLnSpc="1">
            <a:prstTxWarp prst="textNoShape">
              <a:avLst/>
            </a:prstTxWarp>
            <a:spAutoFit/>
          </a:bodyPr>
          <a:lstStyle/>
          <a:p>
            <a:pPr marL="400050" lvl="1" indent="0" algn="l" defTabSz="914400" rtl="0" eaLnBrk="0" fontAlgn="base" hangingPunct="0">
              <a:spcBef>
                <a:spcPct val="0"/>
              </a:spcBef>
              <a:spcAft>
                <a:spcPct val="0"/>
              </a:spcAft>
              <a:buClrTx/>
              <a:buSzTx/>
              <a:buNone/>
            </a:pPr>
            <a:r>
              <a:rPr kumimoji="0" lang="en-US" altLang="en-US" sz="2200" b="0" i="0" u="none" strike="noStrike" cap="none" normalizeH="0" baseline="0" dirty="0">
                <a:ln>
                  <a:noFill/>
                </a:ln>
                <a:solidFill>
                  <a:schemeClr val="bg1"/>
                </a:solidFill>
                <a:effectLst/>
                <a:latin typeface="Consolas" panose="020B0609020204030204" pitchFamily="49" charset="0"/>
              </a:rPr>
              <a:t>&lt;!DOCTYPE html&gt;</a:t>
            </a:r>
          </a:p>
          <a:p>
            <a:pPr marL="400050" lvl="1" indent="0" algn="l" defTabSz="914400" rtl="0" eaLnBrk="0" fontAlgn="base" hangingPunct="0">
              <a:spcBef>
                <a:spcPct val="0"/>
              </a:spcBef>
              <a:spcAft>
                <a:spcPct val="0"/>
              </a:spcAft>
              <a:buClrTx/>
              <a:buSzTx/>
              <a:buNone/>
            </a:pP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0" u="none" strike="noStrike" cap="none" normalizeH="0" baseline="0" dirty="0">
                <a:ln>
                  <a:noFill/>
                </a:ln>
                <a:solidFill>
                  <a:srgbClr val="999999"/>
                </a:solidFill>
                <a:effectLst/>
                <a:latin typeface="Consolas" panose="020B0609020204030204" pitchFamily="49" charset="0"/>
              </a:rPr>
              <a:t>&lt;</a:t>
            </a:r>
            <a:r>
              <a:rPr kumimoji="0" lang="en-US" altLang="en-US" sz="2200" b="0" i="0" u="none" strike="noStrike" cap="none" normalizeH="0" baseline="0" dirty="0">
                <a:ln>
                  <a:noFill/>
                </a:ln>
                <a:solidFill>
                  <a:srgbClr val="990055"/>
                </a:solidFill>
                <a:effectLst/>
                <a:latin typeface="Consolas" panose="020B0609020204030204" pitchFamily="49" charset="0"/>
              </a:rPr>
              <a:t>html</a:t>
            </a:r>
            <a:r>
              <a:rPr kumimoji="0" lang="en-US" altLang="en-US" sz="2200" b="0" i="0" u="none" strike="noStrike" cap="none" normalizeH="0" baseline="0" dirty="0">
                <a:ln>
                  <a:noFill/>
                </a:ln>
                <a:solidFill>
                  <a:srgbClr val="999999"/>
                </a:solidFill>
                <a:effectLst/>
                <a:latin typeface="Consolas" panose="020B0609020204030204" pitchFamily="49" charset="0"/>
              </a:rPr>
              <a:t>&gt;</a:t>
            </a:r>
          </a:p>
          <a:p>
            <a:pPr marL="400050" lvl="1" indent="0" algn="l" defTabSz="914400" rtl="0" eaLnBrk="0" fontAlgn="base" hangingPunct="0">
              <a:spcBef>
                <a:spcPct val="0"/>
              </a:spcBef>
              <a:spcAft>
                <a:spcPct val="0"/>
              </a:spcAft>
              <a:buClrTx/>
              <a:buSzTx/>
              <a:buNone/>
            </a:pPr>
            <a:r>
              <a:rPr lang="en-US" altLang="en-US" sz="2200" dirty="0">
                <a:solidFill>
                  <a:srgbClr val="999999"/>
                </a:solidFill>
                <a:latin typeface="Consolas" panose="020B0609020204030204" pitchFamily="49" charset="0"/>
              </a:rPr>
              <a:t>	</a:t>
            </a: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0" u="none" strike="noStrike" cap="none" normalizeH="0" baseline="0" dirty="0">
                <a:ln>
                  <a:noFill/>
                </a:ln>
                <a:solidFill>
                  <a:srgbClr val="999999"/>
                </a:solidFill>
                <a:effectLst/>
                <a:latin typeface="Consolas" panose="020B0609020204030204" pitchFamily="49" charset="0"/>
              </a:rPr>
              <a:t>&lt;</a:t>
            </a:r>
            <a:r>
              <a:rPr kumimoji="0" lang="en-US" altLang="en-US" sz="2200" b="0" i="0" u="none" strike="noStrike" cap="none" normalizeH="0" baseline="0" dirty="0">
                <a:ln>
                  <a:noFill/>
                </a:ln>
                <a:solidFill>
                  <a:srgbClr val="990055"/>
                </a:solidFill>
                <a:effectLst/>
                <a:latin typeface="Consolas" panose="020B0609020204030204" pitchFamily="49" charset="0"/>
              </a:rPr>
              <a:t>head</a:t>
            </a:r>
            <a:r>
              <a:rPr kumimoji="0" lang="en-US" altLang="en-US" sz="2200" b="0" i="0" u="none" strike="noStrike" cap="none" normalizeH="0" baseline="0" dirty="0">
                <a:ln>
                  <a:noFill/>
                </a:ln>
                <a:solidFill>
                  <a:srgbClr val="999999"/>
                </a:solidFill>
                <a:effectLst/>
                <a:latin typeface="Consolas" panose="020B0609020204030204" pitchFamily="49" charset="0"/>
              </a:rPr>
              <a:t>&gt;</a:t>
            </a:r>
          </a:p>
          <a:p>
            <a:pPr marL="400050" lvl="1" indent="0" algn="l" defTabSz="914400" rtl="0" eaLnBrk="0" fontAlgn="base" hangingPunct="0">
              <a:spcBef>
                <a:spcPct val="0"/>
              </a:spcBef>
              <a:spcAft>
                <a:spcPct val="0"/>
              </a:spcAft>
              <a:buClrTx/>
              <a:buSzTx/>
              <a:buNone/>
            </a:pPr>
            <a:r>
              <a:rPr lang="en-US" altLang="en-US" sz="2200" dirty="0">
                <a:solidFill>
                  <a:srgbClr val="999999"/>
                </a:solidFill>
                <a:latin typeface="Consolas" panose="020B0609020204030204" pitchFamily="49" charset="0"/>
              </a:rPr>
              <a:t>		</a:t>
            </a: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0" u="none" strike="noStrike" cap="none" normalizeH="0" baseline="0" dirty="0">
                <a:ln>
                  <a:noFill/>
                </a:ln>
                <a:solidFill>
                  <a:srgbClr val="999999"/>
                </a:solidFill>
                <a:effectLst/>
                <a:latin typeface="Consolas" panose="020B0609020204030204" pitchFamily="49" charset="0"/>
              </a:rPr>
              <a:t>&lt;</a:t>
            </a:r>
            <a:r>
              <a:rPr kumimoji="0" lang="en-US" altLang="en-US" sz="2200" b="0" i="0" u="none" strike="noStrike" cap="none" normalizeH="0" baseline="0" dirty="0">
                <a:ln>
                  <a:noFill/>
                </a:ln>
                <a:solidFill>
                  <a:srgbClr val="990055"/>
                </a:solidFill>
                <a:effectLst/>
                <a:latin typeface="Consolas" panose="020B0609020204030204" pitchFamily="49" charset="0"/>
              </a:rPr>
              <a:t>title</a:t>
            </a:r>
            <a:r>
              <a:rPr kumimoji="0" lang="en-US" altLang="en-US" sz="2200" b="0" i="0" u="none" strike="noStrike" cap="none" normalizeH="0" baseline="0" dirty="0">
                <a:ln>
                  <a:noFill/>
                </a:ln>
                <a:solidFill>
                  <a:srgbClr val="999999"/>
                </a:solidFill>
                <a:effectLst/>
                <a:latin typeface="Consolas" panose="020B0609020204030204" pitchFamily="49" charset="0"/>
              </a:rPr>
              <a:t>&gt;</a:t>
            </a:r>
            <a:r>
              <a:rPr kumimoji="0" lang="en-US" altLang="en-US" sz="2200" b="0" i="0" u="none" strike="noStrike" cap="none" normalizeH="0" baseline="0" dirty="0">
                <a:ln>
                  <a:noFill/>
                </a:ln>
                <a:solidFill>
                  <a:schemeClr val="bg1"/>
                </a:solidFill>
                <a:effectLst/>
                <a:latin typeface="Consolas" panose="020B0609020204030204" pitchFamily="49" charset="0"/>
              </a:rPr>
              <a:t>Hi-from-title</a:t>
            </a:r>
            <a:r>
              <a:rPr kumimoji="0" lang="en-US" altLang="en-US" sz="2200" b="0" i="0" u="none" strike="noStrike" cap="none" normalizeH="0" baseline="0" dirty="0">
                <a:ln>
                  <a:noFill/>
                </a:ln>
                <a:solidFill>
                  <a:srgbClr val="999999"/>
                </a:solidFill>
                <a:effectLst/>
                <a:latin typeface="Consolas" panose="020B0609020204030204" pitchFamily="49" charset="0"/>
              </a:rPr>
              <a:t>&lt;/</a:t>
            </a:r>
            <a:r>
              <a:rPr kumimoji="0" lang="en-US" altLang="en-US" sz="2200" b="0" i="0" u="none" strike="noStrike" cap="none" normalizeH="0" baseline="0" dirty="0">
                <a:ln>
                  <a:noFill/>
                </a:ln>
                <a:solidFill>
                  <a:srgbClr val="990055"/>
                </a:solidFill>
                <a:effectLst/>
                <a:latin typeface="Consolas" panose="020B0609020204030204" pitchFamily="49" charset="0"/>
              </a:rPr>
              <a:t>title</a:t>
            </a:r>
            <a:r>
              <a:rPr kumimoji="0" lang="en-US" altLang="en-US" sz="2200" b="0" i="0" u="none" strike="noStrike" cap="none" normalizeH="0" baseline="0" dirty="0">
                <a:ln>
                  <a:noFill/>
                </a:ln>
                <a:solidFill>
                  <a:srgbClr val="999999"/>
                </a:solidFill>
                <a:effectLst/>
                <a:latin typeface="Consolas" panose="020B0609020204030204" pitchFamily="49" charset="0"/>
              </a:rPr>
              <a:t>&gt;</a:t>
            </a:r>
          </a:p>
          <a:p>
            <a:pPr marL="400050" lvl="1" indent="0" algn="l" defTabSz="914400" rtl="0" eaLnBrk="0" fontAlgn="base" hangingPunct="0">
              <a:spcBef>
                <a:spcPct val="0"/>
              </a:spcBef>
              <a:spcAft>
                <a:spcPct val="0"/>
              </a:spcAft>
              <a:buClrTx/>
              <a:buSzTx/>
              <a:buNone/>
            </a:pPr>
            <a:r>
              <a:rPr lang="en-US" altLang="en-US" sz="2200" dirty="0">
                <a:solidFill>
                  <a:srgbClr val="999999"/>
                </a:solidFill>
                <a:latin typeface="Consolas" panose="020B0609020204030204" pitchFamily="49" charset="0"/>
              </a:rPr>
              <a:t>	</a:t>
            </a: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0" u="none" strike="noStrike" cap="none" normalizeH="0" baseline="0" dirty="0">
                <a:ln>
                  <a:noFill/>
                </a:ln>
                <a:solidFill>
                  <a:srgbClr val="999999"/>
                </a:solidFill>
                <a:effectLst/>
                <a:latin typeface="Consolas" panose="020B0609020204030204" pitchFamily="49" charset="0"/>
              </a:rPr>
              <a:t>&lt;/</a:t>
            </a:r>
            <a:r>
              <a:rPr kumimoji="0" lang="en-US" altLang="en-US" sz="2200" b="0" i="0" u="none" strike="noStrike" cap="none" normalizeH="0" baseline="0" dirty="0">
                <a:ln>
                  <a:noFill/>
                </a:ln>
                <a:solidFill>
                  <a:srgbClr val="990055"/>
                </a:solidFill>
                <a:effectLst/>
                <a:latin typeface="Consolas" panose="020B0609020204030204" pitchFamily="49" charset="0"/>
              </a:rPr>
              <a:t>head</a:t>
            </a:r>
            <a:r>
              <a:rPr kumimoji="0" lang="en-US" altLang="en-US" sz="2200" b="0" i="0" u="none" strike="noStrike" cap="none" normalizeH="0" baseline="0" dirty="0">
                <a:ln>
                  <a:noFill/>
                </a:ln>
                <a:solidFill>
                  <a:srgbClr val="999999"/>
                </a:solidFill>
                <a:effectLst/>
                <a:latin typeface="Consolas" panose="020B0609020204030204" pitchFamily="49" charset="0"/>
              </a:rPr>
              <a:t>&gt;</a:t>
            </a:r>
          </a:p>
          <a:p>
            <a:pPr marL="400050" lvl="1" indent="0" algn="l" defTabSz="914400" rtl="0" eaLnBrk="0" fontAlgn="base" hangingPunct="0">
              <a:spcBef>
                <a:spcPct val="0"/>
              </a:spcBef>
              <a:spcAft>
                <a:spcPct val="0"/>
              </a:spcAft>
              <a:buClrTx/>
              <a:buSzTx/>
              <a:buNone/>
            </a:pPr>
            <a:r>
              <a:rPr lang="en-US" altLang="en-US" sz="2200" dirty="0">
                <a:solidFill>
                  <a:srgbClr val="999999"/>
                </a:solidFill>
                <a:latin typeface="Consolas" panose="020B0609020204030204" pitchFamily="49" charset="0"/>
              </a:rPr>
              <a:t>	</a:t>
            </a: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0" u="none" strike="noStrike" cap="none" normalizeH="0" baseline="0" dirty="0">
                <a:ln>
                  <a:noFill/>
                </a:ln>
                <a:solidFill>
                  <a:srgbClr val="999999"/>
                </a:solidFill>
                <a:effectLst/>
                <a:latin typeface="Consolas" panose="020B0609020204030204" pitchFamily="49" charset="0"/>
              </a:rPr>
              <a:t>&lt;</a:t>
            </a:r>
            <a:r>
              <a:rPr kumimoji="0" lang="en-US" altLang="en-US" sz="2200" b="0" i="0" u="none" strike="noStrike" cap="none" normalizeH="0" baseline="0" dirty="0">
                <a:ln>
                  <a:noFill/>
                </a:ln>
                <a:solidFill>
                  <a:srgbClr val="990055"/>
                </a:solidFill>
                <a:effectLst/>
                <a:latin typeface="Consolas" panose="020B0609020204030204" pitchFamily="49" charset="0"/>
              </a:rPr>
              <a:t>body</a:t>
            </a:r>
            <a:r>
              <a:rPr kumimoji="0" lang="en-US" altLang="en-US" sz="2200" b="0" i="0" u="none" strike="noStrike" cap="none" normalizeH="0" baseline="0" dirty="0">
                <a:ln>
                  <a:noFill/>
                </a:ln>
                <a:solidFill>
                  <a:srgbClr val="999999"/>
                </a:solidFill>
                <a:effectLst/>
                <a:latin typeface="Consolas" panose="020B0609020204030204" pitchFamily="49" charset="0"/>
              </a:rPr>
              <a:t>&gt;</a:t>
            </a:r>
          </a:p>
          <a:p>
            <a:pPr marL="400050" lvl="1" indent="0" algn="l" defTabSz="914400" rtl="0" eaLnBrk="0" fontAlgn="base" hangingPunct="0">
              <a:spcBef>
                <a:spcPct val="0"/>
              </a:spcBef>
              <a:spcAft>
                <a:spcPct val="0"/>
              </a:spcAft>
              <a:buClrTx/>
              <a:buSzTx/>
              <a:buNone/>
            </a:pPr>
            <a:r>
              <a:rPr kumimoji="0" lang="en-US" altLang="en-US" sz="2200" b="0" i="0" u="none" strike="noStrike" cap="none" normalizeH="0" baseline="0" dirty="0">
                <a:ln>
                  <a:noFill/>
                </a:ln>
                <a:solidFill>
                  <a:srgbClr val="333333"/>
                </a:solidFill>
                <a:effectLst/>
                <a:latin typeface="Consolas" panose="020B0609020204030204" pitchFamily="49" charset="0"/>
              </a:rPr>
              <a:t>		 </a:t>
            </a:r>
            <a:r>
              <a:rPr lang="en-US" altLang="en-US" sz="2200" dirty="0">
                <a:solidFill>
                  <a:srgbClr val="999999"/>
                </a:solidFill>
                <a:latin typeface="Consolas" panose="020B0609020204030204" pitchFamily="49" charset="0"/>
              </a:rPr>
              <a:t>&lt;</a:t>
            </a:r>
            <a:r>
              <a:rPr lang="en-US" altLang="en-US" sz="2200" dirty="0">
                <a:solidFill>
                  <a:srgbClr val="990055"/>
                </a:solidFill>
                <a:latin typeface="Consolas" panose="020B0609020204030204" pitchFamily="49" charset="0"/>
              </a:rPr>
              <a:t>h1</a:t>
            </a:r>
            <a:r>
              <a:rPr lang="en-US" altLang="en-US" sz="2200" dirty="0">
                <a:solidFill>
                  <a:srgbClr val="999999"/>
                </a:solidFill>
                <a:latin typeface="Consolas" panose="020B0609020204030204" pitchFamily="49" charset="0"/>
              </a:rPr>
              <a:t>&gt;</a:t>
            </a:r>
            <a:r>
              <a:rPr kumimoji="0" lang="en-US" altLang="en-US" sz="2200" b="0" i="0" u="none" strike="noStrike" cap="none" normalizeH="0" baseline="0" dirty="0">
                <a:ln>
                  <a:noFill/>
                </a:ln>
                <a:solidFill>
                  <a:schemeClr val="bg1"/>
                </a:solidFill>
                <a:effectLst/>
                <a:latin typeface="Consolas" panose="020B0609020204030204" pitchFamily="49" charset="0"/>
              </a:rPr>
              <a:t>This is a page</a:t>
            </a:r>
            <a:r>
              <a:rPr lang="en-US" altLang="en-US" sz="2200" dirty="0">
                <a:solidFill>
                  <a:srgbClr val="999999"/>
                </a:solidFill>
                <a:latin typeface="Consolas" panose="020B0609020204030204" pitchFamily="49" charset="0"/>
              </a:rPr>
              <a:t>&lt;/</a:t>
            </a:r>
            <a:r>
              <a:rPr lang="en-US" altLang="en-US" sz="2200" dirty="0">
                <a:solidFill>
                  <a:srgbClr val="990055"/>
                </a:solidFill>
                <a:latin typeface="Consolas" panose="020B0609020204030204" pitchFamily="49" charset="0"/>
              </a:rPr>
              <a:t>h1</a:t>
            </a:r>
            <a:r>
              <a:rPr lang="en-US" altLang="en-US" sz="2200" dirty="0">
                <a:solidFill>
                  <a:srgbClr val="999999"/>
                </a:solidFill>
                <a:latin typeface="Consolas" panose="020B0609020204030204" pitchFamily="49" charset="0"/>
              </a:rPr>
              <a:t>&gt;</a:t>
            </a:r>
            <a:endParaRPr kumimoji="0" lang="en-US" altLang="en-US" sz="2200" b="0" i="0" u="none" strike="noStrike" cap="none" normalizeH="0" baseline="0" dirty="0">
              <a:ln>
                <a:noFill/>
              </a:ln>
              <a:solidFill>
                <a:srgbClr val="333333"/>
              </a:solidFill>
              <a:effectLst/>
              <a:latin typeface="Consolas" panose="020B0609020204030204" pitchFamily="49" charset="0"/>
            </a:endParaRPr>
          </a:p>
          <a:p>
            <a:pPr marL="400050" lvl="1" indent="0" algn="l" defTabSz="914400" rtl="0" eaLnBrk="0" fontAlgn="base" hangingPunct="0">
              <a:spcBef>
                <a:spcPct val="0"/>
              </a:spcBef>
              <a:spcAft>
                <a:spcPct val="0"/>
              </a:spcAft>
              <a:buClrTx/>
              <a:buSzTx/>
              <a:buNone/>
            </a:pPr>
            <a:r>
              <a:rPr lang="en-US" altLang="en-US" sz="2200" dirty="0">
                <a:solidFill>
                  <a:srgbClr val="333333"/>
                </a:solidFill>
                <a:latin typeface="Consolas" panose="020B0609020204030204" pitchFamily="49" charset="0"/>
              </a:rPr>
              <a:t>		 </a:t>
            </a:r>
            <a:r>
              <a:rPr lang="en-US" altLang="en-US" sz="2200" dirty="0">
                <a:solidFill>
                  <a:srgbClr val="999999"/>
                </a:solidFill>
                <a:latin typeface="Consolas" panose="020B0609020204030204" pitchFamily="49" charset="0"/>
              </a:rPr>
              <a:t>&lt;</a:t>
            </a:r>
            <a:r>
              <a:rPr lang="en-US" altLang="en-US" sz="2200" dirty="0">
                <a:solidFill>
                  <a:srgbClr val="990055"/>
                </a:solidFill>
                <a:latin typeface="Consolas" panose="020B0609020204030204" pitchFamily="49" charset="0"/>
              </a:rPr>
              <a:t>p</a:t>
            </a:r>
            <a:r>
              <a:rPr lang="en-US" altLang="en-US" sz="2200" dirty="0">
                <a:solidFill>
                  <a:srgbClr val="999999"/>
                </a:solidFill>
                <a:latin typeface="Consolas" panose="020B0609020204030204" pitchFamily="49" charset="0"/>
              </a:rPr>
              <a:t>&gt;</a:t>
            </a:r>
            <a:r>
              <a:rPr kumimoji="0" lang="en-US" altLang="en-US" sz="2200" b="0" i="0" u="none" strike="noStrike" cap="none" normalizeH="0" baseline="0" dirty="0">
                <a:ln>
                  <a:noFill/>
                </a:ln>
                <a:solidFill>
                  <a:schemeClr val="bg1"/>
                </a:solidFill>
                <a:effectLst/>
                <a:latin typeface="Consolas" panose="020B0609020204030204" pitchFamily="49" charset="0"/>
              </a:rPr>
              <a:t>a very simple page</a:t>
            </a:r>
            <a:r>
              <a:rPr lang="en-US" altLang="en-US" sz="2200" dirty="0">
                <a:solidFill>
                  <a:srgbClr val="999999"/>
                </a:solidFill>
                <a:latin typeface="Consolas" panose="020B0609020204030204" pitchFamily="49" charset="0"/>
              </a:rPr>
              <a:t>&lt;/</a:t>
            </a:r>
            <a:r>
              <a:rPr lang="en-US" altLang="en-US" sz="2200" dirty="0">
                <a:solidFill>
                  <a:srgbClr val="990055"/>
                </a:solidFill>
                <a:latin typeface="Consolas" panose="020B0609020204030204" pitchFamily="49" charset="0"/>
              </a:rPr>
              <a:t>p</a:t>
            </a:r>
            <a:r>
              <a:rPr lang="en-US" altLang="en-US" sz="2200" dirty="0">
                <a:solidFill>
                  <a:srgbClr val="999999"/>
                </a:solidFill>
                <a:latin typeface="Consolas" panose="020B0609020204030204" pitchFamily="49" charset="0"/>
              </a:rPr>
              <a:t>&gt;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400050" lvl="1" indent="0" algn="l" defTabSz="914400" rtl="0" eaLnBrk="0" fontAlgn="base" hangingPunct="0">
              <a:spcBef>
                <a:spcPct val="0"/>
              </a:spcBef>
              <a:spcAft>
                <a:spcPct val="0"/>
              </a:spcAft>
              <a:buClrTx/>
              <a:buSzTx/>
              <a:buNone/>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999999"/>
                </a:solidFill>
                <a:effectLst/>
                <a:latin typeface="Consolas" panose="020B0609020204030204" pitchFamily="49" charset="0"/>
              </a:rPr>
              <a:t>&lt;/</a:t>
            </a:r>
            <a:r>
              <a:rPr kumimoji="0" lang="en-US" altLang="en-US" sz="2200" b="0" i="0" u="none" strike="noStrike" cap="none" normalizeH="0" baseline="0" dirty="0">
                <a:ln>
                  <a:noFill/>
                </a:ln>
                <a:solidFill>
                  <a:srgbClr val="990055"/>
                </a:solidFill>
                <a:effectLst/>
                <a:latin typeface="Consolas" panose="020B0609020204030204" pitchFamily="49" charset="0"/>
              </a:rPr>
              <a:t>body</a:t>
            </a:r>
            <a:r>
              <a:rPr kumimoji="0" lang="en-US" altLang="en-US" sz="2200" b="0" i="0" u="none" strike="noStrike" cap="none" normalizeH="0" baseline="0" dirty="0">
                <a:ln>
                  <a:noFill/>
                </a:ln>
                <a:solidFill>
                  <a:srgbClr val="999999"/>
                </a:solidFill>
                <a:effectLst/>
                <a:latin typeface="Consolas" panose="020B0609020204030204" pitchFamily="49" charset="0"/>
              </a:rPr>
              <a:t>&gt;</a:t>
            </a:r>
          </a:p>
          <a:p>
            <a:pPr marL="400050" lvl="1" indent="0" algn="l" defTabSz="914400" rtl="0" eaLnBrk="0" fontAlgn="base" hangingPunct="0">
              <a:spcBef>
                <a:spcPct val="0"/>
              </a:spcBef>
              <a:spcAft>
                <a:spcPct val="0"/>
              </a:spcAft>
              <a:buClrTx/>
              <a:buSzTx/>
              <a:buNone/>
            </a:pPr>
            <a:r>
              <a:rPr kumimoji="0" lang="en-US" altLang="en-US" sz="2200" b="0" i="0" u="none" strike="noStrike" cap="none" normalizeH="0" baseline="0" dirty="0">
                <a:ln>
                  <a:noFill/>
                </a:ln>
                <a:solidFill>
                  <a:srgbClr val="999999"/>
                </a:solidFill>
                <a:effectLst/>
                <a:latin typeface="Consolas" panose="020B0609020204030204" pitchFamily="49" charset="0"/>
              </a:rPr>
              <a:t>&lt;/</a:t>
            </a:r>
            <a:r>
              <a:rPr kumimoji="0" lang="en-US" altLang="en-US" sz="2200" b="0" i="0" u="none" strike="noStrike" cap="none" normalizeH="0" baseline="0" dirty="0">
                <a:ln>
                  <a:noFill/>
                </a:ln>
                <a:solidFill>
                  <a:srgbClr val="990055"/>
                </a:solidFill>
                <a:effectLst/>
                <a:latin typeface="Consolas" panose="020B0609020204030204" pitchFamily="49" charset="0"/>
              </a:rPr>
              <a:t>html</a:t>
            </a:r>
            <a:r>
              <a:rPr kumimoji="0" lang="en-US" altLang="en-US" sz="2200" b="0" i="0" u="none" strike="noStrike" cap="none" normalizeH="0" baseline="0" dirty="0">
                <a:ln>
                  <a:noFill/>
                </a:ln>
                <a:solidFill>
                  <a:srgbClr val="999999"/>
                </a:solidFill>
                <a:effectLst/>
                <a:latin typeface="Consolas" panose="020B0609020204030204" pitchFamily="49" charset="0"/>
              </a:rPr>
              <a:t>&gt;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1729511"/>
      </p:ext>
    </p:extLst>
  </p:cSld>
  <p:clrMapOvr>
    <a:masterClrMapping/>
  </p:clrMapOvr>
  <p:transition spd="med">
    <p:pull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98C3-1098-4903-9953-D276D3CB39A8}"/>
              </a:ext>
            </a:extLst>
          </p:cNvPr>
          <p:cNvSpPr>
            <a:spLocks noGrp="1"/>
          </p:cNvSpPr>
          <p:nvPr>
            <p:ph type="title"/>
          </p:nvPr>
        </p:nvSpPr>
        <p:spPr>
          <a:xfrm>
            <a:off x="1295402" y="1234380"/>
            <a:ext cx="9601196" cy="941261"/>
          </a:xfrm>
        </p:spPr>
        <p:txBody>
          <a:bodyPr/>
          <a:lstStyle/>
          <a:p>
            <a:pPr algn="ctr"/>
            <a:r>
              <a:rPr lang="en-US" dirty="0">
                <a:solidFill>
                  <a:schemeClr val="accent2"/>
                </a:solidFill>
              </a:rPr>
              <a:t>Style the page</a:t>
            </a:r>
          </a:p>
        </p:txBody>
      </p:sp>
      <p:sp>
        <p:nvSpPr>
          <p:cNvPr id="6" name="Rectangle 1">
            <a:extLst>
              <a:ext uri="{FF2B5EF4-FFF2-40B4-BE49-F238E27FC236}">
                <a16:creationId xmlns:a16="http://schemas.microsoft.com/office/drawing/2014/main" id="{917F105A-C7B9-453C-A93C-5EA91B0F5E98}"/>
              </a:ext>
            </a:extLst>
          </p:cNvPr>
          <p:cNvSpPr>
            <a:spLocks noGrp="1" noChangeArrowheads="1"/>
          </p:cNvSpPr>
          <p:nvPr>
            <p:ph idx="1"/>
          </p:nvPr>
        </p:nvSpPr>
        <p:spPr bwMode="auto">
          <a:xfrm>
            <a:off x="1645497" y="2674088"/>
            <a:ext cx="8901006" cy="2628412"/>
          </a:xfrm>
          <a:prstGeom prst="rect">
            <a:avLst/>
          </a:prstGeom>
          <a:solidFill>
            <a:schemeClr val="tx1"/>
          </a:solidFill>
          <a:ln>
            <a:noFill/>
          </a:ln>
          <a:effectLst/>
        </p:spPr>
        <p:txBody>
          <a:bodyPr vert="horz" wrap="square" lIns="0" tIns="0" rIns="0" bIns="0" numCol="1" anchor="ctr" anchorCtr="0" compatLnSpc="1">
            <a:prstTxWarp prst="textNoShape">
              <a:avLst/>
            </a:prstTxWarp>
            <a:spAutoFit/>
          </a:bodyPr>
          <a:lstStyle/>
          <a:p>
            <a:pPr marL="400050" lvl="1" indent="0" algn="l" rtl="0">
              <a:buNone/>
            </a:pPr>
            <a:r>
              <a:rPr lang="en-US" sz="2600" b="0" dirty="0">
                <a:solidFill>
                  <a:schemeClr val="tx2">
                    <a:lumMod val="50000"/>
                  </a:schemeClr>
                </a:solidFill>
                <a:effectLst/>
                <a:latin typeface="Consolas" panose="020B0609020204030204" pitchFamily="49" charset="0"/>
              </a:rPr>
              <a:t>&lt;</a:t>
            </a:r>
            <a:r>
              <a:rPr lang="en-US" sz="2600" b="0" dirty="0">
                <a:solidFill>
                  <a:schemeClr val="accent2">
                    <a:lumMod val="75000"/>
                  </a:schemeClr>
                </a:solidFill>
                <a:effectLst/>
                <a:latin typeface="Consolas" panose="020B0609020204030204" pitchFamily="49" charset="0"/>
              </a:rPr>
              <a:t>style</a:t>
            </a:r>
            <a:r>
              <a:rPr lang="en-US" sz="2600" dirty="0">
                <a:solidFill>
                  <a:schemeClr val="tx2">
                    <a:lumMod val="50000"/>
                  </a:schemeClr>
                </a:solidFill>
                <a:latin typeface="Consolas" panose="020B0609020204030204" pitchFamily="49" charset="0"/>
              </a:rPr>
              <a:t>&gt;</a:t>
            </a:r>
          </a:p>
          <a:p>
            <a:pPr marL="857250" lvl="2" indent="0" algn="l" rtl="0">
              <a:buNone/>
            </a:pPr>
            <a:r>
              <a:rPr lang="en-US" sz="2400" b="0" dirty="0">
                <a:solidFill>
                  <a:schemeClr val="accent2">
                    <a:lumMod val="75000"/>
                  </a:schemeClr>
                </a:solidFill>
                <a:effectLst/>
                <a:latin typeface="Consolas" panose="020B0609020204030204" pitchFamily="49" charset="0"/>
              </a:rPr>
              <a:t>h1</a:t>
            </a:r>
            <a:r>
              <a:rPr lang="en-US" sz="2400" b="0" dirty="0">
                <a:solidFill>
                  <a:srgbClr val="D4D4D4"/>
                </a:solidFill>
                <a:effectLst/>
                <a:latin typeface="Consolas" panose="020B0609020204030204" pitchFamily="49" charset="0"/>
              </a:rPr>
              <a:t> </a:t>
            </a:r>
            <a:r>
              <a:rPr lang="en-US" sz="2600" dirty="0">
                <a:solidFill>
                  <a:schemeClr val="tx2">
                    <a:lumMod val="50000"/>
                  </a:schemeClr>
                </a:solidFill>
                <a:latin typeface="Consolas" panose="020B0609020204030204" pitchFamily="49" charset="0"/>
              </a:rPr>
              <a:t>{</a:t>
            </a:r>
          </a:p>
          <a:p>
            <a:pPr marL="857250" lvl="2" indent="0" algn="l" rtl="0">
              <a:buNone/>
            </a:pPr>
            <a:r>
              <a:rPr lang="en-US" sz="2400" b="0" dirty="0">
                <a:solidFill>
                  <a:srgbClr val="D4D4D4"/>
                </a:solidFill>
                <a:effectLst/>
                <a:latin typeface="Consolas" panose="020B0609020204030204" pitchFamily="49" charset="0"/>
              </a:rPr>
              <a:t>    </a:t>
            </a:r>
            <a:r>
              <a:rPr lang="en-US" sz="2400" b="0" dirty="0">
                <a:solidFill>
                  <a:srgbClr val="00969E"/>
                </a:solidFill>
                <a:effectLst/>
                <a:latin typeface="Consolas" panose="020B0609020204030204" pitchFamily="49" charset="0"/>
              </a:rPr>
              <a:t>color</a:t>
            </a:r>
            <a:r>
              <a:rPr lang="en-US" sz="2400" b="0" dirty="0">
                <a:solidFill>
                  <a:srgbClr val="D4D4D4"/>
                </a:solidFill>
                <a:effectLst/>
                <a:latin typeface="Consolas" panose="020B0609020204030204" pitchFamily="49" charset="0"/>
              </a:rPr>
              <a:t>: </a:t>
            </a:r>
            <a:r>
              <a:rPr lang="en-US" sz="2400" b="0" dirty="0">
                <a:solidFill>
                  <a:schemeClr val="accent2">
                    <a:lumMod val="75000"/>
                  </a:schemeClr>
                </a:solidFill>
                <a:effectLst/>
                <a:latin typeface="Consolas" panose="020B0609020204030204" pitchFamily="49" charset="0"/>
              </a:rPr>
              <a:t>red</a:t>
            </a:r>
            <a:r>
              <a:rPr lang="en-US" sz="2600" dirty="0">
                <a:solidFill>
                  <a:schemeClr val="tx2">
                    <a:lumMod val="50000"/>
                  </a:schemeClr>
                </a:solidFill>
                <a:latin typeface="Consolas" panose="020B0609020204030204" pitchFamily="49" charset="0"/>
              </a:rPr>
              <a:t>;</a:t>
            </a:r>
          </a:p>
          <a:p>
            <a:pPr marL="857250" lvl="2" indent="0" algn="l" rtl="0">
              <a:buNone/>
            </a:pPr>
            <a:r>
              <a:rPr lang="en-US" sz="2600" dirty="0">
                <a:solidFill>
                  <a:schemeClr val="tx2">
                    <a:lumMod val="50000"/>
                  </a:schemeClr>
                </a:solidFill>
                <a:latin typeface="Consolas" panose="020B0609020204030204" pitchFamily="49" charset="0"/>
              </a:rPr>
              <a:t>}</a:t>
            </a:r>
          </a:p>
          <a:p>
            <a:pPr marL="400050" lvl="1" indent="0" algn="l" rtl="0">
              <a:buNone/>
            </a:pPr>
            <a:r>
              <a:rPr lang="en-US" sz="2600" dirty="0">
                <a:solidFill>
                  <a:schemeClr val="tx2">
                    <a:lumMod val="50000"/>
                  </a:schemeClr>
                </a:solidFill>
                <a:latin typeface="Consolas" panose="020B0609020204030204" pitchFamily="49" charset="0"/>
              </a:rPr>
              <a:t>&lt;/</a:t>
            </a:r>
            <a:r>
              <a:rPr lang="en-US" sz="2600" dirty="0">
                <a:solidFill>
                  <a:schemeClr val="accent2">
                    <a:lumMod val="75000"/>
                  </a:schemeClr>
                </a:solidFill>
                <a:latin typeface="Consolas" panose="020B0609020204030204" pitchFamily="49" charset="0"/>
              </a:rPr>
              <a:t>style</a:t>
            </a:r>
            <a:r>
              <a:rPr lang="en-US" sz="2600" dirty="0">
                <a:solidFill>
                  <a:schemeClr val="tx2">
                    <a:lumMod val="50000"/>
                  </a:schemeClr>
                </a:solidFill>
                <a:latin typeface="Consolas" panose="020B0609020204030204" pitchFamily="49" charset="0"/>
              </a:rPr>
              <a:t>&gt;</a:t>
            </a:r>
            <a:r>
              <a:rPr lang="en-US" sz="2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118811387"/>
      </p:ext>
    </p:extLst>
  </p:cSld>
  <p:clrMapOvr>
    <a:masterClrMapping/>
  </p:clrMapOvr>
  <p:transition spd="med">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FE57-E9F5-45C8-981E-F3E9264316BE}"/>
              </a:ext>
            </a:extLst>
          </p:cNvPr>
          <p:cNvSpPr>
            <a:spLocks noGrp="1"/>
          </p:cNvSpPr>
          <p:nvPr>
            <p:ph type="title"/>
          </p:nvPr>
        </p:nvSpPr>
        <p:spPr/>
        <p:txBody>
          <a:bodyPr/>
          <a:lstStyle/>
          <a:p>
            <a:pPr algn="ctr"/>
            <a:r>
              <a:rPr lang="en-US" dirty="0">
                <a:solidFill>
                  <a:schemeClr val="accent2"/>
                </a:solidFill>
              </a:rPr>
              <a:t>Script it</a:t>
            </a:r>
          </a:p>
        </p:txBody>
      </p:sp>
      <p:sp>
        <p:nvSpPr>
          <p:cNvPr id="4" name="Rectangle 1">
            <a:extLst>
              <a:ext uri="{FF2B5EF4-FFF2-40B4-BE49-F238E27FC236}">
                <a16:creationId xmlns:a16="http://schemas.microsoft.com/office/drawing/2014/main" id="{5C7EA887-9F0C-420A-8BEC-E756D7936E4E}"/>
              </a:ext>
            </a:extLst>
          </p:cNvPr>
          <p:cNvSpPr txBox="1">
            <a:spLocks noChangeArrowheads="1"/>
          </p:cNvSpPr>
          <p:nvPr/>
        </p:nvSpPr>
        <p:spPr bwMode="auto">
          <a:xfrm>
            <a:off x="1645497" y="2850342"/>
            <a:ext cx="8901006" cy="2154436"/>
          </a:xfrm>
          <a:prstGeom prst="rect">
            <a:avLst/>
          </a:prstGeom>
          <a:solidFill>
            <a:schemeClr val="tx1"/>
          </a:solidFill>
          <a:ln>
            <a:noFill/>
          </a:ln>
          <a:effectLst/>
        </p:spPr>
        <p:txBody>
          <a:bodyPr vert="horz" wrap="square" lIns="0" tIns="0" rIns="0" bIns="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00050" lvl="1" indent="0" defTabSz="914400" eaLnBrk="0" fontAlgn="base" hangingPunct="0">
              <a:spcBef>
                <a:spcPct val="0"/>
              </a:spcBef>
              <a:spcAft>
                <a:spcPct val="0"/>
              </a:spcAft>
              <a:buClrTx/>
              <a:buSzTx/>
              <a:buNone/>
            </a:pPr>
            <a:endParaRPr lang="en-US" sz="2800" b="0" dirty="0">
              <a:solidFill>
                <a:srgbClr val="D4D4D4"/>
              </a:solidFill>
              <a:effectLst/>
              <a:latin typeface="Consolas" panose="020B0609020204030204" pitchFamily="49" charset="0"/>
            </a:endParaRPr>
          </a:p>
          <a:p>
            <a:pPr marL="400050" lvl="1" indent="0" defTabSz="914400" eaLnBrk="0" fontAlgn="base" hangingPunct="0">
              <a:spcBef>
                <a:spcPct val="0"/>
              </a:spcBef>
              <a:spcAft>
                <a:spcPct val="0"/>
              </a:spcAft>
              <a:buClrTx/>
              <a:buSzTx/>
              <a:buNone/>
            </a:pPr>
            <a:r>
              <a:rPr lang="en-US" sz="2800" dirty="0">
                <a:solidFill>
                  <a:schemeClr val="tx2">
                    <a:lumMod val="75000"/>
                  </a:schemeClr>
                </a:solidFill>
                <a:latin typeface="Consolas" panose="020B0609020204030204" pitchFamily="49" charset="0"/>
              </a:rPr>
              <a:t>&lt;</a:t>
            </a:r>
            <a:r>
              <a:rPr lang="en-US" sz="2800" dirty="0">
                <a:solidFill>
                  <a:schemeClr val="accent1">
                    <a:lumMod val="75000"/>
                  </a:schemeClr>
                </a:solidFill>
                <a:latin typeface="Consolas" panose="020B0609020204030204" pitchFamily="49" charset="0"/>
              </a:rPr>
              <a:t>script</a:t>
            </a:r>
            <a:r>
              <a:rPr lang="en-US" sz="2800" dirty="0">
                <a:solidFill>
                  <a:schemeClr val="tx2">
                    <a:lumMod val="75000"/>
                  </a:schemeClr>
                </a:solidFill>
                <a:latin typeface="Consolas" panose="020B0609020204030204" pitchFamily="49" charset="0"/>
              </a:rPr>
              <a:t>&gt;</a:t>
            </a:r>
          </a:p>
          <a:p>
            <a:pPr marL="400050" lvl="1" indent="0" defTabSz="914400" eaLnBrk="0" fontAlgn="base" hangingPunct="0">
              <a:spcBef>
                <a:spcPct val="0"/>
              </a:spcBef>
              <a:spcAft>
                <a:spcPct val="0"/>
              </a:spcAft>
              <a:buClrTx/>
              <a:buSzTx/>
              <a:buNone/>
            </a:pPr>
            <a:r>
              <a:rPr lang="en-US" sz="2800" b="0" dirty="0">
                <a:solidFill>
                  <a:srgbClr val="D4D4D4"/>
                </a:solidFill>
                <a:effectLst/>
                <a:latin typeface="Consolas" panose="020B0609020204030204" pitchFamily="49" charset="0"/>
              </a:rPr>
              <a:t>      </a:t>
            </a:r>
            <a:r>
              <a:rPr lang="en-US" sz="2800" b="0" dirty="0">
                <a:solidFill>
                  <a:srgbClr val="00B0F0"/>
                </a:solidFill>
                <a:effectLst/>
                <a:latin typeface="Consolas" panose="020B0609020204030204" pitchFamily="49" charset="0"/>
              </a:rPr>
              <a:t>document</a:t>
            </a:r>
            <a:r>
              <a:rPr lang="en-US" sz="2800" b="0" dirty="0">
                <a:solidFill>
                  <a:srgbClr val="D4D4D4"/>
                </a:solidFill>
                <a:effectLst/>
                <a:latin typeface="Consolas" panose="020B0609020204030204" pitchFamily="49" charset="0"/>
              </a:rPr>
              <a:t>.</a:t>
            </a:r>
            <a:r>
              <a:rPr lang="en-US" sz="2800" b="0" dirty="0">
                <a:solidFill>
                  <a:schemeClr val="accent2">
                    <a:lumMod val="75000"/>
                  </a:schemeClr>
                </a:solidFill>
                <a:effectLst/>
                <a:latin typeface="Consolas" panose="020B0609020204030204" pitchFamily="49" charset="0"/>
              </a:rPr>
              <a:t>write</a:t>
            </a:r>
            <a:r>
              <a:rPr lang="en-US" sz="2800" dirty="0">
                <a:solidFill>
                  <a:schemeClr val="tx2">
                    <a:lumMod val="75000"/>
                  </a:schemeClr>
                </a:solidFill>
                <a:latin typeface="Consolas" panose="020B0609020204030204" pitchFamily="49" charset="0"/>
              </a:rPr>
              <a:t>(</a:t>
            </a:r>
            <a:r>
              <a:rPr lang="en-US" sz="2800" dirty="0">
                <a:solidFill>
                  <a:schemeClr val="accent2">
                    <a:lumMod val="75000"/>
                  </a:schemeClr>
                </a:solidFill>
                <a:latin typeface="Consolas" panose="020B0609020204030204" pitchFamily="49" charset="0"/>
              </a:rPr>
              <a:t>"</a:t>
            </a:r>
            <a:r>
              <a:rPr lang="en-US" sz="2800" b="0" dirty="0">
                <a:solidFill>
                  <a:srgbClr val="CE9178"/>
                </a:solidFill>
                <a:effectLst/>
                <a:latin typeface="Consolas" panose="020B0609020204030204" pitchFamily="49" charset="0"/>
              </a:rPr>
              <a:t>hi</a:t>
            </a:r>
            <a:r>
              <a:rPr lang="en-US" sz="2800" dirty="0">
                <a:solidFill>
                  <a:schemeClr val="accent2">
                    <a:lumMod val="75000"/>
                  </a:schemeClr>
                </a:solidFill>
                <a:latin typeface="Consolas" panose="020B0609020204030204" pitchFamily="49" charset="0"/>
              </a:rPr>
              <a:t>"</a:t>
            </a:r>
            <a:r>
              <a:rPr lang="en-US" sz="2800" dirty="0">
                <a:solidFill>
                  <a:schemeClr val="tx2">
                    <a:lumMod val="75000"/>
                  </a:schemeClr>
                </a:solidFill>
                <a:latin typeface="Consolas" panose="020B0609020204030204" pitchFamily="49" charset="0"/>
              </a:rPr>
              <a:t>);</a:t>
            </a:r>
          </a:p>
          <a:p>
            <a:pPr marL="400050" lvl="1" indent="0" defTabSz="914400" eaLnBrk="0" fontAlgn="base" hangingPunct="0">
              <a:spcBef>
                <a:spcPct val="0"/>
              </a:spcBef>
              <a:spcAft>
                <a:spcPct val="0"/>
              </a:spcAft>
              <a:buClrTx/>
              <a:buSzTx/>
              <a:buNone/>
            </a:pPr>
            <a:r>
              <a:rPr lang="en-US" sz="2800" dirty="0">
                <a:solidFill>
                  <a:schemeClr val="tx2">
                    <a:lumMod val="75000"/>
                  </a:schemeClr>
                </a:solidFill>
                <a:latin typeface="Consolas" panose="020B0609020204030204" pitchFamily="49" charset="0"/>
              </a:rPr>
              <a:t>&lt;/</a:t>
            </a:r>
            <a:r>
              <a:rPr lang="en-US" sz="2800" dirty="0">
                <a:solidFill>
                  <a:schemeClr val="accent1">
                    <a:lumMod val="75000"/>
                  </a:schemeClr>
                </a:solidFill>
                <a:latin typeface="Consolas" panose="020B0609020204030204" pitchFamily="49" charset="0"/>
              </a:rPr>
              <a:t>script</a:t>
            </a:r>
            <a:r>
              <a:rPr lang="en-US" sz="2800" dirty="0">
                <a:solidFill>
                  <a:schemeClr val="tx2">
                    <a:lumMod val="75000"/>
                  </a:schemeClr>
                </a:solidFill>
                <a:latin typeface="Consolas" panose="020B0609020204030204" pitchFamily="49" charset="0"/>
              </a:rPr>
              <a:t>&gt;</a:t>
            </a:r>
          </a:p>
          <a:p>
            <a:pPr marL="400050" lvl="1" indent="0" defTabSz="914400" eaLnBrk="0" fontAlgn="base" hangingPunct="0">
              <a:spcBef>
                <a:spcPct val="0"/>
              </a:spcBef>
              <a:spcAft>
                <a:spcPct val="0"/>
              </a:spcAft>
              <a:buClrTx/>
              <a:buSzTx/>
              <a:buNone/>
            </a:pPr>
            <a:endParaRPr lang="en-US" sz="2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2024604"/>
      </p:ext>
    </p:extLst>
  </p:cSld>
  <p:clrMapOvr>
    <a:masterClrMapping/>
  </p:clrMapOvr>
  <p:transition spd="med">
    <p:pull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dern Web Development - Full stack comic">
            <a:extLst>
              <a:ext uri="{FF2B5EF4-FFF2-40B4-BE49-F238E27FC236}">
                <a16:creationId xmlns:a16="http://schemas.microsoft.com/office/drawing/2014/main" id="{F8989F1C-EC5A-497A-8D8B-C19F565BF18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305358935"/>
      </p:ext>
    </p:extLst>
  </p:cSld>
  <p:clrMapOvr>
    <a:masterClrMapping/>
  </p:clrMapOvr>
  <p:transition spd="med">
    <p:pull dir="u"/>
  </p:transition>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992B4A"/>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3EC427-AC7D-BE76-FD80-90FF99FF06BB}"/>
              </a:ext>
            </a:extLst>
          </p:cNvPr>
          <p:cNvPicPr>
            <a:picLocks noChangeAspect="1"/>
          </p:cNvPicPr>
          <p:nvPr/>
        </p:nvPicPr>
        <p:blipFill rotWithShape="1">
          <a:blip r:embed="rId2">
            <a:extLst>
              <a:ext uri="{28A0092B-C50C-407E-A947-70E740481C1C}">
                <a14:useLocalDpi xmlns:a14="http://schemas.microsoft.com/office/drawing/2010/main" val="0"/>
              </a:ext>
            </a:extLst>
          </a:blip>
          <a:srcRect t="33793" b="32127"/>
          <a:stretch/>
        </p:blipFill>
        <p:spPr>
          <a:xfrm>
            <a:off x="6096000" y="2874475"/>
            <a:ext cx="6096000" cy="3983525"/>
          </a:xfrm>
          <a:prstGeom prst="rect">
            <a:avLst/>
          </a:prstGeom>
        </p:spPr>
      </p:pic>
      <p:pic>
        <p:nvPicPr>
          <p:cNvPr id="6" name="Picture 5">
            <a:extLst>
              <a:ext uri="{FF2B5EF4-FFF2-40B4-BE49-F238E27FC236}">
                <a16:creationId xmlns:a16="http://schemas.microsoft.com/office/drawing/2014/main" id="{EE07F504-128D-1904-D668-BEFE84F1B64E}"/>
              </a:ext>
            </a:extLst>
          </p:cNvPr>
          <p:cNvPicPr>
            <a:picLocks noChangeAspect="1"/>
          </p:cNvPicPr>
          <p:nvPr/>
        </p:nvPicPr>
        <p:blipFill rotWithShape="1">
          <a:blip r:embed="rId2">
            <a:extLst>
              <a:ext uri="{28A0092B-C50C-407E-A947-70E740481C1C}">
                <a14:useLocalDpi xmlns:a14="http://schemas.microsoft.com/office/drawing/2010/main" val="0"/>
              </a:ext>
            </a:extLst>
          </a:blip>
          <a:srcRect b="66897"/>
          <a:stretch/>
        </p:blipFill>
        <p:spPr>
          <a:xfrm>
            <a:off x="0" y="2988560"/>
            <a:ext cx="6096000" cy="3869440"/>
          </a:xfrm>
          <a:prstGeom prst="rect">
            <a:avLst/>
          </a:prstGeom>
        </p:spPr>
      </p:pic>
      <p:pic>
        <p:nvPicPr>
          <p:cNvPr id="7" name="Picture 6">
            <a:extLst>
              <a:ext uri="{FF2B5EF4-FFF2-40B4-BE49-F238E27FC236}">
                <a16:creationId xmlns:a16="http://schemas.microsoft.com/office/drawing/2014/main" id="{8DC35547-AE3C-0903-7098-EF58C7FF1768}"/>
              </a:ext>
            </a:extLst>
          </p:cNvPr>
          <p:cNvPicPr>
            <a:picLocks noChangeAspect="1"/>
          </p:cNvPicPr>
          <p:nvPr/>
        </p:nvPicPr>
        <p:blipFill rotWithShape="1">
          <a:blip r:embed="rId2">
            <a:extLst>
              <a:ext uri="{28A0092B-C50C-407E-A947-70E740481C1C}">
                <a14:useLocalDpi xmlns:a14="http://schemas.microsoft.com/office/drawing/2010/main" val="0"/>
              </a:ext>
            </a:extLst>
          </a:blip>
          <a:srcRect t="74023"/>
          <a:stretch/>
        </p:blipFill>
        <p:spPr>
          <a:xfrm>
            <a:off x="3210576" y="114085"/>
            <a:ext cx="5770848" cy="2874475"/>
          </a:xfrm>
          <a:prstGeom prst="rect">
            <a:avLst/>
          </a:prstGeom>
        </p:spPr>
      </p:pic>
    </p:spTree>
    <p:extLst>
      <p:ext uri="{BB962C8B-B14F-4D97-AF65-F5344CB8AC3E}">
        <p14:creationId xmlns:p14="http://schemas.microsoft.com/office/powerpoint/2010/main" val="2461472190"/>
      </p:ext>
    </p:extLst>
  </p:cSld>
  <p:clrMapOvr>
    <a:masterClrMapping/>
  </p:clrMapOvr>
  <p:transition spd="med">
    <p:pull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CE3A-5785-426C-AB32-3F601A2B2699}"/>
              </a:ext>
            </a:extLst>
          </p:cNvPr>
          <p:cNvSpPr>
            <a:spLocks noGrp="1"/>
          </p:cNvSpPr>
          <p:nvPr>
            <p:ph type="title"/>
          </p:nvPr>
        </p:nvSpPr>
        <p:spPr/>
        <p:txBody>
          <a:bodyPr>
            <a:normAutofit/>
          </a:bodyPr>
          <a:lstStyle/>
          <a:p>
            <a:pPr algn="ctr"/>
            <a:r>
              <a:rPr lang="en-US" sz="4400" b="1" dirty="0">
                <a:solidFill>
                  <a:schemeClr val="accent2"/>
                </a:solidFill>
              </a:rPr>
              <a:t>The End </a:t>
            </a:r>
          </a:p>
        </p:txBody>
      </p:sp>
      <p:sp>
        <p:nvSpPr>
          <p:cNvPr id="7" name="TextBox 6">
            <a:extLst>
              <a:ext uri="{FF2B5EF4-FFF2-40B4-BE49-F238E27FC236}">
                <a16:creationId xmlns:a16="http://schemas.microsoft.com/office/drawing/2014/main" id="{4DDA9555-72D3-F9DF-3FC3-E5E93E2BAF86}"/>
              </a:ext>
            </a:extLst>
          </p:cNvPr>
          <p:cNvSpPr txBox="1"/>
          <p:nvPr/>
        </p:nvSpPr>
        <p:spPr>
          <a:xfrm>
            <a:off x="3514819" y="2569779"/>
            <a:ext cx="5162362" cy="369332"/>
          </a:xfrm>
          <a:prstGeom prst="rect">
            <a:avLst/>
          </a:prstGeom>
          <a:noFill/>
        </p:spPr>
        <p:txBody>
          <a:bodyPr wrap="square" rtlCol="1">
            <a:spAutoFit/>
          </a:bodyPr>
          <a:lstStyle/>
          <a:p>
            <a:r>
              <a:rPr lang="en-US" dirty="0">
                <a:solidFill>
                  <a:schemeClr val="bg1"/>
                </a:solidFill>
              </a:rPr>
              <a:t>in the end I hope you understood  all I said contact on :</a:t>
            </a:r>
            <a:endParaRPr lang="ar-EG" dirty="0">
              <a:solidFill>
                <a:schemeClr val="bg1"/>
              </a:solidFill>
            </a:endParaRPr>
          </a:p>
        </p:txBody>
      </p:sp>
      <p:sp>
        <p:nvSpPr>
          <p:cNvPr id="9" name="TextBox 8">
            <a:extLst>
              <a:ext uri="{FF2B5EF4-FFF2-40B4-BE49-F238E27FC236}">
                <a16:creationId xmlns:a16="http://schemas.microsoft.com/office/drawing/2014/main" id="{33A6FA61-E3A5-5C1B-8A13-C36D5DE1425F}"/>
              </a:ext>
            </a:extLst>
          </p:cNvPr>
          <p:cNvSpPr txBox="1"/>
          <p:nvPr/>
        </p:nvSpPr>
        <p:spPr>
          <a:xfrm>
            <a:off x="1040524" y="5024709"/>
            <a:ext cx="3988675" cy="369332"/>
          </a:xfrm>
          <a:prstGeom prst="rect">
            <a:avLst/>
          </a:prstGeom>
          <a:noFill/>
        </p:spPr>
        <p:txBody>
          <a:bodyPr wrap="square">
            <a:spAutoFit/>
          </a:bodyPr>
          <a:lstStyle/>
          <a:p>
            <a:r>
              <a:rPr lang="en-US">
                <a:solidFill>
                  <a:schemeClr val="accent1">
                    <a:lumMod val="75000"/>
                  </a:schemeClr>
                </a:solidFill>
                <a:hlinkClick r:id="rId2">
                  <a:extLst>
                    <a:ext uri="{A12FA001-AC4F-418D-AE19-62706E023703}">
                      <ahyp:hlinkClr xmlns:ahyp="http://schemas.microsoft.com/office/drawing/2018/hyperlinkcolor" val="tx"/>
                    </a:ext>
                  </a:extLst>
                </a:hlinkClick>
              </a:rPr>
              <a:t>https://www.facebook.com/abobakr143</a:t>
            </a:r>
            <a:endParaRPr lang="ar-EG" dirty="0">
              <a:solidFill>
                <a:schemeClr val="accent1">
                  <a:lumMod val="75000"/>
                </a:schemeClr>
              </a:solidFill>
            </a:endParaRPr>
          </a:p>
        </p:txBody>
      </p:sp>
      <p:pic>
        <p:nvPicPr>
          <p:cNvPr id="17" name="Picture 16">
            <a:extLst>
              <a:ext uri="{FF2B5EF4-FFF2-40B4-BE49-F238E27FC236}">
                <a16:creationId xmlns:a16="http://schemas.microsoft.com/office/drawing/2014/main" id="{AD5388BC-4B3C-F6A3-CC25-E3D2E183E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827" y="3429000"/>
            <a:ext cx="1306067" cy="1306067"/>
          </a:xfrm>
          <a:prstGeom prst="rect">
            <a:avLst/>
          </a:prstGeom>
        </p:spPr>
      </p:pic>
      <p:pic>
        <p:nvPicPr>
          <p:cNvPr id="19" name="Picture 18">
            <a:extLst>
              <a:ext uri="{FF2B5EF4-FFF2-40B4-BE49-F238E27FC236}">
                <a16:creationId xmlns:a16="http://schemas.microsoft.com/office/drawing/2014/main" id="{F8BDD4BF-2D53-6D1E-BBE4-2F7D234BDA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4147" y="3428999"/>
            <a:ext cx="1306068" cy="1306068"/>
          </a:xfrm>
          <a:prstGeom prst="rect">
            <a:avLst/>
          </a:prstGeom>
        </p:spPr>
      </p:pic>
      <p:sp>
        <p:nvSpPr>
          <p:cNvPr id="21" name="TextBox 20">
            <a:extLst>
              <a:ext uri="{FF2B5EF4-FFF2-40B4-BE49-F238E27FC236}">
                <a16:creationId xmlns:a16="http://schemas.microsoft.com/office/drawing/2014/main" id="{B2FC02C1-C499-A67E-826C-79EB1128F33C}"/>
              </a:ext>
            </a:extLst>
          </p:cNvPr>
          <p:cNvSpPr txBox="1"/>
          <p:nvPr/>
        </p:nvSpPr>
        <p:spPr>
          <a:xfrm>
            <a:off x="7237767" y="5022207"/>
            <a:ext cx="2878827" cy="369332"/>
          </a:xfrm>
          <a:prstGeom prst="rect">
            <a:avLst/>
          </a:prstGeom>
          <a:noFill/>
        </p:spPr>
        <p:txBody>
          <a:bodyPr wrap="square">
            <a:spAutoFit/>
          </a:bodyPr>
          <a:lstStyle/>
          <a:p>
            <a:r>
              <a:rPr lang="ar-EG" dirty="0">
                <a:solidFill>
                  <a:schemeClr val="accent1">
                    <a:lumMod val="75000"/>
                  </a:schemeClr>
                </a:solidFill>
                <a:hlinkClick r:id="rId5"/>
              </a:rPr>
              <a:t>https://wa.me/</a:t>
            </a:r>
            <a:r>
              <a:rPr lang="en-US" dirty="0">
                <a:solidFill>
                  <a:schemeClr val="accent1">
                    <a:lumMod val="75000"/>
                  </a:schemeClr>
                </a:solidFill>
                <a:hlinkClick r:id="rId5"/>
              </a:rPr>
              <a:t>201113284597</a:t>
            </a:r>
            <a:endParaRPr lang="ar-EG" dirty="0">
              <a:solidFill>
                <a:schemeClr val="accent1">
                  <a:lumMod val="75000"/>
                </a:schemeClr>
              </a:solidFill>
            </a:endParaRPr>
          </a:p>
        </p:txBody>
      </p:sp>
    </p:spTree>
    <p:extLst>
      <p:ext uri="{BB962C8B-B14F-4D97-AF65-F5344CB8AC3E}">
        <p14:creationId xmlns:p14="http://schemas.microsoft.com/office/powerpoint/2010/main" val="306975024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794BF-1A72-B6EB-E63E-C5DE312EA0A0}"/>
              </a:ext>
            </a:extLst>
          </p:cNvPr>
          <p:cNvSpPr>
            <a:spLocks noGrp="1"/>
          </p:cNvSpPr>
          <p:nvPr>
            <p:ph type="title"/>
          </p:nvPr>
        </p:nvSpPr>
        <p:spPr>
          <a:xfrm>
            <a:off x="1220325" y="1133655"/>
            <a:ext cx="6241816" cy="622885"/>
          </a:xfrm>
        </p:spPr>
        <p:txBody>
          <a:bodyPr>
            <a:normAutofit/>
          </a:bodyPr>
          <a:lstStyle/>
          <a:p>
            <a:pPr algn="ctr"/>
            <a:r>
              <a:rPr lang="en-US" sz="3200" b="1" dirty="0">
                <a:solidFill>
                  <a:schemeClr val="accent2"/>
                </a:solidFill>
              </a:rPr>
              <a:t>Made By</a:t>
            </a:r>
            <a:endParaRPr lang="ar-EG" sz="3200" b="1" dirty="0">
              <a:solidFill>
                <a:schemeClr val="accent2"/>
              </a:solidFill>
            </a:endParaRPr>
          </a:p>
        </p:txBody>
      </p:sp>
      <p:sp>
        <p:nvSpPr>
          <p:cNvPr id="5" name="Text Placeholder 4">
            <a:extLst>
              <a:ext uri="{FF2B5EF4-FFF2-40B4-BE49-F238E27FC236}">
                <a16:creationId xmlns:a16="http://schemas.microsoft.com/office/drawing/2014/main" id="{AFEE3058-E5FF-CB8A-D7A3-6A30BCECB56D}"/>
              </a:ext>
            </a:extLst>
          </p:cNvPr>
          <p:cNvSpPr>
            <a:spLocks noGrp="1"/>
          </p:cNvSpPr>
          <p:nvPr>
            <p:ph type="body" sz="half" idx="2"/>
          </p:nvPr>
        </p:nvSpPr>
        <p:spPr>
          <a:xfrm>
            <a:off x="1295399" y="1989444"/>
            <a:ext cx="6241816" cy="622885"/>
          </a:xfrm>
        </p:spPr>
        <p:txBody>
          <a:bodyPr>
            <a:normAutofit/>
          </a:bodyPr>
          <a:lstStyle/>
          <a:p>
            <a:r>
              <a:rPr lang="en-US" sz="2800" dirty="0">
                <a:solidFill>
                  <a:schemeClr val="bg1"/>
                </a:solidFill>
                <a:cs typeface="+mj-cs"/>
              </a:rPr>
              <a:t>Ahmed Mohamed Abubakr</a:t>
            </a:r>
            <a:endParaRPr lang="ar-EG" sz="2800" dirty="0">
              <a:solidFill>
                <a:schemeClr val="bg1"/>
              </a:solidFill>
              <a:cs typeface="+mj-cs"/>
            </a:endParaRPr>
          </a:p>
        </p:txBody>
      </p:sp>
      <p:sp>
        <p:nvSpPr>
          <p:cNvPr id="16" name="TextBox 15">
            <a:extLst>
              <a:ext uri="{FF2B5EF4-FFF2-40B4-BE49-F238E27FC236}">
                <a16:creationId xmlns:a16="http://schemas.microsoft.com/office/drawing/2014/main" id="{94FC0E40-657E-71BF-F939-360AFEA6F3EF}"/>
              </a:ext>
            </a:extLst>
          </p:cNvPr>
          <p:cNvSpPr txBox="1"/>
          <p:nvPr/>
        </p:nvSpPr>
        <p:spPr>
          <a:xfrm>
            <a:off x="1370473" y="2785522"/>
            <a:ext cx="6166742" cy="830997"/>
          </a:xfrm>
          <a:prstGeom prst="rect">
            <a:avLst/>
          </a:prstGeom>
          <a:noFill/>
        </p:spPr>
        <p:txBody>
          <a:bodyPr wrap="square" rtlCol="1">
            <a:spAutoFit/>
          </a:bodyPr>
          <a:lstStyle/>
          <a:p>
            <a:pPr algn="ctr"/>
            <a:r>
              <a:rPr lang="en-US" sz="2400" b="1" dirty="0">
                <a:solidFill>
                  <a:schemeClr val="bg1"/>
                </a:solidFill>
              </a:rPr>
              <a:t>Student at faculty of engineering Suhag university </a:t>
            </a:r>
            <a:r>
              <a:rPr lang="en-US" dirty="0">
                <a:solidFill>
                  <a:schemeClr val="bg1"/>
                </a:solidFill>
              </a:rPr>
              <a:t>(electronics and communications department)</a:t>
            </a:r>
            <a:endParaRPr lang="ar-EG" sz="2400" dirty="0">
              <a:solidFill>
                <a:schemeClr val="bg1"/>
              </a:solidFill>
            </a:endParaRPr>
          </a:p>
        </p:txBody>
      </p:sp>
      <p:sp>
        <p:nvSpPr>
          <p:cNvPr id="12" name="TextBox 11">
            <a:extLst>
              <a:ext uri="{FF2B5EF4-FFF2-40B4-BE49-F238E27FC236}">
                <a16:creationId xmlns:a16="http://schemas.microsoft.com/office/drawing/2014/main" id="{6B0E9B61-D4F1-BC89-10DA-7B51A4EF13CC}"/>
              </a:ext>
            </a:extLst>
          </p:cNvPr>
          <p:cNvSpPr txBox="1"/>
          <p:nvPr/>
        </p:nvSpPr>
        <p:spPr>
          <a:xfrm>
            <a:off x="1332936" y="3912820"/>
            <a:ext cx="6166742" cy="461665"/>
          </a:xfrm>
          <a:prstGeom prst="rect">
            <a:avLst/>
          </a:prstGeom>
          <a:noFill/>
        </p:spPr>
        <p:txBody>
          <a:bodyPr wrap="square" rtlCol="1">
            <a:spAutoFit/>
          </a:bodyPr>
          <a:lstStyle/>
          <a:p>
            <a:pPr algn="ctr"/>
            <a:r>
              <a:rPr lang="en-US" sz="2400" b="1" dirty="0">
                <a:solidFill>
                  <a:schemeClr val="bg1"/>
                </a:solidFill>
              </a:rPr>
              <a:t>Full stack web developer </a:t>
            </a:r>
            <a:endParaRPr lang="ar-EG" sz="2400" b="1" dirty="0">
              <a:solidFill>
                <a:schemeClr val="bg1"/>
              </a:solidFill>
            </a:endParaRPr>
          </a:p>
        </p:txBody>
      </p:sp>
      <p:sp>
        <p:nvSpPr>
          <p:cNvPr id="14" name="TextBox 13">
            <a:extLst>
              <a:ext uri="{FF2B5EF4-FFF2-40B4-BE49-F238E27FC236}">
                <a16:creationId xmlns:a16="http://schemas.microsoft.com/office/drawing/2014/main" id="{6F38EAD4-5E1B-223A-71E8-D1FAA8F132D5}"/>
              </a:ext>
            </a:extLst>
          </p:cNvPr>
          <p:cNvSpPr txBox="1"/>
          <p:nvPr/>
        </p:nvSpPr>
        <p:spPr>
          <a:xfrm>
            <a:off x="1295399" y="4670786"/>
            <a:ext cx="6316890" cy="461665"/>
          </a:xfrm>
          <a:prstGeom prst="rect">
            <a:avLst/>
          </a:prstGeom>
          <a:noFill/>
        </p:spPr>
        <p:txBody>
          <a:bodyPr wrap="square" rtlCol="1">
            <a:spAutoFit/>
          </a:bodyPr>
          <a:lstStyle/>
          <a:p>
            <a:pPr algn="ctr"/>
            <a:r>
              <a:rPr lang="en-US" sz="2400" b="1" dirty="0">
                <a:solidFill>
                  <a:schemeClr val="bg1"/>
                </a:solidFill>
              </a:rPr>
              <a:t>Leader of SMART </a:t>
            </a:r>
            <a:r>
              <a:rPr lang="en-US" dirty="0">
                <a:solidFill>
                  <a:schemeClr val="bg1"/>
                </a:solidFill>
              </a:rPr>
              <a:t>(student activity)</a:t>
            </a:r>
            <a:endParaRPr lang="ar-EG" sz="2400" dirty="0">
              <a:solidFill>
                <a:schemeClr val="bg1"/>
              </a:solidFill>
            </a:endParaRPr>
          </a:p>
        </p:txBody>
      </p:sp>
      <p:pic>
        <p:nvPicPr>
          <p:cNvPr id="3" name="Picture 2">
            <a:extLst>
              <a:ext uri="{FF2B5EF4-FFF2-40B4-BE49-F238E27FC236}">
                <a16:creationId xmlns:a16="http://schemas.microsoft.com/office/drawing/2014/main" id="{0ECEA4B4-AE97-FAA5-0B28-368BAC53D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2289" y="1646183"/>
            <a:ext cx="3565634" cy="3565634"/>
          </a:xfrm>
          <a:prstGeom prst="rect">
            <a:avLst/>
          </a:prstGeom>
        </p:spPr>
      </p:pic>
    </p:spTree>
    <p:extLst>
      <p:ext uri="{BB962C8B-B14F-4D97-AF65-F5344CB8AC3E}">
        <p14:creationId xmlns:p14="http://schemas.microsoft.com/office/powerpoint/2010/main" val="1596828819"/>
      </p:ext>
    </p:extLst>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Network and internet communication concept isolated on white background">
            <a:extLst>
              <a:ext uri="{FF2B5EF4-FFF2-40B4-BE49-F238E27FC236}">
                <a16:creationId xmlns:a16="http://schemas.microsoft.com/office/drawing/2014/main" id="{A3058872-8C74-4045-B3DB-F2B54E191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376846"/>
      </p:ext>
    </p:extLst>
  </p:cSld>
  <p:clrMapOvr>
    <a:masterClrMapping/>
  </p:clrMapOvr>
  <p:transition spd="med">
    <p:pull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A4F9-5881-44D3-9C4B-BF3E8A2BCDC6}"/>
              </a:ext>
            </a:extLst>
          </p:cNvPr>
          <p:cNvSpPr>
            <a:spLocks noGrp="1"/>
          </p:cNvSpPr>
          <p:nvPr>
            <p:ph type="title"/>
          </p:nvPr>
        </p:nvSpPr>
        <p:spPr>
          <a:xfrm>
            <a:off x="1797666" y="1679904"/>
            <a:ext cx="8596668" cy="660400"/>
          </a:xfrm>
        </p:spPr>
        <p:txBody>
          <a:bodyPr>
            <a:noAutofit/>
          </a:bodyPr>
          <a:lstStyle/>
          <a:p>
            <a:pPr marL="0" marR="0" algn="ctr" rtl="1">
              <a:lnSpc>
                <a:spcPct val="107000"/>
              </a:lnSpc>
              <a:spcBef>
                <a:spcPts val="0"/>
              </a:spcBef>
              <a:spcAft>
                <a:spcPts val="800"/>
              </a:spcAft>
            </a:pPr>
            <a:r>
              <a:rPr lang="en-US"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THE WEB ?!!</a:t>
            </a:r>
          </a:p>
        </p:txBody>
      </p:sp>
      <p:sp>
        <p:nvSpPr>
          <p:cNvPr id="5" name="TextBox 4">
            <a:extLst>
              <a:ext uri="{FF2B5EF4-FFF2-40B4-BE49-F238E27FC236}">
                <a16:creationId xmlns:a16="http://schemas.microsoft.com/office/drawing/2014/main" id="{5CDC8DC8-2B01-FF21-E538-4DDB318B087A}"/>
              </a:ext>
            </a:extLst>
          </p:cNvPr>
          <p:cNvSpPr txBox="1"/>
          <p:nvPr/>
        </p:nvSpPr>
        <p:spPr>
          <a:xfrm>
            <a:off x="1797666" y="2791654"/>
            <a:ext cx="8596668" cy="2616870"/>
          </a:xfrm>
          <a:prstGeom prst="rect">
            <a:avLst/>
          </a:prstGeom>
          <a:noFill/>
        </p:spPr>
        <p:txBody>
          <a:bodyPr wrap="square" rtlCol="1">
            <a:spAutoFit/>
          </a:bodyPr>
          <a:lstStyle/>
          <a:p>
            <a:pPr marL="457200" indent="-457200" algn="l">
              <a:lnSpc>
                <a:spcPct val="150000"/>
              </a:lnSpc>
              <a:buFont typeface="Wingdings" panose="05000000000000000000" pitchFamily="2" charset="2"/>
              <a:buChar char="ü"/>
            </a:pPr>
            <a:r>
              <a:rPr lang="en-US" sz="2800" dirty="0">
                <a:solidFill>
                  <a:schemeClr val="bg1"/>
                </a:solidFill>
              </a:rPr>
              <a:t>What is websites and why we make it ? </a:t>
            </a:r>
          </a:p>
          <a:p>
            <a:pPr marL="457200" indent="-457200" algn="l">
              <a:lnSpc>
                <a:spcPct val="150000"/>
              </a:lnSpc>
              <a:buFont typeface="Wingdings" panose="05000000000000000000" pitchFamily="2" charset="2"/>
              <a:buChar char="ü"/>
            </a:pPr>
            <a:r>
              <a:rPr lang="en-US" sz="2800" dirty="0">
                <a:solidFill>
                  <a:schemeClr val="bg1"/>
                </a:solidFill>
              </a:rPr>
              <a:t>What is the sections inside it ?</a:t>
            </a:r>
          </a:p>
          <a:p>
            <a:pPr marL="457200" indent="-457200">
              <a:lnSpc>
                <a:spcPct val="150000"/>
              </a:lnSpc>
              <a:buFont typeface="Wingdings" panose="05000000000000000000" pitchFamily="2" charset="2"/>
              <a:buChar char="ü"/>
            </a:pPr>
            <a:r>
              <a:rPr lang="en-US" sz="2800" dirty="0">
                <a:solidFill>
                  <a:schemeClr val="bg1"/>
                </a:solidFill>
              </a:rPr>
              <a:t>How I work ?</a:t>
            </a:r>
          </a:p>
          <a:p>
            <a:pPr marL="457200" indent="-457200" algn="l">
              <a:lnSpc>
                <a:spcPct val="150000"/>
              </a:lnSpc>
              <a:buFont typeface="Wingdings" panose="05000000000000000000" pitchFamily="2" charset="2"/>
              <a:buChar char="ü"/>
            </a:pPr>
            <a:r>
              <a:rPr lang="en-US" sz="2800" dirty="0">
                <a:solidFill>
                  <a:schemeClr val="bg1"/>
                </a:solidFill>
              </a:rPr>
              <a:t>What do I need to start ?</a:t>
            </a:r>
          </a:p>
        </p:txBody>
      </p:sp>
    </p:spTree>
    <p:extLst>
      <p:ext uri="{BB962C8B-B14F-4D97-AF65-F5344CB8AC3E}">
        <p14:creationId xmlns:p14="http://schemas.microsoft.com/office/powerpoint/2010/main" val="3639109122"/>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9B72-AF8B-48BA-AE02-9BA77CDC487E}"/>
              </a:ext>
            </a:extLst>
          </p:cNvPr>
          <p:cNvSpPr>
            <a:spLocks noGrp="1"/>
          </p:cNvSpPr>
          <p:nvPr>
            <p:ph type="title"/>
          </p:nvPr>
        </p:nvSpPr>
        <p:spPr>
          <a:xfrm>
            <a:off x="1797666" y="1733681"/>
            <a:ext cx="8596668" cy="670560"/>
          </a:xfrm>
        </p:spPr>
        <p:txBody>
          <a:bodyPr>
            <a:normAutofit fontScale="90000"/>
          </a:bodyPr>
          <a:lstStyle/>
          <a:p>
            <a:pPr algn="ctr"/>
            <a:r>
              <a:rPr lang="en-US" dirty="0">
                <a:solidFill>
                  <a:schemeClr val="accent2"/>
                </a:solidFill>
              </a:rPr>
              <a:t>Developers VS Designers</a:t>
            </a:r>
          </a:p>
        </p:txBody>
      </p:sp>
      <p:sp>
        <p:nvSpPr>
          <p:cNvPr id="3" name="Content Placeholder 2">
            <a:extLst>
              <a:ext uri="{FF2B5EF4-FFF2-40B4-BE49-F238E27FC236}">
                <a16:creationId xmlns:a16="http://schemas.microsoft.com/office/drawing/2014/main" id="{EEF5D13A-C591-410B-8B07-B919691C636C}"/>
              </a:ext>
            </a:extLst>
          </p:cNvPr>
          <p:cNvSpPr>
            <a:spLocks noGrp="1"/>
          </p:cNvSpPr>
          <p:nvPr>
            <p:ph idx="1"/>
          </p:nvPr>
        </p:nvSpPr>
        <p:spPr>
          <a:xfrm>
            <a:off x="1797666" y="3093719"/>
            <a:ext cx="8596668" cy="2345383"/>
          </a:xfrm>
        </p:spPr>
        <p:txBody>
          <a:bodyPr>
            <a:normAutofit/>
          </a:bodyPr>
          <a:lstStyle/>
          <a:p>
            <a:pPr lvl="1" algn="l" rtl="0">
              <a:buClrTx/>
              <a:buFont typeface="Wingdings" panose="05000000000000000000" pitchFamily="2" charset="2"/>
              <a:buChar char="ü"/>
            </a:pPr>
            <a:r>
              <a:rPr lang="en-US" sz="2800" dirty="0">
                <a:solidFill>
                  <a:schemeClr val="bg1"/>
                </a:solidFill>
              </a:rPr>
              <a:t>What do we call designers and developers ?</a:t>
            </a:r>
          </a:p>
          <a:p>
            <a:pPr lvl="1" algn="l" rtl="0">
              <a:buClrTx/>
              <a:buFont typeface="Wingdings" panose="05000000000000000000" pitchFamily="2" charset="2"/>
              <a:buChar char="ü"/>
            </a:pPr>
            <a:r>
              <a:rPr lang="en-US" sz="2800" dirty="0">
                <a:solidFill>
                  <a:schemeClr val="bg1"/>
                </a:solidFill>
              </a:rPr>
              <a:t>What tools they use ?</a:t>
            </a:r>
          </a:p>
          <a:p>
            <a:pPr lvl="1" algn="l" rtl="0">
              <a:buClrTx/>
              <a:buFont typeface="Wingdings" panose="05000000000000000000" pitchFamily="2" charset="2"/>
              <a:buChar char="ü"/>
            </a:pPr>
            <a:r>
              <a:rPr lang="en-US" sz="2800" dirty="0">
                <a:solidFill>
                  <a:schemeClr val="bg1"/>
                </a:solidFill>
              </a:rPr>
              <a:t>Who starts the project ?</a:t>
            </a:r>
          </a:p>
          <a:p>
            <a:pPr lvl="1" algn="l" rtl="0">
              <a:buClrTx/>
              <a:buFont typeface="Wingdings" panose="05000000000000000000" pitchFamily="2" charset="2"/>
              <a:buChar char="ü"/>
            </a:pPr>
            <a:endParaRPr lang="ar-EG" sz="2400" b="1" dirty="0">
              <a:solidFill>
                <a:schemeClr val="bg1"/>
              </a:solidFill>
            </a:endParaRPr>
          </a:p>
        </p:txBody>
      </p:sp>
    </p:spTree>
    <p:extLst>
      <p:ext uri="{BB962C8B-B14F-4D97-AF65-F5344CB8AC3E}">
        <p14:creationId xmlns:p14="http://schemas.microsoft.com/office/powerpoint/2010/main" val="3300524345"/>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ow UI/UX Design Can Make Or Break Your Application - Technology Rivers">
            <a:extLst>
              <a:ext uri="{FF2B5EF4-FFF2-40B4-BE49-F238E27FC236}">
                <a16:creationId xmlns:a16="http://schemas.microsoft.com/office/drawing/2014/main" id="{961EE921-ED6C-4EBA-9AB9-DE5707AD7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648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89898"/>
      </p:ext>
    </p:extLst>
  </p:cSld>
  <p:clrMapOvr>
    <a:masterClrMapping/>
  </p:clrMapOvr>
  <p:transition spd="med">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57CF6F6-0505-4104-9883-38BDB9869E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4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713075"/>
      </p:ext>
    </p:extLst>
  </p:cSld>
  <p:clrMapOvr>
    <a:masterClrMapping/>
  </p:clrMapOvr>
  <p:transition spd="med">
    <p:pull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in on Inspirational Quotes">
            <a:extLst>
              <a:ext uri="{FF2B5EF4-FFF2-40B4-BE49-F238E27FC236}">
                <a16:creationId xmlns:a16="http://schemas.microsoft.com/office/drawing/2014/main" id="{1BCF02A4-33D3-4D69-ACD1-ECB3106ADBD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409950" y="742950"/>
            <a:ext cx="53721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94441"/>
      </p:ext>
    </p:extLst>
  </p:cSld>
  <p:clrMapOvr>
    <a:masterClrMapping/>
  </p:clrMapOvr>
  <p:transition spd="med">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D507-81DC-4F14-845F-A194AA09CE5F}"/>
              </a:ext>
            </a:extLst>
          </p:cNvPr>
          <p:cNvSpPr>
            <a:spLocks noGrp="1"/>
          </p:cNvSpPr>
          <p:nvPr>
            <p:ph type="title" idx="4294967295"/>
          </p:nvPr>
        </p:nvSpPr>
        <p:spPr>
          <a:xfrm>
            <a:off x="1797050" y="3098800"/>
            <a:ext cx="8597900" cy="660400"/>
          </a:xfrm>
        </p:spPr>
        <p:txBody>
          <a:bodyPr>
            <a:normAutofit/>
          </a:bodyPr>
          <a:lstStyle/>
          <a:p>
            <a:pPr algn="ctr" rtl="0"/>
            <a:r>
              <a:rPr lang="en-US" sz="3200" dirty="0">
                <a:solidFill>
                  <a:schemeClr val="accent2"/>
                </a:solidFill>
              </a:rPr>
              <a:t>Programming VS Markup VS script languages</a:t>
            </a:r>
          </a:p>
        </p:txBody>
      </p:sp>
    </p:spTree>
    <p:extLst>
      <p:ext uri="{BB962C8B-B14F-4D97-AF65-F5344CB8AC3E}">
        <p14:creationId xmlns:p14="http://schemas.microsoft.com/office/powerpoint/2010/main" val="4096190788"/>
      </p:ext>
    </p:extLst>
  </p:cSld>
  <p:clrMapOvr>
    <a:masterClrMapping/>
  </p:clrMapOvr>
  <p:transition spd="med">
    <p:pull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7800</TotalTime>
  <Words>724</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Consolas</vt:lpstr>
      <vt:lpstr>Garamond</vt:lpstr>
      <vt:lpstr>Georgia</vt:lpstr>
      <vt:lpstr>Symbol</vt:lpstr>
      <vt:lpstr>Times New Roman</vt:lpstr>
      <vt:lpstr>Wingdings</vt:lpstr>
      <vt:lpstr>Wingdings 3</vt:lpstr>
      <vt:lpstr>Organic</vt:lpstr>
      <vt:lpstr>Web Design VS Web Development</vt:lpstr>
      <vt:lpstr>Made By</vt:lpstr>
      <vt:lpstr>PowerPoint Presentation</vt:lpstr>
      <vt:lpstr>THE WEB ?!!</vt:lpstr>
      <vt:lpstr>Developers VS Designers</vt:lpstr>
      <vt:lpstr>PowerPoint Presentation</vt:lpstr>
      <vt:lpstr>PowerPoint Presentation</vt:lpstr>
      <vt:lpstr>PowerPoint Presentation</vt:lpstr>
      <vt:lpstr>Programming VS Markup VS script languages</vt:lpstr>
      <vt:lpstr>PowerPoint Presentation</vt:lpstr>
      <vt:lpstr>PowerPoint Presentation</vt:lpstr>
      <vt:lpstr>PowerPoint Presentation</vt:lpstr>
      <vt:lpstr>PowerPoint Presentation</vt:lpstr>
      <vt:lpstr>Lets have example</vt:lpstr>
      <vt:lpstr>Style the page</vt:lpstr>
      <vt:lpstr>Script it</vt:lpstr>
      <vt:lpstr>PowerPoint Presentation</vt:lpstr>
      <vt:lpstr>PowerPoint Presentation</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port</dc:title>
  <dc:creator>Ahmed Abubakr</dc:creator>
  <cp:lastModifiedBy>abubakr</cp:lastModifiedBy>
  <cp:revision>55</cp:revision>
  <dcterms:created xsi:type="dcterms:W3CDTF">2020-11-16T17:20:29Z</dcterms:created>
  <dcterms:modified xsi:type="dcterms:W3CDTF">2022-05-15T10:15:30Z</dcterms:modified>
</cp:coreProperties>
</file>