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84" r:id="rId3"/>
    <p:sldId id="277" r:id="rId4"/>
    <p:sldId id="280" r:id="rId5"/>
    <p:sldId id="279" r:id="rId6"/>
    <p:sldId id="257" r:id="rId7"/>
    <p:sldId id="289" r:id="rId8"/>
    <p:sldId id="291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2B4A"/>
    <a:srgbClr val="00969E"/>
    <a:srgbClr val="00EEFA"/>
    <a:srgbClr val="9CF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69" autoAdjust="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77B303B-CDDA-4E6F-A87F-4F7855D4712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094121"/>
      </p:ext>
    </p:extLst>
  </p:cSld>
  <p:clrMapOvr>
    <a:masterClrMapping/>
  </p:clrMapOvr>
  <p:transition spd="med">
    <p:pull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685"/>
      </p:ext>
    </p:extLst>
  </p:cSld>
  <p:clrMapOvr>
    <a:masterClrMapping/>
  </p:clrMapOvr>
  <p:transition spd="med">
    <p:pull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761126"/>
      </p:ext>
    </p:extLst>
  </p:cSld>
  <p:clrMapOvr>
    <a:masterClrMapping/>
  </p:clrMapOvr>
  <p:transition spd="med">
    <p:pull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687968"/>
      </p:ext>
    </p:extLst>
  </p:cSld>
  <p:clrMapOvr>
    <a:masterClrMapping/>
  </p:clrMapOvr>
  <p:transition spd="med">
    <p:pull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18498"/>
      </p:ext>
    </p:extLst>
  </p:cSld>
  <p:clrMapOvr>
    <a:masterClrMapping/>
  </p:clrMapOvr>
  <p:transition spd="med">
    <p:pull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80051"/>
      </p:ext>
    </p:extLst>
  </p:cSld>
  <p:clrMapOvr>
    <a:masterClrMapping/>
  </p:clrMapOvr>
  <p:transition spd="med">
    <p:pull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216727"/>
      </p:ext>
    </p:extLst>
  </p:cSld>
  <p:clrMapOvr>
    <a:masterClrMapping/>
  </p:clrMapOvr>
  <p:transition spd="med">
    <p:pull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540643"/>
      </p:ext>
    </p:extLst>
  </p:cSld>
  <p:clrMapOvr>
    <a:masterClrMapping/>
  </p:clrMapOvr>
  <p:transition spd="med">
    <p:pull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034688"/>
      </p:ext>
    </p:extLst>
  </p:cSld>
  <p:clrMapOvr>
    <a:masterClrMapping/>
  </p:clrMapOvr>
  <p:transition spd="med">
    <p:pull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16283"/>
      </p:ext>
    </p:extLst>
  </p:cSld>
  <p:clrMapOvr>
    <a:masterClrMapping/>
  </p:clrMapOvr>
  <p:transition spd="med">
    <p:pull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65193"/>
      </p:ext>
    </p:extLst>
  </p:cSld>
  <p:clrMapOvr>
    <a:masterClrMapping/>
  </p:clrMapOvr>
  <p:transition spd="med">
    <p:pull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51997"/>
      </p:ext>
    </p:extLst>
  </p:cSld>
  <p:clrMapOvr>
    <a:masterClrMapping/>
  </p:clrMapOvr>
  <p:transition spd="med">
    <p:pull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304954"/>
      </p:ext>
    </p:extLst>
  </p:cSld>
  <p:clrMapOvr>
    <a:masterClrMapping/>
  </p:clrMapOvr>
  <p:transition spd="med">
    <p:pull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680272"/>
      </p:ext>
    </p:extLst>
  </p:cSld>
  <p:clrMapOvr>
    <a:masterClrMapping/>
  </p:clrMapOvr>
  <p:transition spd="med">
    <p:pull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3632"/>
      </p:ext>
    </p:extLst>
  </p:cSld>
  <p:clrMapOvr>
    <a:masterClrMapping/>
  </p:clrMapOvr>
  <p:transition spd="med">
    <p:pull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393962"/>
      </p:ext>
    </p:extLst>
  </p:cSld>
  <p:clrMapOvr>
    <a:masterClrMapping/>
  </p:clrMapOvr>
  <p:transition spd="med">
    <p:pull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53422"/>
      </p:ext>
    </p:extLst>
  </p:cSld>
  <p:clrMapOvr>
    <a:masterClrMapping/>
  </p:clrMapOvr>
  <p:transition spd="med">
    <p:pull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7B303B-CDDA-4E6F-A87F-4F7855D4712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90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transition spd="med">
    <p:pull dir="u"/>
  </p:transition>
  <p:txStyles>
    <p:titleStyle>
      <a:lvl1pPr algn="ctr" defTabSz="457200" rtl="1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hyperlink" Target="https://www.facebook.com/abobakr143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a.me/201113284597" TargetMode="External"/><Relationship Id="rId4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BCC-1009-42DB-9C86-C0A935B5813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212975" y="2605087"/>
            <a:ext cx="7766050" cy="1647825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Back 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298861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9794BF-1A72-B6EB-E63E-C5DE312E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325" y="1133655"/>
            <a:ext cx="6241816" cy="62288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Made By</a:t>
            </a:r>
            <a:endParaRPr lang="ar-EG" sz="3200" b="1" dirty="0">
              <a:solidFill>
                <a:schemeClr val="accent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E3058-E5FF-CB8A-D7A3-6A30BCECB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399" y="1989444"/>
            <a:ext cx="6241816" cy="62288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cs typeface="+mj-cs"/>
              </a:rPr>
              <a:t>Ahmed Mohamed Abubakr</a:t>
            </a:r>
            <a:endParaRPr lang="ar-EG" sz="28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FC0E40-657E-71BF-F939-360AFEA6F3EF}"/>
              </a:ext>
            </a:extLst>
          </p:cNvPr>
          <p:cNvSpPr txBox="1"/>
          <p:nvPr/>
        </p:nvSpPr>
        <p:spPr>
          <a:xfrm>
            <a:off x="1370473" y="2785522"/>
            <a:ext cx="616674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Electronics engineer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IC designer</a:t>
            </a:r>
            <a:endParaRPr lang="ar-EG" sz="2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0E9B61-D4F1-BC89-10DA-7B51A4EF13CC}"/>
              </a:ext>
            </a:extLst>
          </p:cNvPr>
          <p:cNvSpPr txBox="1"/>
          <p:nvPr/>
        </p:nvSpPr>
        <p:spPr>
          <a:xfrm>
            <a:off x="1332936" y="3912820"/>
            <a:ext cx="61667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Full stack web developer </a:t>
            </a:r>
            <a:endParaRPr lang="ar-EG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38EAD4-5E1B-223A-71E8-D1FAA8F132D5}"/>
              </a:ext>
            </a:extLst>
          </p:cNvPr>
          <p:cNvSpPr txBox="1"/>
          <p:nvPr/>
        </p:nvSpPr>
        <p:spPr>
          <a:xfrm>
            <a:off x="1295399" y="4670786"/>
            <a:ext cx="631689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Ambassador at TIEC-IA</a:t>
            </a:r>
            <a:endParaRPr lang="ar-EG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CEA4B4-AE97-FAA5-0B28-368BAC53D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89" y="1646183"/>
            <a:ext cx="3565634" cy="35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28819"/>
      </p:ext>
    </p:extLst>
  </p:cSld>
  <p:clrMapOvr>
    <a:masterClrMapping/>
  </p:clrMapOvr>
  <p:transition spd="med">
    <p:pull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odern Web Development - Full stack comic">
            <a:extLst>
              <a:ext uri="{FF2B5EF4-FFF2-40B4-BE49-F238E27FC236}">
                <a16:creationId xmlns:a16="http://schemas.microsoft.com/office/drawing/2014/main" id="{F8989F1C-EC5A-497A-8D8B-C19F565BF18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358935"/>
      </p:ext>
    </p:extLst>
  </p:cSld>
  <p:clrMapOvr>
    <a:masterClrMapping/>
  </p:clrMapOvr>
  <p:transition spd="med">
    <p:pull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in on Inspirational Quotes">
            <a:extLst>
              <a:ext uri="{FF2B5EF4-FFF2-40B4-BE49-F238E27FC236}">
                <a16:creationId xmlns:a16="http://schemas.microsoft.com/office/drawing/2014/main" id="{1BCF02A4-33D3-4D69-ACD1-ECB3106AD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742950"/>
            <a:ext cx="537210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94441"/>
      </p:ext>
    </p:extLst>
  </p:cSld>
  <p:clrMapOvr>
    <a:masterClrMapping/>
  </p:clrMapOvr>
  <p:transition spd="med">
    <p:pull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Network and internet communication concept isolated on white background">
            <a:extLst>
              <a:ext uri="{FF2B5EF4-FFF2-40B4-BE49-F238E27FC236}">
                <a16:creationId xmlns:a16="http://schemas.microsoft.com/office/drawing/2014/main" id="{A3058872-8C74-4045-B3DB-F2B54E191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376846"/>
      </p:ext>
    </p:extLst>
  </p:cSld>
  <p:clrMapOvr>
    <a:masterClrMapping/>
  </p:clrMapOvr>
  <p:transition spd="med">
    <p:pull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A4F9-5881-44D3-9C4B-BF3E8A2BC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1679904"/>
            <a:ext cx="8596668" cy="660400"/>
          </a:xfrm>
        </p:spPr>
        <p:txBody>
          <a:bodyPr>
            <a:noAutofit/>
          </a:bodyPr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Back-end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C8DC8-2B01-FF21-E538-4DDB318B087A}"/>
              </a:ext>
            </a:extLst>
          </p:cNvPr>
          <p:cNvSpPr txBox="1"/>
          <p:nvPr/>
        </p:nvSpPr>
        <p:spPr>
          <a:xfrm>
            <a:off x="1797666" y="2791654"/>
            <a:ext cx="8596668" cy="261687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What is websites and why we make it ? 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What is the sections inside it 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How I work ?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What do I need to start ?</a:t>
            </a:r>
          </a:p>
        </p:txBody>
      </p:sp>
    </p:spTree>
    <p:extLst>
      <p:ext uri="{BB962C8B-B14F-4D97-AF65-F5344CB8AC3E}">
        <p14:creationId xmlns:p14="http://schemas.microsoft.com/office/powerpoint/2010/main" val="3639109122"/>
      </p:ext>
    </p:extLst>
  </p:cSld>
  <p:clrMapOvr>
    <a:masterClrMapping/>
  </p:clrMapOvr>
  <p:transition spd="med">
    <p:pull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FE57-E9F5-45C8-981E-F3E926431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b="1" dirty="0">
                <a:solidFill>
                  <a:schemeClr val="accent2"/>
                </a:solidFill>
              </a:rPr>
              <a:t>Lets talk about PHP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D3C61FF-ADE0-063E-83C0-94D1F8DBE3E5}"/>
              </a:ext>
            </a:extLst>
          </p:cNvPr>
          <p:cNvSpPr/>
          <p:nvPr/>
        </p:nvSpPr>
        <p:spPr>
          <a:xfrm>
            <a:off x="1295402" y="2658794"/>
            <a:ext cx="9601196" cy="3217074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Variables / Constants &amp; datatypes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Conditional Statements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Loops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Arrays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688648133"/>
      </p:ext>
    </p:extLst>
  </p:cSld>
  <p:clrMapOvr>
    <a:masterClrMapping/>
  </p:clrMapOvr>
  <p:transition spd="med">
    <p:pull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4D7BA76-647D-D5D2-A219-CA9A9EDF7E3D}"/>
              </a:ext>
            </a:extLst>
          </p:cNvPr>
          <p:cNvGrpSpPr/>
          <p:nvPr/>
        </p:nvGrpSpPr>
        <p:grpSpPr>
          <a:xfrm>
            <a:off x="10156853" y="531043"/>
            <a:ext cx="1026962" cy="1239036"/>
            <a:chOff x="9017369" y="868061"/>
            <a:chExt cx="1828607" cy="1736149"/>
          </a:xfrm>
        </p:grpSpPr>
        <p:sp>
          <p:nvSpPr>
            <p:cNvPr id="7" name="Freeform 7"/>
            <p:cNvSpPr/>
            <p:nvPr/>
          </p:nvSpPr>
          <p:spPr>
            <a:xfrm rot="-370152">
              <a:off x="9017369" y="868061"/>
              <a:ext cx="1828607" cy="1736149"/>
            </a:xfrm>
            <a:custGeom>
              <a:avLst/>
              <a:gdLst/>
              <a:ahLst/>
              <a:cxnLst/>
              <a:rect l="l" t="t" r="r" b="b"/>
              <a:pathLst>
                <a:path w="2742910" h="2604224">
                  <a:moveTo>
                    <a:pt x="0" y="0"/>
                  </a:moveTo>
                  <a:lnTo>
                    <a:pt x="2742911" y="0"/>
                  </a:lnTo>
                  <a:lnTo>
                    <a:pt x="2742911" y="2604224"/>
                  </a:lnTo>
                  <a:lnTo>
                    <a:pt x="0" y="26042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/>
            <p:nvPr/>
          </p:nvSpPr>
          <p:spPr>
            <a:xfrm rot="620716">
              <a:off x="9540792" y="1036843"/>
              <a:ext cx="781762" cy="1116803"/>
            </a:xfrm>
            <a:custGeom>
              <a:avLst/>
              <a:gdLst/>
              <a:ahLst/>
              <a:cxnLst/>
              <a:rect l="l" t="t" r="r" b="b"/>
              <a:pathLst>
                <a:path w="1172643" h="1675204">
                  <a:moveTo>
                    <a:pt x="0" y="0"/>
                  </a:moveTo>
                  <a:lnTo>
                    <a:pt x="1172643" y="0"/>
                  </a:lnTo>
                  <a:lnTo>
                    <a:pt x="1172643" y="1675204"/>
                  </a:lnTo>
                  <a:lnTo>
                    <a:pt x="0" y="16752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746299F-7940-CB32-D028-8752FF269A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1133" y="1564660"/>
            <a:ext cx="3839602" cy="47622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D554C0-858E-5437-E570-A8D9D2169CB8}"/>
              </a:ext>
            </a:extLst>
          </p:cNvPr>
          <p:cNvSpPr/>
          <p:nvPr/>
        </p:nvSpPr>
        <p:spPr>
          <a:xfrm>
            <a:off x="3487613" y="531043"/>
            <a:ext cx="5216773" cy="12390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334" b="1" i="0" u="none" strike="noStrike" kern="1200" cap="none" spc="0" normalizeH="0" baseline="0" noProof="0" dirty="0">
                <a:ln w="9525">
                  <a:solidFill>
                    <a:prstClr val="white">
                      <a:lumMod val="75000"/>
                    </a:prstClr>
                  </a:solidFill>
                  <a:prstDash val="solid"/>
                </a:ln>
                <a:solidFill>
                  <a:prstClr val="black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allpoint"/>
                <a:ea typeface="+mn-ea"/>
                <a:cs typeface="+mn-cs"/>
              </a:rPr>
              <a:t>Example</a:t>
            </a:r>
            <a:endParaRPr kumimoji="0" lang="en-US" sz="12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</a:prstClr>
                </a:solidFill>
              </a:ln>
              <a:solidFill>
                <a:prstClr val="black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2EAAB6-B335-BB67-7973-75A39F82B769}"/>
              </a:ext>
            </a:extLst>
          </p:cNvPr>
          <p:cNvSpPr/>
          <p:nvPr/>
        </p:nvSpPr>
        <p:spPr>
          <a:xfrm>
            <a:off x="1051265" y="2213716"/>
            <a:ext cx="5898175" cy="34641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ts val="350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kko"/>
                <a:ea typeface="+mn-ea"/>
                <a:cs typeface="+mn-cs"/>
              </a:rPr>
              <a:t>Create our first form with access</a:t>
            </a:r>
          </a:p>
        </p:txBody>
      </p:sp>
    </p:spTree>
    <p:extLst>
      <p:ext uri="{BB962C8B-B14F-4D97-AF65-F5344CB8AC3E}">
        <p14:creationId xmlns:p14="http://schemas.microsoft.com/office/powerpoint/2010/main" val="285263600"/>
      </p:ext>
    </p:extLst>
  </p:cSld>
  <p:clrMapOvr>
    <a:masterClrMapping/>
  </p:clrMapOvr>
  <p:transition spd="med">
    <p:pull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CE3A-5785-426C-AB32-3F601A2B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2"/>
                </a:solidFill>
              </a:rPr>
              <a:t>The End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DA9555-72D3-F9DF-3FC3-E5E93E2BAF86}"/>
              </a:ext>
            </a:extLst>
          </p:cNvPr>
          <p:cNvSpPr txBox="1"/>
          <p:nvPr/>
        </p:nvSpPr>
        <p:spPr>
          <a:xfrm>
            <a:off x="3514819" y="2569779"/>
            <a:ext cx="516236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the end I hope you understood  all I said contact on :</a:t>
            </a:r>
            <a:endParaRPr lang="ar-EG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A6FA61-E3A5-5C1B-8A13-C36D5DE1425F}"/>
              </a:ext>
            </a:extLst>
          </p:cNvPr>
          <p:cNvSpPr txBox="1"/>
          <p:nvPr/>
        </p:nvSpPr>
        <p:spPr>
          <a:xfrm>
            <a:off x="1040524" y="5024709"/>
            <a:ext cx="3988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https://www.facebook.com/abobakr143</a:t>
            </a:r>
            <a:endParaRPr lang="ar-E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D5388BC-4B3C-F6A3-CC25-E3D2E183E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827" y="3429000"/>
            <a:ext cx="1306067" cy="13060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BDD4BF-2D53-6D1E-BBE4-2F7D234BDA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147" y="3428999"/>
            <a:ext cx="1306068" cy="13060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FC02C1-C499-A67E-826C-79EB1128F33C}"/>
              </a:ext>
            </a:extLst>
          </p:cNvPr>
          <p:cNvSpPr txBox="1"/>
          <p:nvPr/>
        </p:nvSpPr>
        <p:spPr>
          <a:xfrm>
            <a:off x="7237767" y="5022207"/>
            <a:ext cx="2878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EG" dirty="0">
                <a:solidFill>
                  <a:schemeClr val="accent1">
                    <a:lumMod val="75000"/>
                  </a:schemeClr>
                </a:solidFill>
                <a:hlinkClick r:id="rId5"/>
              </a:rPr>
              <a:t>https://wa.me/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5"/>
              </a:rPr>
              <a:t>201113284597</a:t>
            </a:r>
            <a:endParaRPr lang="ar-E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75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8477</TotalTime>
  <Words>101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Ballpoint</vt:lpstr>
      <vt:lpstr>Calibri</vt:lpstr>
      <vt:lpstr>Dekko</vt:lpstr>
      <vt:lpstr>Garamond</vt:lpstr>
      <vt:lpstr>Wingdings</vt:lpstr>
      <vt:lpstr>Organic</vt:lpstr>
      <vt:lpstr>Back end Development</vt:lpstr>
      <vt:lpstr>Made By</vt:lpstr>
      <vt:lpstr>PowerPoint Presentation</vt:lpstr>
      <vt:lpstr>PowerPoint Presentation</vt:lpstr>
      <vt:lpstr>PowerPoint Presentation</vt:lpstr>
      <vt:lpstr>Back-end ?</vt:lpstr>
      <vt:lpstr>Lets talk about PHP</vt:lpstr>
      <vt:lpstr>PowerPoint Presentation</vt:lpstr>
      <vt:lpstr>The 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port</dc:title>
  <dc:creator>Ahmed Abubakr</dc:creator>
  <cp:lastModifiedBy>HP</cp:lastModifiedBy>
  <cp:revision>61</cp:revision>
  <dcterms:created xsi:type="dcterms:W3CDTF">2020-11-16T17:20:29Z</dcterms:created>
  <dcterms:modified xsi:type="dcterms:W3CDTF">2023-10-27T22:19:16Z</dcterms:modified>
</cp:coreProperties>
</file>