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9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713"/>
  </p:normalViewPr>
  <p:slideViewPr>
    <p:cSldViewPr snapToGrid="0" snapToObjects="1">
      <p:cViewPr varScale="1">
        <p:scale>
          <a:sx n="108" d="100"/>
          <a:sy n="108" d="100"/>
        </p:scale>
        <p:origin x="3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964A-5B97-8F49-942F-C0B33A65D4B3}" type="datetimeFigureOut">
              <a:rPr lang="en-ES" smtClean="0"/>
              <a:t>24/2/22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7AFBC-2E22-A043-8FFD-28A068AE082C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261701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964A-5B97-8F49-942F-C0B33A65D4B3}" type="datetimeFigureOut">
              <a:rPr lang="en-ES" smtClean="0"/>
              <a:t>24/2/22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7AFBC-2E22-A043-8FFD-28A068AE082C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155291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964A-5B97-8F49-942F-C0B33A65D4B3}" type="datetimeFigureOut">
              <a:rPr lang="en-ES" smtClean="0"/>
              <a:t>24/2/22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7AFBC-2E22-A043-8FFD-28A068AE082C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708010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964A-5B97-8F49-942F-C0B33A65D4B3}" type="datetimeFigureOut">
              <a:rPr lang="en-ES" smtClean="0"/>
              <a:t>24/2/22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7AFBC-2E22-A043-8FFD-28A068AE082C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683594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964A-5B97-8F49-942F-C0B33A65D4B3}" type="datetimeFigureOut">
              <a:rPr lang="en-ES" smtClean="0"/>
              <a:t>24/2/22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7AFBC-2E22-A043-8FFD-28A068AE082C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77263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964A-5B97-8F49-942F-C0B33A65D4B3}" type="datetimeFigureOut">
              <a:rPr lang="en-ES" smtClean="0"/>
              <a:t>24/2/22</a:t>
            </a:fld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7AFBC-2E22-A043-8FFD-28A068AE082C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920101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964A-5B97-8F49-942F-C0B33A65D4B3}" type="datetimeFigureOut">
              <a:rPr lang="en-ES" smtClean="0"/>
              <a:t>24/2/22</a:t>
            </a:fld>
            <a:endParaRPr lang="en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7AFBC-2E22-A043-8FFD-28A068AE082C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877750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964A-5B97-8F49-942F-C0B33A65D4B3}" type="datetimeFigureOut">
              <a:rPr lang="en-ES" smtClean="0"/>
              <a:t>24/2/22</a:t>
            </a:fld>
            <a:endParaRPr lang="en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7AFBC-2E22-A043-8FFD-28A068AE082C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75559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964A-5B97-8F49-942F-C0B33A65D4B3}" type="datetimeFigureOut">
              <a:rPr lang="en-ES" smtClean="0"/>
              <a:t>24/2/22</a:t>
            </a:fld>
            <a:endParaRPr lang="en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7AFBC-2E22-A043-8FFD-28A068AE082C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356054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964A-5B97-8F49-942F-C0B33A65D4B3}" type="datetimeFigureOut">
              <a:rPr lang="en-ES" smtClean="0"/>
              <a:t>24/2/22</a:t>
            </a:fld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7AFBC-2E22-A043-8FFD-28A068AE082C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95404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964A-5B97-8F49-942F-C0B33A65D4B3}" type="datetimeFigureOut">
              <a:rPr lang="en-ES" smtClean="0"/>
              <a:t>24/2/22</a:t>
            </a:fld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7AFBC-2E22-A043-8FFD-28A068AE082C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437515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F964A-5B97-8F49-942F-C0B33A65D4B3}" type="datetimeFigureOut">
              <a:rPr lang="en-ES" smtClean="0"/>
              <a:t>24/2/22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7AFBC-2E22-A043-8FFD-28A068AE082C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93287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8820DC-C517-1D46-9166-7AF0033097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 contrast="-15000"/>
            <a:alphaModFix/>
          </a:blip>
          <a:stretch>
            <a:fillRect/>
          </a:stretch>
        </p:blipFill>
        <p:spPr>
          <a:xfrm>
            <a:off x="11355" y="662695"/>
            <a:ext cx="2636722" cy="131000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6AA9A8-9AAE-7944-AE1D-DE6C21E9F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25" y="1985478"/>
            <a:ext cx="2614008" cy="13100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CCB4BA-68A5-3A48-AA61-EC564D00CF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697" y="3269932"/>
            <a:ext cx="2702581" cy="13903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40B8D6-847A-6543-870D-020B0E1D4B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4633578"/>
            <a:ext cx="2659434" cy="15547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A0D4843-092A-EB4C-B3F2-6F068A6E38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1170" y="675426"/>
            <a:ext cx="2397172" cy="13100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08A96AD-E8D0-2F4D-B6C8-967DF50B85F3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82910" y="2026723"/>
            <a:ext cx="2463367" cy="12931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00CDBD5-250C-634A-8528-CB28E01FB2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95883" y="3225596"/>
            <a:ext cx="2397172" cy="14325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9734A11-0449-7A41-8C76-798BD9E793E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08857" y="4636854"/>
            <a:ext cx="2361938" cy="155474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5E3799B-A921-3448-A9E0-93897E5178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00080" y="613541"/>
            <a:ext cx="2283346" cy="135184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6C629B1-C28D-F24A-BD2B-3FB05E67205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11295" y="1993421"/>
            <a:ext cx="2283346" cy="129412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2E8877C-2A4E-AA4E-82EE-62A41C85ED5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32866" y="3225597"/>
            <a:ext cx="2217774" cy="146847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5392231-68C5-EC44-9F5C-F8DD006328B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84422" y="4671971"/>
            <a:ext cx="2283346" cy="155474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FF7F2FA-EB8F-6D46-ABF2-085DC36F25A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67771" y="585510"/>
            <a:ext cx="2463367" cy="1379879"/>
          </a:xfrm>
          <a:prstGeom prst="rect">
            <a:avLst/>
          </a:prstGeom>
          <a:effectLst>
            <a:softEdge rad="0"/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A264EFD-2178-AD4B-BA85-0EEDA141444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467771" y="1944492"/>
            <a:ext cx="2452089" cy="137536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9BC466B-B4AF-C240-901A-4DFD6AFDC6E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467771" y="3269931"/>
            <a:ext cx="2438230" cy="152828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31483DD-2E3F-EC44-9A43-2B512D066A6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467769" y="4660205"/>
            <a:ext cx="2438230" cy="152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198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2000">
              <a:schemeClr val="bg1">
                <a:lumMod val="85000"/>
              </a:schemeClr>
            </a:gs>
            <a:gs pos="0">
              <a:schemeClr val="accent1">
                <a:lumMod val="0"/>
                <a:lumOff val="100000"/>
              </a:schemeClr>
            </a:gs>
            <a:gs pos="55000">
              <a:schemeClr val="accent1">
                <a:lumMod val="45000"/>
                <a:lumOff val="55000"/>
              </a:schemeClr>
            </a:gs>
            <a:gs pos="8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8820DC-C517-1D46-9166-7AF0033097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 contrast="-15000"/>
            <a:alphaModFix/>
          </a:blip>
          <a:stretch>
            <a:fillRect/>
          </a:stretch>
        </p:blipFill>
        <p:spPr>
          <a:xfrm>
            <a:off x="-6697" y="81856"/>
            <a:ext cx="2884538" cy="179156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6AA9A8-9AAE-7944-AE1D-DE6C21E9F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25" y="1905096"/>
            <a:ext cx="2614008" cy="1390389"/>
          </a:xfrm>
          <a:prstGeom prst="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</a:gra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CCB4BA-68A5-3A48-AA61-EC564D00CF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697" y="3269931"/>
            <a:ext cx="2702581" cy="15930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40B8D6-847A-6543-870D-020B0E1D4B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4892612"/>
            <a:ext cx="2659434" cy="19653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A0D4843-092A-EB4C-B3F2-6F068A6E38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1170" y="0"/>
            <a:ext cx="2636722" cy="19854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08A96AD-E8D0-2F4D-B6C8-967DF50B85F3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82910" y="1929467"/>
            <a:ext cx="2463367" cy="1390389"/>
          </a:xfrm>
          <a:prstGeom prst="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</a:gradFill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00CDBD5-250C-634A-8528-CB28E01FB2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08857" y="3305853"/>
            <a:ext cx="2437420" cy="1586758"/>
          </a:xfrm>
          <a:prstGeom prst="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</a:gradFill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9734A11-0449-7A41-8C76-798BD9E793E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08857" y="4862945"/>
            <a:ext cx="2361938" cy="1965388"/>
          </a:xfrm>
          <a:prstGeom prst="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</a:gradFill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5E3799B-A921-3448-A9E0-93897E5178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00079" y="1"/>
            <a:ext cx="2438229" cy="196538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6C629B1-C28D-F24A-BD2B-3FB05E67205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11295" y="1897155"/>
            <a:ext cx="2283346" cy="1390389"/>
          </a:xfrm>
          <a:prstGeom prst="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</a:gradFill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2E8877C-2A4E-AA4E-82EE-62A41C85ED5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32866" y="3225597"/>
            <a:ext cx="2217774" cy="1667015"/>
          </a:xfrm>
          <a:prstGeom prst="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</a:gradFill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5392231-68C5-EC44-9F5C-F8DD006328B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84422" y="4892611"/>
            <a:ext cx="2283346" cy="1935721"/>
          </a:xfrm>
          <a:prstGeom prst="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</a:gradFill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FF7F2FA-EB8F-6D46-ABF2-085DC36F25A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75831" y="1"/>
            <a:ext cx="2455307" cy="1793174"/>
          </a:xfrm>
          <a:prstGeom prst="rect">
            <a:avLst/>
          </a:prstGeom>
          <a:effectLst>
            <a:softEdge rad="0"/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A264EFD-2178-AD4B-BA85-0EEDA141444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467771" y="1791569"/>
            <a:ext cx="2452089" cy="152828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9BC466B-B4AF-C240-901A-4DFD6AFDC6E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467771" y="3269931"/>
            <a:ext cx="2438230" cy="159036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31483DD-2E3F-EC44-9A43-2B512D066A6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467769" y="4892613"/>
            <a:ext cx="2438230" cy="1965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A8F546-916E-F94A-99CB-F39910ED97CF}"/>
              </a:ext>
            </a:extLst>
          </p:cNvPr>
          <p:cNvSpPr txBox="1"/>
          <p:nvPr/>
        </p:nvSpPr>
        <p:spPr>
          <a:xfrm>
            <a:off x="4620343" y="6345480"/>
            <a:ext cx="1128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800" dirty="0"/>
              <a:t>Phase </a:t>
            </a:r>
          </a:p>
        </p:txBody>
      </p:sp>
    </p:spTree>
    <p:extLst>
      <p:ext uri="{BB962C8B-B14F-4D97-AF65-F5344CB8AC3E}">
        <p14:creationId xmlns:p14="http://schemas.microsoft.com/office/powerpoint/2010/main" val="1601468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8570</TotalTime>
  <Words>1</Words>
  <Application>Microsoft Macintosh PowerPoint</Application>
  <PresentationFormat>A4 Paper (210x297 mm)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Abubakr Yagob Abbakar Ibrahim</dc:creator>
  <cp:lastModifiedBy>Abubakr Yagob Abbakar Ibrahim</cp:lastModifiedBy>
  <cp:revision>5</cp:revision>
  <dcterms:created xsi:type="dcterms:W3CDTF">2022-02-24T17:14:41Z</dcterms:created>
  <dcterms:modified xsi:type="dcterms:W3CDTF">2022-03-02T16:04:56Z</dcterms:modified>
</cp:coreProperties>
</file>