
<file path=[Content_Types].xml><?xml version="1.0" encoding="utf-8"?>
<Types xmlns="http://schemas.openxmlformats.org/package/2006/content-types">
  <Default Extension="xml" ContentType="application/xml"/>
  <Default Extension="jpeg" ContentType="image/jpeg"/>
  <Default Extension="jpg" ContentType="image/jpeg"/>
  <Default Extension="emf" ContentType="image/x-emf"/>
  <Default Extension="rels" ContentType="application/vnd.openxmlformats-package.relationships+xml"/>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9" r:id="rId1"/>
    <p:sldMasterId id="2147483650" r:id="rId2"/>
    <p:sldMasterId id="2147483651" r:id="rId3"/>
  </p:sldMasterIdLst>
  <p:notesMasterIdLst>
    <p:notesMasterId r:id="rId5"/>
  </p:notesMasterIdLst>
  <p:sldIdLst>
    <p:sldId id="256" r:id="rId4"/>
  </p:sldIdLst>
  <p:sldSz cx="43891200" cy="32918400"/>
  <p:notesSz cx="6858000" cy="9144000"/>
  <p:defaultTextStyle>
    <a:defPPr>
      <a:defRPr lang="en-US"/>
    </a:defPPr>
    <a:lvl1pPr algn="l" rtl="0" fontAlgn="base">
      <a:spcBef>
        <a:spcPct val="0"/>
      </a:spcBef>
      <a:spcAft>
        <a:spcPct val="0"/>
      </a:spcAft>
      <a:defRPr sz="2900" kern="1200">
        <a:solidFill>
          <a:schemeClr val="tx1"/>
        </a:solidFill>
        <a:latin typeface="Arial Narrow" charset="0"/>
        <a:ea typeface="ＭＳ Ｐゴシック" charset="0"/>
        <a:cs typeface="+mn-cs"/>
      </a:defRPr>
    </a:lvl1pPr>
    <a:lvl2pPr marL="457200" algn="l" rtl="0" fontAlgn="base">
      <a:spcBef>
        <a:spcPct val="0"/>
      </a:spcBef>
      <a:spcAft>
        <a:spcPct val="0"/>
      </a:spcAft>
      <a:defRPr sz="2900" kern="1200">
        <a:solidFill>
          <a:schemeClr val="tx1"/>
        </a:solidFill>
        <a:latin typeface="Arial Narrow" charset="0"/>
        <a:ea typeface="ＭＳ Ｐゴシック" charset="0"/>
        <a:cs typeface="+mn-cs"/>
      </a:defRPr>
    </a:lvl2pPr>
    <a:lvl3pPr marL="914400" algn="l" rtl="0" fontAlgn="base">
      <a:spcBef>
        <a:spcPct val="0"/>
      </a:spcBef>
      <a:spcAft>
        <a:spcPct val="0"/>
      </a:spcAft>
      <a:defRPr sz="2900" kern="1200">
        <a:solidFill>
          <a:schemeClr val="tx1"/>
        </a:solidFill>
        <a:latin typeface="Arial Narrow" charset="0"/>
        <a:ea typeface="ＭＳ Ｐゴシック" charset="0"/>
        <a:cs typeface="+mn-cs"/>
      </a:defRPr>
    </a:lvl3pPr>
    <a:lvl4pPr marL="1371600" algn="l" rtl="0" fontAlgn="base">
      <a:spcBef>
        <a:spcPct val="0"/>
      </a:spcBef>
      <a:spcAft>
        <a:spcPct val="0"/>
      </a:spcAft>
      <a:defRPr sz="2900" kern="1200">
        <a:solidFill>
          <a:schemeClr val="tx1"/>
        </a:solidFill>
        <a:latin typeface="Arial Narrow" charset="0"/>
        <a:ea typeface="ＭＳ Ｐゴシック" charset="0"/>
        <a:cs typeface="+mn-cs"/>
      </a:defRPr>
    </a:lvl4pPr>
    <a:lvl5pPr marL="1828800" algn="l" rtl="0" fontAlgn="base">
      <a:spcBef>
        <a:spcPct val="0"/>
      </a:spcBef>
      <a:spcAft>
        <a:spcPct val="0"/>
      </a:spcAft>
      <a:defRPr sz="2900" kern="1200">
        <a:solidFill>
          <a:schemeClr val="tx1"/>
        </a:solidFill>
        <a:latin typeface="Arial Narrow" charset="0"/>
        <a:ea typeface="ＭＳ Ｐゴシック" charset="0"/>
        <a:cs typeface="+mn-cs"/>
      </a:defRPr>
    </a:lvl5pPr>
    <a:lvl6pPr marL="2286000" algn="l" defTabSz="457200" rtl="0" eaLnBrk="1" latinLnBrk="0" hangingPunct="1">
      <a:defRPr sz="2900" kern="1200">
        <a:solidFill>
          <a:schemeClr val="tx1"/>
        </a:solidFill>
        <a:latin typeface="Arial Narrow" charset="0"/>
        <a:ea typeface="ＭＳ Ｐゴシック" charset="0"/>
        <a:cs typeface="+mn-cs"/>
      </a:defRPr>
    </a:lvl6pPr>
    <a:lvl7pPr marL="2743200" algn="l" defTabSz="457200" rtl="0" eaLnBrk="1" latinLnBrk="0" hangingPunct="1">
      <a:defRPr sz="2900" kern="1200">
        <a:solidFill>
          <a:schemeClr val="tx1"/>
        </a:solidFill>
        <a:latin typeface="Arial Narrow" charset="0"/>
        <a:ea typeface="ＭＳ Ｐゴシック" charset="0"/>
        <a:cs typeface="+mn-cs"/>
      </a:defRPr>
    </a:lvl7pPr>
    <a:lvl8pPr marL="3200400" algn="l" defTabSz="457200" rtl="0" eaLnBrk="1" latinLnBrk="0" hangingPunct="1">
      <a:defRPr sz="2900" kern="1200">
        <a:solidFill>
          <a:schemeClr val="tx1"/>
        </a:solidFill>
        <a:latin typeface="Arial Narrow" charset="0"/>
        <a:ea typeface="ＭＳ Ｐゴシック" charset="0"/>
        <a:cs typeface="+mn-cs"/>
      </a:defRPr>
    </a:lvl8pPr>
    <a:lvl9pPr marL="3657600" algn="l" defTabSz="457200" rtl="0" eaLnBrk="1" latinLnBrk="0" hangingPunct="1">
      <a:defRPr sz="2900" kern="1200">
        <a:solidFill>
          <a:schemeClr val="tx1"/>
        </a:solidFill>
        <a:latin typeface="Arial Narrow" charset="0"/>
        <a:ea typeface="ＭＳ Ｐゴシック" charset="0"/>
        <a:cs typeface="+mn-cs"/>
      </a:defRPr>
    </a:lvl9pPr>
  </p:defaultTextStyle>
  <p:extLst>
    <p:ext uri="{EFAFB233-063F-42B5-8137-9DF3F51BA10A}">
      <p15:sldGuideLst xmlns="" xmlns:p15="http://schemas.microsoft.com/office/powerpoint/2012/main">
        <p15:guide id="1" orient="horz" pos="3552">
          <p15:clr>
            <a:srgbClr val="A4A3A4"/>
          </p15:clr>
        </p15:guide>
        <p15:guide id="2" orient="horz" pos="20285">
          <p15:clr>
            <a:srgbClr val="A4A3A4"/>
          </p15:clr>
        </p15:guide>
        <p15:guide id="3" pos="437">
          <p15:clr>
            <a:srgbClr val="A4A3A4"/>
          </p15:clr>
        </p15:guide>
        <p15:guide id="4" pos="6725">
          <p15:clr>
            <a:srgbClr val="A4A3A4"/>
          </p15:clr>
        </p15:guide>
        <p15:guide id="5" pos="7238">
          <p15:clr>
            <a:srgbClr val="A4A3A4"/>
          </p15:clr>
        </p15:guide>
        <p15:guide id="6" pos="13526">
          <p15:clr>
            <a:srgbClr val="A4A3A4"/>
          </p15:clr>
        </p15:guide>
        <p15:guide id="7" pos="14030">
          <p15:clr>
            <a:srgbClr val="A4A3A4"/>
          </p15:clr>
        </p15:guide>
        <p15:guide id="8" pos="20318">
          <p15:clr>
            <a:srgbClr val="A4A3A4"/>
          </p15:clr>
        </p15:guide>
        <p15:guide id="9" pos="20837">
          <p15:clr>
            <a:srgbClr val="A4A3A4"/>
          </p15:clr>
        </p15:guide>
        <p15:guide id="10" pos="27125">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HP Authorized Customer" initials="" lastIdx="3"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3399FF"/>
    <a:srgbClr val="0066FF"/>
    <a:srgbClr val="FF9900"/>
    <a:srgbClr val="CC0000"/>
    <a:srgbClr val="993300"/>
    <a:srgbClr val="009900"/>
    <a:srgbClr val="FFFFFF"/>
    <a:srgbClr val="F8F8F8"/>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5591" autoAdjust="0"/>
    <p:restoredTop sz="99880" autoAdjust="0"/>
  </p:normalViewPr>
  <p:slideViewPr>
    <p:cSldViewPr snapToGrid="0" snapToObjects="1">
      <p:cViewPr varScale="1">
        <p:scale>
          <a:sx n="31" d="100"/>
          <a:sy n="31" d="100"/>
        </p:scale>
        <p:origin x="-2736" y="-192"/>
      </p:cViewPr>
      <p:guideLst>
        <p:guide orient="horz" pos="3552"/>
        <p:guide orient="horz" pos="20285"/>
        <p:guide pos="437"/>
        <p:guide pos="6725"/>
        <p:guide pos="7238"/>
        <p:guide pos="13526"/>
        <p:guide pos="14030"/>
        <p:guide pos="20318"/>
        <p:guide pos="20837"/>
        <p:guide pos="27125"/>
      </p:guideLst>
    </p:cSldViewPr>
  </p:slideViewPr>
  <p:notesTextViewPr>
    <p:cViewPr>
      <p:scale>
        <a:sx n="100" d="100"/>
        <a:sy n="100" d="100"/>
      </p:scale>
      <p:origin x="0" y="0"/>
    </p:cViewPr>
  </p:notesTextViewPr>
  <p:sorterViewPr>
    <p:cViewPr>
      <p:scale>
        <a:sx n="66" d="100"/>
        <a:sy n="66" d="100"/>
      </p:scale>
      <p:origin x="0" y="2100"/>
    </p:cViewPr>
  </p:sorter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Master" Target="slideMasters/slideMaster3.xml"/><Relationship Id="rId4" Type="http://schemas.openxmlformats.org/officeDocument/2006/relationships/slide" Target="slides/slide1.xml"/><Relationship Id="rId5" Type="http://schemas.openxmlformats.org/officeDocument/2006/relationships/notesMaster" Target="notesMasters/notesMaster1.xml"/><Relationship Id="rId6" Type="http://schemas.openxmlformats.org/officeDocument/2006/relationships/printerSettings" Target="printerSettings/printerSettings1.bin"/><Relationship Id="rId7" Type="http://schemas.openxmlformats.org/officeDocument/2006/relationships/commentAuthors" Target="commentAuthors.xml"/><Relationship Id="rId8" Type="http://schemas.openxmlformats.org/officeDocument/2006/relationships/presProps" Target="presProps.xml"/><Relationship Id="rId9" Type="http://schemas.openxmlformats.org/officeDocument/2006/relationships/viewProps" Target="viewProps.xml"/><Relationship Id="rId10" Type="http://schemas.openxmlformats.org/officeDocument/2006/relationships/theme" Target="theme/theme1.xml"/><Relationship Id="rId11"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Master" Target="slideMasters/slideMaster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053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a:defRPr sz="1200">
                <a:latin typeface="Arial" charset="0"/>
              </a:defRPr>
            </a:lvl1pPr>
          </a:lstStyle>
          <a:p>
            <a:endParaRPr lang="en-US"/>
          </a:p>
        </p:txBody>
      </p:sp>
      <p:sp>
        <p:nvSpPr>
          <p:cNvPr id="150531"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endParaRPr lang="en-US"/>
          </a:p>
        </p:txBody>
      </p:sp>
      <p:sp>
        <p:nvSpPr>
          <p:cNvPr id="15053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a14="http://schemas.microsoft.com/office/drawing/2010/main" val="1"/>
            </a:ext>
          </a:extLst>
        </p:spPr>
      </p:sp>
      <p:sp>
        <p:nvSpPr>
          <p:cNvPr id="150533"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0534"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b" anchorCtr="0" compatLnSpc="1">
            <a:prstTxWarp prst="textNoShape">
              <a:avLst/>
            </a:prstTxWarp>
          </a:bodyPr>
          <a:lstStyle>
            <a:lvl1pPr>
              <a:defRPr sz="1200">
                <a:latin typeface="Arial" charset="0"/>
              </a:defRPr>
            </a:lvl1pPr>
          </a:lstStyle>
          <a:p>
            <a:endParaRPr lang="en-US"/>
          </a:p>
        </p:txBody>
      </p:sp>
      <p:sp>
        <p:nvSpPr>
          <p:cNvPr id="150535"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b" anchorCtr="0" compatLnSpc="1">
            <a:prstTxWarp prst="textNoShape">
              <a:avLst/>
            </a:prstTxWarp>
          </a:bodyPr>
          <a:lstStyle>
            <a:lvl1pPr algn="r">
              <a:defRPr sz="1200">
                <a:latin typeface="Arial" charset="0"/>
              </a:defRPr>
            </a:lvl1pPr>
          </a:lstStyle>
          <a:p>
            <a:fld id="{EDF39214-C515-524F-B02E-E4A6ED432819}" type="slidenum">
              <a:rPr lang="en-US"/>
              <a:pPr/>
              <a:t>‹#›</a:t>
            </a:fld>
            <a:endParaRPr lang="en-US"/>
          </a:p>
        </p:txBody>
      </p:sp>
    </p:spTree>
    <p:extLst>
      <p:ext uri="{BB962C8B-B14F-4D97-AF65-F5344CB8AC3E}">
        <p14:creationId xmlns:p14="http://schemas.microsoft.com/office/powerpoint/2010/main" val="2525248088"/>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ＭＳ Ｐゴシック" charset="0"/>
        <a:cs typeface="+mn-cs"/>
      </a:defRPr>
    </a:lvl1pPr>
    <a:lvl2pPr marL="457200" algn="l" rtl="0" fontAlgn="base">
      <a:spcBef>
        <a:spcPct val="30000"/>
      </a:spcBef>
      <a:spcAft>
        <a:spcPct val="0"/>
      </a:spcAft>
      <a:defRPr sz="1200" kern="1200">
        <a:solidFill>
          <a:schemeClr val="tx1"/>
        </a:solidFill>
        <a:latin typeface="Arial" charset="0"/>
        <a:ea typeface="ＭＳ Ｐゴシック" charset="0"/>
        <a:cs typeface="+mn-cs"/>
      </a:defRPr>
    </a:lvl2pPr>
    <a:lvl3pPr marL="914400" algn="l" rtl="0" fontAlgn="base">
      <a:spcBef>
        <a:spcPct val="30000"/>
      </a:spcBef>
      <a:spcAft>
        <a:spcPct val="0"/>
      </a:spcAft>
      <a:defRPr sz="1200" kern="1200">
        <a:solidFill>
          <a:schemeClr val="tx1"/>
        </a:solidFill>
        <a:latin typeface="Arial" charset="0"/>
        <a:ea typeface="ＭＳ Ｐゴシック" charset="0"/>
        <a:cs typeface="+mn-cs"/>
      </a:defRPr>
    </a:lvl3pPr>
    <a:lvl4pPr marL="1371600" algn="l" rtl="0" fontAlgn="base">
      <a:spcBef>
        <a:spcPct val="30000"/>
      </a:spcBef>
      <a:spcAft>
        <a:spcPct val="0"/>
      </a:spcAft>
      <a:defRPr sz="1200" kern="1200">
        <a:solidFill>
          <a:schemeClr val="tx1"/>
        </a:solidFill>
        <a:latin typeface="Arial" charset="0"/>
        <a:ea typeface="ＭＳ Ｐゴシック" charset="0"/>
        <a:cs typeface="+mn-cs"/>
      </a:defRPr>
    </a:lvl4pPr>
    <a:lvl5pPr marL="1828800" algn="l" rtl="0" fontAlgn="base">
      <a:spcBef>
        <a:spcPct val="30000"/>
      </a:spcBef>
      <a:spcAft>
        <a:spcPct val="0"/>
      </a:spcAft>
      <a:defRPr sz="1200" kern="1200">
        <a:solidFill>
          <a:schemeClr val="tx1"/>
        </a:solidFill>
        <a:latin typeface="Arial" charset="0"/>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13CF192-D483-824B-BD3F-37DE05C8D55E}" type="slidenum">
              <a:rPr lang="en-US"/>
              <a:pPr/>
              <a:t>1</a:t>
            </a:fld>
            <a:endParaRPr lang="en-US"/>
          </a:p>
        </p:txBody>
      </p:sp>
      <p:sp>
        <p:nvSpPr>
          <p:cNvPr id="151554"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15155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0055536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2475" y="10226675"/>
            <a:ext cx="37306250" cy="7054850"/>
          </a:xfrm>
        </p:spPr>
        <p:txBody>
          <a:bodyPr/>
          <a:lstStyle/>
          <a:p>
            <a:r>
              <a:rPr lang="en-US" smtClean="0"/>
              <a:t>Click to edit Master title style</a:t>
            </a:r>
            <a:endParaRPr lang="en-US"/>
          </a:p>
        </p:txBody>
      </p:sp>
      <p:sp>
        <p:nvSpPr>
          <p:cNvPr id="3" name="Subtitle 2"/>
          <p:cNvSpPr>
            <a:spLocks noGrp="1"/>
          </p:cNvSpPr>
          <p:nvPr>
            <p:ph type="subTitle" idx="1"/>
          </p:nvPr>
        </p:nvSpPr>
        <p:spPr>
          <a:xfrm>
            <a:off x="6583363" y="18653125"/>
            <a:ext cx="30724475" cy="841375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30170771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693738" y="5638800"/>
            <a:ext cx="9974262" cy="26563638"/>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586318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2337375" y="1273175"/>
            <a:ext cx="10547350" cy="309292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93738" y="1273175"/>
            <a:ext cx="31491237" cy="309292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172720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2475" y="10226675"/>
            <a:ext cx="37306250" cy="7054850"/>
          </a:xfrm>
        </p:spPr>
        <p:txBody>
          <a:bodyPr/>
          <a:lstStyle/>
          <a:p>
            <a:r>
              <a:rPr lang="en-US" smtClean="0"/>
              <a:t>Click to edit Master title style</a:t>
            </a:r>
            <a:endParaRPr lang="en-US"/>
          </a:p>
        </p:txBody>
      </p:sp>
      <p:sp>
        <p:nvSpPr>
          <p:cNvPr id="3" name="Subtitle 2"/>
          <p:cNvSpPr>
            <a:spLocks noGrp="1"/>
          </p:cNvSpPr>
          <p:nvPr>
            <p:ph type="subTitle" idx="1"/>
          </p:nvPr>
        </p:nvSpPr>
        <p:spPr>
          <a:xfrm>
            <a:off x="6583363" y="18653125"/>
            <a:ext cx="30724475" cy="841375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26403734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1603166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0" y="21153438"/>
            <a:ext cx="37307838" cy="653732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3467100" y="13952538"/>
            <a:ext cx="37307838" cy="72009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3877417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93738" y="5638800"/>
            <a:ext cx="4910137" cy="265636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756275" y="5638800"/>
            <a:ext cx="4911725" cy="265636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6603288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3925" y="1317625"/>
            <a:ext cx="39503350" cy="54864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193925" y="7369175"/>
            <a:ext cx="19392900" cy="30702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193925" y="10439400"/>
            <a:ext cx="19392900" cy="189658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2296438" y="7369175"/>
            <a:ext cx="19400837" cy="30702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22296438" y="10439400"/>
            <a:ext cx="19400837" cy="189658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1318954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52531649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49639092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3925" y="1311275"/>
            <a:ext cx="14439900" cy="557688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17160875" y="1311275"/>
            <a:ext cx="24536400" cy="28093988"/>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193925" y="6888163"/>
            <a:ext cx="14439900" cy="225171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4506981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693738" y="5638800"/>
            <a:ext cx="9974262" cy="2656363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51557168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663" y="23042563"/>
            <a:ext cx="26335037" cy="2720975"/>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8602663" y="2941638"/>
            <a:ext cx="26335037" cy="1975008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602663" y="25763538"/>
            <a:ext cx="26335037" cy="38623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86493426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25530901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2337375" y="1273175"/>
            <a:ext cx="10547350" cy="309292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93738" y="1273175"/>
            <a:ext cx="31491237" cy="309292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86838595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2475" y="10226675"/>
            <a:ext cx="37306250" cy="7054850"/>
          </a:xfrm>
        </p:spPr>
        <p:txBody>
          <a:bodyPr/>
          <a:lstStyle/>
          <a:p>
            <a:r>
              <a:rPr lang="en-US" smtClean="0"/>
              <a:t>Click to edit Master title style</a:t>
            </a:r>
            <a:endParaRPr lang="en-US"/>
          </a:p>
        </p:txBody>
      </p:sp>
      <p:sp>
        <p:nvSpPr>
          <p:cNvPr id="3" name="Subtitle 2"/>
          <p:cNvSpPr>
            <a:spLocks noGrp="1"/>
          </p:cNvSpPr>
          <p:nvPr>
            <p:ph type="subTitle" idx="1"/>
          </p:nvPr>
        </p:nvSpPr>
        <p:spPr>
          <a:xfrm>
            <a:off x="6583363" y="18653125"/>
            <a:ext cx="30724475" cy="841375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144942122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42903122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0" y="21153438"/>
            <a:ext cx="37307838" cy="653732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3467100" y="13952538"/>
            <a:ext cx="37307838" cy="72009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00437987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93738" y="5638800"/>
            <a:ext cx="21018500" cy="265636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1864638" y="5638800"/>
            <a:ext cx="21020087" cy="265636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1566146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3925" y="1317625"/>
            <a:ext cx="39503350" cy="54864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193925" y="7369175"/>
            <a:ext cx="19392900" cy="30702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193925" y="10439400"/>
            <a:ext cx="19392900" cy="189658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2296438" y="7369175"/>
            <a:ext cx="19400837" cy="30702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22296438" y="10439400"/>
            <a:ext cx="19400837" cy="189658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66803387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50514187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8351299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0" y="21153438"/>
            <a:ext cx="37307838" cy="653732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3467100" y="13952538"/>
            <a:ext cx="37307838" cy="7200900"/>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98181015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3925" y="1311275"/>
            <a:ext cx="14439900" cy="557688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17160875" y="1311275"/>
            <a:ext cx="24536400" cy="28093988"/>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193925" y="6888163"/>
            <a:ext cx="14439900" cy="225171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82003592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663" y="23042563"/>
            <a:ext cx="26335037" cy="2720975"/>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8602663" y="2941638"/>
            <a:ext cx="26335037" cy="1975008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602663" y="25763538"/>
            <a:ext cx="26335037" cy="38623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22343638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94435992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2337375" y="1273175"/>
            <a:ext cx="10547350" cy="309292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93738" y="1273175"/>
            <a:ext cx="31491237" cy="309292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944989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93738" y="5638800"/>
            <a:ext cx="4910137" cy="26563638"/>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756275" y="5638800"/>
            <a:ext cx="4911725" cy="26563638"/>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1749711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3925" y="1317625"/>
            <a:ext cx="39503350" cy="54864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193925" y="7369175"/>
            <a:ext cx="19392900" cy="3070225"/>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193925" y="10439400"/>
            <a:ext cx="19392900" cy="18965863"/>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2296438" y="7369175"/>
            <a:ext cx="19400837" cy="3070225"/>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22296438" y="10439400"/>
            <a:ext cx="19400837" cy="18965863"/>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8402804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847783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9463244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3925" y="1311275"/>
            <a:ext cx="14439900" cy="557688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17160875" y="1311275"/>
            <a:ext cx="24536400" cy="28093988"/>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193925" y="6888163"/>
            <a:ext cx="14439900" cy="225171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1147552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663" y="23042563"/>
            <a:ext cx="26335037" cy="2720975"/>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8602663" y="2941638"/>
            <a:ext cx="26335037" cy="19750087"/>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602663" y="25763538"/>
            <a:ext cx="26335037" cy="386238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0516499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2" Type="http://schemas.openxmlformats.org/officeDocument/2006/relationships/theme" Target="../theme/theme2.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3.xml"/><Relationship Id="rId12" Type="http://schemas.openxmlformats.org/officeDocument/2006/relationships/theme" Target="../theme/theme3.xml"/><Relationship Id="rId1" Type="http://schemas.openxmlformats.org/officeDocument/2006/relationships/slideLayout" Target="../slideLayouts/slideLayout23.xml"/><Relationship Id="rId2" Type="http://schemas.openxmlformats.org/officeDocument/2006/relationships/slideLayout" Target="../slideLayouts/slideLayout24.xml"/><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86052" name="Rectangle 36"/>
          <p:cNvSpPr>
            <a:spLocks noChangeArrowheads="1"/>
          </p:cNvSpPr>
          <p:nvPr userDrawn="1"/>
        </p:nvSpPr>
        <p:spPr bwMode="auto">
          <a:xfrm>
            <a:off x="0" y="0"/>
            <a:ext cx="43891200" cy="4800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6025" name="Rectangle 9"/>
          <p:cNvSpPr>
            <a:spLocks noChangeArrowheads="1"/>
          </p:cNvSpPr>
          <p:nvPr userDrawn="1"/>
        </p:nvSpPr>
        <p:spPr bwMode="auto">
          <a:xfrm>
            <a:off x="0" y="4800600"/>
            <a:ext cx="43891200" cy="130175"/>
          </a:xfrm>
          <a:prstGeom prst="rect">
            <a:avLst/>
          </a:prstGeom>
          <a:solidFill>
            <a:srgbClr val="66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6031" name="Rectangle 15"/>
          <p:cNvSpPr>
            <a:spLocks noGrp="1" noChangeArrowheads="1"/>
          </p:cNvSpPr>
          <p:nvPr>
            <p:ph type="title"/>
          </p:nvPr>
        </p:nvSpPr>
        <p:spPr bwMode="auto">
          <a:xfrm>
            <a:off x="960438" y="1273175"/>
            <a:ext cx="41924287" cy="2201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267" tIns="45624" rIns="91267" bIns="45624" numCol="1" anchor="ctr" anchorCtr="0" compatLnSpc="1">
            <a:prstTxWarp prst="textNoShape">
              <a:avLst/>
            </a:prstTxWarp>
          </a:bodyPr>
          <a:lstStyle/>
          <a:p>
            <a:pPr lvl="0"/>
            <a:r>
              <a:rPr lang="en-US"/>
              <a:t>Click to edit Master title style</a:t>
            </a:r>
          </a:p>
        </p:txBody>
      </p:sp>
      <p:sp>
        <p:nvSpPr>
          <p:cNvPr id="86041" name="Rectangle 25"/>
          <p:cNvSpPr>
            <a:spLocks noChangeArrowheads="1"/>
          </p:cNvSpPr>
          <p:nvPr userDrawn="1"/>
        </p:nvSpPr>
        <p:spPr bwMode="auto">
          <a:xfrm>
            <a:off x="0" y="0"/>
            <a:ext cx="43891200" cy="32918400"/>
          </a:xfrm>
          <a:prstGeom prst="rect">
            <a:avLst/>
          </a:prstGeom>
          <a:noFill/>
          <a:ln w="317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6048" name="Rectangle 32"/>
          <p:cNvSpPr>
            <a:spLocks noChangeArrowheads="1"/>
          </p:cNvSpPr>
          <p:nvPr userDrawn="1"/>
        </p:nvSpPr>
        <p:spPr bwMode="auto">
          <a:xfrm>
            <a:off x="21437600" y="5231886"/>
            <a:ext cx="21548725" cy="18243459"/>
          </a:xfrm>
          <a:prstGeom prst="rect">
            <a:avLst/>
          </a:prstGeom>
          <a:solidFill>
            <a:schemeClr val="bg1"/>
          </a:solidFill>
          <a:ln w="9525">
            <a:solidFill>
              <a:schemeClr val="tx1"/>
            </a:solidFill>
            <a:miter lim="800000"/>
            <a:headEnd/>
            <a:tailEnd/>
          </a:ln>
          <a:effectLst/>
          <a:extLst/>
        </p:spPr>
        <p:txBody>
          <a:bodyPr wrap="none" anchor="ctr"/>
          <a:lstStyle/>
          <a:p>
            <a:endParaRPr lang="en-US"/>
          </a:p>
        </p:txBody>
      </p:sp>
      <p:sp>
        <p:nvSpPr>
          <p:cNvPr id="13" name="Rectangle 32"/>
          <p:cNvSpPr>
            <a:spLocks noChangeArrowheads="1"/>
          </p:cNvSpPr>
          <p:nvPr userDrawn="1"/>
        </p:nvSpPr>
        <p:spPr bwMode="auto">
          <a:xfrm>
            <a:off x="960438" y="21294356"/>
            <a:ext cx="19867562" cy="10947769"/>
          </a:xfrm>
          <a:prstGeom prst="rect">
            <a:avLst/>
          </a:prstGeom>
          <a:solidFill>
            <a:schemeClr val="bg1"/>
          </a:solidFill>
          <a:ln w="9525">
            <a:solidFill>
              <a:schemeClr val="tx1"/>
            </a:solidFill>
            <a:miter lim="800000"/>
            <a:headEnd/>
            <a:tailEnd/>
          </a:ln>
          <a:effectLst/>
          <a:extLst/>
        </p:spPr>
        <p:txBody>
          <a:bodyPr wrap="none" anchor="ctr"/>
          <a:lstStyle/>
          <a:p>
            <a:endParaRPr lang="en-US"/>
          </a:p>
        </p:txBody>
      </p:sp>
      <p:sp>
        <p:nvSpPr>
          <p:cNvPr id="14" name="Rectangle 32"/>
          <p:cNvSpPr>
            <a:spLocks noChangeArrowheads="1"/>
          </p:cNvSpPr>
          <p:nvPr userDrawn="1"/>
        </p:nvSpPr>
        <p:spPr bwMode="auto">
          <a:xfrm>
            <a:off x="960439" y="5231886"/>
            <a:ext cx="19867562" cy="4503795"/>
          </a:xfrm>
          <a:prstGeom prst="rect">
            <a:avLst/>
          </a:prstGeom>
          <a:solidFill>
            <a:schemeClr val="bg1"/>
          </a:solidFill>
          <a:ln w="9525">
            <a:solidFill>
              <a:schemeClr val="tx1"/>
            </a:solidFill>
            <a:miter lim="800000"/>
            <a:headEnd/>
            <a:tailEnd/>
          </a:ln>
          <a:effectLst/>
          <a:extLst/>
        </p:spPr>
        <p:txBody>
          <a:bodyPr wrap="none" anchor="ctr"/>
          <a:lstStyle/>
          <a:p>
            <a:endParaRPr lang="en-US"/>
          </a:p>
        </p:txBody>
      </p:sp>
      <p:sp>
        <p:nvSpPr>
          <p:cNvPr id="16" name="Rectangle 32"/>
          <p:cNvSpPr>
            <a:spLocks noChangeArrowheads="1"/>
          </p:cNvSpPr>
          <p:nvPr userDrawn="1"/>
        </p:nvSpPr>
        <p:spPr bwMode="auto">
          <a:xfrm>
            <a:off x="960438" y="10243681"/>
            <a:ext cx="19867562" cy="10566914"/>
          </a:xfrm>
          <a:prstGeom prst="rect">
            <a:avLst/>
          </a:prstGeom>
          <a:solidFill>
            <a:schemeClr val="bg1"/>
          </a:solidFill>
          <a:ln w="9525">
            <a:solidFill>
              <a:schemeClr val="tx1"/>
            </a:solidFill>
            <a:miter lim="800000"/>
            <a:headEnd/>
            <a:tailEnd/>
          </a:ln>
          <a:effectLst/>
          <a:extLst/>
        </p:spPr>
        <p:txBody>
          <a:bodyPr wrap="none" anchor="ctr"/>
          <a:lstStyle/>
          <a:p>
            <a:endParaRPr lang="en-US"/>
          </a:p>
        </p:txBody>
      </p:sp>
      <p:sp>
        <p:nvSpPr>
          <p:cNvPr id="17" name="Rectangle 32"/>
          <p:cNvSpPr>
            <a:spLocks noChangeArrowheads="1"/>
          </p:cNvSpPr>
          <p:nvPr userDrawn="1"/>
        </p:nvSpPr>
        <p:spPr bwMode="auto">
          <a:xfrm>
            <a:off x="21508003" y="24014124"/>
            <a:ext cx="10918004" cy="8228002"/>
          </a:xfrm>
          <a:prstGeom prst="rect">
            <a:avLst/>
          </a:prstGeom>
          <a:solidFill>
            <a:schemeClr val="bg1"/>
          </a:solidFill>
          <a:ln w="9525">
            <a:solidFill>
              <a:schemeClr val="tx1"/>
            </a:solidFill>
            <a:miter lim="800000"/>
            <a:headEnd/>
            <a:tailEnd/>
          </a:ln>
          <a:effectLst/>
          <a:extLst/>
        </p:spPr>
        <p:txBody>
          <a:bodyPr wrap="none" anchor="ctr"/>
          <a:lstStyle/>
          <a:p>
            <a:endParaRPr lang="en-US"/>
          </a:p>
        </p:txBody>
      </p:sp>
      <p:sp>
        <p:nvSpPr>
          <p:cNvPr id="19" name="Rectangle 32"/>
          <p:cNvSpPr>
            <a:spLocks noChangeArrowheads="1"/>
          </p:cNvSpPr>
          <p:nvPr userDrawn="1"/>
        </p:nvSpPr>
        <p:spPr bwMode="auto">
          <a:xfrm>
            <a:off x="32743519" y="24014124"/>
            <a:ext cx="10275651" cy="8228001"/>
          </a:xfrm>
          <a:prstGeom prst="rect">
            <a:avLst/>
          </a:prstGeom>
          <a:solidFill>
            <a:schemeClr val="bg1"/>
          </a:solidFill>
          <a:ln w="9525">
            <a:solidFill>
              <a:schemeClr val="tx1"/>
            </a:solidFill>
            <a:miter lim="800000"/>
            <a:headEnd/>
            <a:tailEnd/>
          </a:ln>
          <a:effectLst/>
          <a:extLst/>
        </p:spPr>
        <p:txBody>
          <a:bodyPr wrap="none" anchor="ctr"/>
          <a:lstStyle/>
          <a:p>
            <a:endParaRPr lang="en-US"/>
          </a:p>
        </p:txBody>
      </p:sp>
    </p:spTree>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Lst>
  <p:txStyles>
    <p:titleStyle>
      <a:lvl1pPr algn="ctr" rtl="0" fontAlgn="base">
        <a:spcBef>
          <a:spcPct val="0"/>
        </a:spcBef>
        <a:spcAft>
          <a:spcPct val="0"/>
        </a:spcAft>
        <a:defRPr sz="8600">
          <a:solidFill>
            <a:schemeClr val="tx2"/>
          </a:solidFill>
          <a:latin typeface="+mj-lt"/>
          <a:ea typeface="+mj-ea"/>
          <a:cs typeface="+mj-cs"/>
        </a:defRPr>
      </a:lvl1pPr>
      <a:lvl2pPr algn="ctr" rtl="0" fontAlgn="base">
        <a:spcBef>
          <a:spcPct val="0"/>
        </a:spcBef>
        <a:spcAft>
          <a:spcPct val="0"/>
        </a:spcAft>
        <a:defRPr sz="8600">
          <a:solidFill>
            <a:schemeClr val="tx2"/>
          </a:solidFill>
          <a:latin typeface="Arial Black" charset="0"/>
          <a:ea typeface="ＭＳ Ｐゴシック" charset="0"/>
        </a:defRPr>
      </a:lvl2pPr>
      <a:lvl3pPr algn="ctr" rtl="0" fontAlgn="base">
        <a:spcBef>
          <a:spcPct val="0"/>
        </a:spcBef>
        <a:spcAft>
          <a:spcPct val="0"/>
        </a:spcAft>
        <a:defRPr sz="8600">
          <a:solidFill>
            <a:schemeClr val="tx2"/>
          </a:solidFill>
          <a:latin typeface="Arial Black" charset="0"/>
          <a:ea typeface="ＭＳ Ｐゴシック" charset="0"/>
        </a:defRPr>
      </a:lvl3pPr>
      <a:lvl4pPr algn="ctr" rtl="0" fontAlgn="base">
        <a:spcBef>
          <a:spcPct val="0"/>
        </a:spcBef>
        <a:spcAft>
          <a:spcPct val="0"/>
        </a:spcAft>
        <a:defRPr sz="8600">
          <a:solidFill>
            <a:schemeClr val="tx2"/>
          </a:solidFill>
          <a:latin typeface="Arial Black" charset="0"/>
          <a:ea typeface="ＭＳ Ｐゴシック" charset="0"/>
        </a:defRPr>
      </a:lvl4pPr>
      <a:lvl5pPr algn="ctr" rtl="0" fontAlgn="base">
        <a:spcBef>
          <a:spcPct val="0"/>
        </a:spcBef>
        <a:spcAft>
          <a:spcPct val="0"/>
        </a:spcAft>
        <a:defRPr sz="8600">
          <a:solidFill>
            <a:schemeClr val="tx2"/>
          </a:solidFill>
          <a:latin typeface="Arial Black" charset="0"/>
          <a:ea typeface="ＭＳ Ｐゴシック" charset="0"/>
        </a:defRPr>
      </a:lvl5pPr>
      <a:lvl6pPr marL="457200" algn="ctr" rtl="0" fontAlgn="base">
        <a:spcBef>
          <a:spcPct val="0"/>
        </a:spcBef>
        <a:spcAft>
          <a:spcPct val="0"/>
        </a:spcAft>
        <a:defRPr sz="8600">
          <a:solidFill>
            <a:schemeClr val="tx2"/>
          </a:solidFill>
          <a:latin typeface="Arial Black" charset="0"/>
          <a:ea typeface="ＭＳ Ｐゴシック" charset="0"/>
        </a:defRPr>
      </a:lvl6pPr>
      <a:lvl7pPr marL="914400" algn="ctr" rtl="0" fontAlgn="base">
        <a:spcBef>
          <a:spcPct val="0"/>
        </a:spcBef>
        <a:spcAft>
          <a:spcPct val="0"/>
        </a:spcAft>
        <a:defRPr sz="8600">
          <a:solidFill>
            <a:schemeClr val="tx2"/>
          </a:solidFill>
          <a:latin typeface="Arial Black" charset="0"/>
          <a:ea typeface="ＭＳ Ｐゴシック" charset="0"/>
        </a:defRPr>
      </a:lvl7pPr>
      <a:lvl8pPr marL="1371600" algn="ctr" rtl="0" fontAlgn="base">
        <a:spcBef>
          <a:spcPct val="0"/>
        </a:spcBef>
        <a:spcAft>
          <a:spcPct val="0"/>
        </a:spcAft>
        <a:defRPr sz="8600">
          <a:solidFill>
            <a:schemeClr val="tx2"/>
          </a:solidFill>
          <a:latin typeface="Arial Black" charset="0"/>
          <a:ea typeface="ＭＳ Ｐゴシック" charset="0"/>
        </a:defRPr>
      </a:lvl8pPr>
      <a:lvl9pPr marL="1828800" algn="ctr" rtl="0" fontAlgn="base">
        <a:spcBef>
          <a:spcPct val="0"/>
        </a:spcBef>
        <a:spcAft>
          <a:spcPct val="0"/>
        </a:spcAft>
        <a:defRPr sz="8600">
          <a:solidFill>
            <a:schemeClr val="tx2"/>
          </a:solidFill>
          <a:latin typeface="Arial Black" charset="0"/>
          <a:ea typeface="ＭＳ Ｐゴシック" charset="0"/>
        </a:defRPr>
      </a:lvl9pPr>
    </p:titleStyle>
    <p:bodyStyle>
      <a:lvl1pPr marL="342900" indent="-342900" algn="l" rtl="0" fontAlgn="base">
        <a:spcBef>
          <a:spcPct val="20000"/>
        </a:spcBef>
        <a:spcAft>
          <a:spcPct val="0"/>
        </a:spcAft>
        <a:buChar char="•"/>
        <a:defRPr sz="2900">
          <a:solidFill>
            <a:schemeClr val="tx1"/>
          </a:solidFill>
          <a:latin typeface="+mn-lt"/>
          <a:ea typeface="+mn-ea"/>
          <a:cs typeface="+mn-cs"/>
        </a:defRPr>
      </a:lvl1pPr>
      <a:lvl2pPr marL="739775" indent="-282575" algn="l" rtl="0" fontAlgn="base">
        <a:spcBef>
          <a:spcPct val="20000"/>
        </a:spcBef>
        <a:spcAft>
          <a:spcPct val="0"/>
        </a:spcAft>
        <a:buChar char="–"/>
        <a:defRPr sz="2900">
          <a:solidFill>
            <a:schemeClr val="tx1"/>
          </a:solidFill>
          <a:latin typeface="+mn-lt"/>
          <a:ea typeface="+mn-ea"/>
        </a:defRPr>
      </a:lvl2pPr>
      <a:lvl3pPr marL="1143000" indent="-228600" algn="l" rtl="0" fontAlgn="base">
        <a:spcBef>
          <a:spcPct val="20000"/>
        </a:spcBef>
        <a:spcAft>
          <a:spcPct val="0"/>
        </a:spcAft>
        <a:buChar char="•"/>
        <a:defRPr sz="2400">
          <a:solidFill>
            <a:schemeClr val="tx1"/>
          </a:solidFill>
          <a:latin typeface="+mn-lt"/>
          <a:ea typeface="+mn-ea"/>
        </a:defRPr>
      </a:lvl3pPr>
      <a:lvl4pPr marL="1600200" indent="-228600" algn="l" rtl="0" fontAlgn="base">
        <a:spcBef>
          <a:spcPct val="20000"/>
        </a:spcBef>
        <a:spcAft>
          <a:spcPct val="0"/>
        </a:spcAft>
        <a:buChar char="–"/>
        <a:defRPr sz="1900">
          <a:solidFill>
            <a:schemeClr val="tx1"/>
          </a:solidFill>
          <a:latin typeface="+mn-lt"/>
          <a:ea typeface="+mn-ea"/>
        </a:defRPr>
      </a:lvl4pPr>
      <a:lvl5pPr marL="2057400" indent="-228600" algn="l" rtl="0" fontAlgn="base">
        <a:spcBef>
          <a:spcPct val="20000"/>
        </a:spcBef>
        <a:spcAft>
          <a:spcPct val="0"/>
        </a:spcAft>
        <a:buChar char="»"/>
        <a:defRPr sz="1900">
          <a:solidFill>
            <a:schemeClr val="tx1"/>
          </a:solidFill>
          <a:latin typeface="+mn-lt"/>
          <a:ea typeface="+mn-ea"/>
        </a:defRPr>
      </a:lvl5pPr>
      <a:lvl6pPr marL="2514600" indent="-228600" algn="l" rtl="0" fontAlgn="base">
        <a:spcBef>
          <a:spcPct val="20000"/>
        </a:spcBef>
        <a:spcAft>
          <a:spcPct val="0"/>
        </a:spcAft>
        <a:buChar char="»"/>
        <a:defRPr sz="1900">
          <a:solidFill>
            <a:schemeClr val="tx1"/>
          </a:solidFill>
          <a:latin typeface="+mn-lt"/>
          <a:ea typeface="+mn-ea"/>
        </a:defRPr>
      </a:lvl6pPr>
      <a:lvl7pPr marL="2971800" indent="-228600" algn="l" rtl="0" fontAlgn="base">
        <a:spcBef>
          <a:spcPct val="20000"/>
        </a:spcBef>
        <a:spcAft>
          <a:spcPct val="0"/>
        </a:spcAft>
        <a:buChar char="»"/>
        <a:defRPr sz="1900">
          <a:solidFill>
            <a:schemeClr val="tx1"/>
          </a:solidFill>
          <a:latin typeface="+mn-lt"/>
          <a:ea typeface="+mn-ea"/>
        </a:defRPr>
      </a:lvl7pPr>
      <a:lvl8pPr marL="3429000" indent="-228600" algn="l" rtl="0" fontAlgn="base">
        <a:spcBef>
          <a:spcPct val="20000"/>
        </a:spcBef>
        <a:spcAft>
          <a:spcPct val="0"/>
        </a:spcAft>
        <a:buChar char="»"/>
        <a:defRPr sz="1900">
          <a:solidFill>
            <a:schemeClr val="tx1"/>
          </a:solidFill>
          <a:latin typeface="+mn-lt"/>
          <a:ea typeface="+mn-ea"/>
        </a:defRPr>
      </a:lvl8pPr>
      <a:lvl9pPr marL="3886200" indent="-228600" algn="l" rtl="0" fontAlgn="base">
        <a:spcBef>
          <a:spcPct val="20000"/>
        </a:spcBef>
        <a:spcAft>
          <a:spcPct val="0"/>
        </a:spcAft>
        <a:buChar char="»"/>
        <a:defRPr sz="1900">
          <a:solidFill>
            <a:schemeClr val="tx1"/>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80226" name="Rectangle 2"/>
          <p:cNvSpPr>
            <a:spLocks noChangeArrowheads="1"/>
          </p:cNvSpPr>
          <p:nvPr userDrawn="1"/>
        </p:nvSpPr>
        <p:spPr bwMode="auto">
          <a:xfrm>
            <a:off x="0" y="0"/>
            <a:ext cx="43891200" cy="4800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80227" name="Rectangle 3"/>
          <p:cNvSpPr>
            <a:spLocks noChangeArrowheads="1"/>
          </p:cNvSpPr>
          <p:nvPr userDrawn="1"/>
        </p:nvSpPr>
        <p:spPr bwMode="auto">
          <a:xfrm>
            <a:off x="693738" y="5638800"/>
            <a:ext cx="9974262" cy="2656363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80228" name="Rectangle 4"/>
          <p:cNvSpPr>
            <a:spLocks noChangeArrowheads="1"/>
          </p:cNvSpPr>
          <p:nvPr userDrawn="1"/>
        </p:nvSpPr>
        <p:spPr bwMode="auto">
          <a:xfrm>
            <a:off x="0" y="4800600"/>
            <a:ext cx="43891200" cy="130175"/>
          </a:xfrm>
          <a:prstGeom prst="rect">
            <a:avLst/>
          </a:prstGeom>
          <a:solidFill>
            <a:srgbClr val="66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80229" name="Text Box 5"/>
          <p:cNvSpPr txBox="1">
            <a:spLocks noChangeArrowheads="1"/>
          </p:cNvSpPr>
          <p:nvPr userDrawn="1"/>
        </p:nvSpPr>
        <p:spPr bwMode="auto">
          <a:xfrm>
            <a:off x="609600" y="32445325"/>
            <a:ext cx="2514600" cy="315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1267" tIns="45624" rIns="91267" bIns="45624">
            <a:spAutoFit/>
          </a:bodyPr>
          <a:lstStyle/>
          <a:p>
            <a:pPr eaLnBrk="0" hangingPunct="0">
              <a:lnSpc>
                <a:spcPct val="65000"/>
              </a:lnSpc>
              <a:spcBef>
                <a:spcPct val="50000"/>
              </a:spcBef>
            </a:pPr>
            <a:r>
              <a:rPr lang="en-US" sz="500" b="1">
                <a:solidFill>
                  <a:schemeClr val="bg2"/>
                </a:solidFill>
                <a:latin typeface="Arial" charset="0"/>
              </a:rPr>
              <a:t>POSTER TEMPLATE BY:</a:t>
            </a:r>
          </a:p>
          <a:p>
            <a:pPr eaLnBrk="0" hangingPunct="0">
              <a:lnSpc>
                <a:spcPct val="65000"/>
              </a:lnSpc>
              <a:spcBef>
                <a:spcPct val="50000"/>
              </a:spcBef>
            </a:pPr>
            <a:r>
              <a:rPr lang="en-US" sz="1000" b="1">
                <a:solidFill>
                  <a:schemeClr val="bg2"/>
                </a:solidFill>
                <a:latin typeface="Arial" charset="0"/>
              </a:rPr>
              <a:t>www.PosterPresentations.com</a:t>
            </a:r>
          </a:p>
        </p:txBody>
      </p:sp>
      <p:sp>
        <p:nvSpPr>
          <p:cNvPr id="180230" name="Rectangle 6"/>
          <p:cNvSpPr>
            <a:spLocks noGrp="1" noChangeArrowheads="1"/>
          </p:cNvSpPr>
          <p:nvPr>
            <p:ph type="title"/>
          </p:nvPr>
        </p:nvSpPr>
        <p:spPr bwMode="auto">
          <a:xfrm>
            <a:off x="960438" y="1273175"/>
            <a:ext cx="41924287" cy="2201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267" tIns="45624" rIns="91267" bIns="45624" numCol="1" anchor="ctr" anchorCtr="0" compatLnSpc="1">
            <a:prstTxWarp prst="textNoShape">
              <a:avLst/>
            </a:prstTxWarp>
          </a:bodyPr>
          <a:lstStyle/>
          <a:p>
            <a:pPr lvl="0"/>
            <a:r>
              <a:rPr lang="en-US"/>
              <a:t>Click to edit Master title style</a:t>
            </a:r>
          </a:p>
        </p:txBody>
      </p:sp>
      <p:sp>
        <p:nvSpPr>
          <p:cNvPr id="180231" name="Rectangle 7"/>
          <p:cNvSpPr>
            <a:spLocks noGrp="1" noChangeArrowheads="1"/>
          </p:cNvSpPr>
          <p:nvPr>
            <p:ph type="body" idx="1"/>
          </p:nvPr>
        </p:nvSpPr>
        <p:spPr bwMode="auto">
          <a:xfrm>
            <a:off x="693738" y="5638800"/>
            <a:ext cx="9974262" cy="26563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456408" tIns="456408" rIns="456408" bIns="456408" numCol="1" anchor="t" anchorCtr="0" compatLnSpc="1">
            <a:prstTxWarp prst="textNoShape">
              <a:avLst/>
            </a:prstTxWarp>
          </a:bodyPr>
          <a:lstStyle/>
          <a:p>
            <a:pPr lvl="0"/>
            <a:r>
              <a:rPr lang="en-US"/>
              <a:t>Click to edit Master text styles</a:t>
            </a:r>
          </a:p>
          <a:p>
            <a:pPr lvl="1"/>
            <a:r>
              <a:rPr lang="en-US"/>
              <a:t>Second level</a:t>
            </a:r>
          </a:p>
        </p:txBody>
      </p:sp>
      <p:sp>
        <p:nvSpPr>
          <p:cNvPr id="180232" name="Rectangle 8"/>
          <p:cNvSpPr>
            <a:spLocks noChangeArrowheads="1"/>
          </p:cNvSpPr>
          <p:nvPr userDrawn="1"/>
        </p:nvSpPr>
        <p:spPr bwMode="auto">
          <a:xfrm>
            <a:off x="0" y="0"/>
            <a:ext cx="43891200" cy="32918400"/>
          </a:xfrm>
          <a:prstGeom prst="rect">
            <a:avLst/>
          </a:prstGeom>
          <a:noFill/>
          <a:ln w="317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80233" name="Rectangle 9"/>
          <p:cNvSpPr>
            <a:spLocks noChangeArrowheads="1"/>
          </p:cNvSpPr>
          <p:nvPr userDrawn="1"/>
        </p:nvSpPr>
        <p:spPr bwMode="auto">
          <a:xfrm>
            <a:off x="11490325" y="5638800"/>
            <a:ext cx="20764500" cy="2656363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80235" name="Rectangle 11"/>
          <p:cNvSpPr>
            <a:spLocks noChangeArrowheads="1"/>
          </p:cNvSpPr>
          <p:nvPr userDrawn="1"/>
        </p:nvSpPr>
        <p:spPr bwMode="auto">
          <a:xfrm>
            <a:off x="33078738" y="5638800"/>
            <a:ext cx="9982200" cy="2656363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Lst>
  <p:txStyles>
    <p:titleStyle>
      <a:lvl1pPr algn="ctr" rtl="0" fontAlgn="base">
        <a:spcBef>
          <a:spcPct val="0"/>
        </a:spcBef>
        <a:spcAft>
          <a:spcPct val="0"/>
        </a:spcAft>
        <a:defRPr sz="8600">
          <a:solidFill>
            <a:schemeClr val="tx2"/>
          </a:solidFill>
          <a:latin typeface="+mj-lt"/>
          <a:ea typeface="+mj-ea"/>
          <a:cs typeface="+mj-cs"/>
        </a:defRPr>
      </a:lvl1pPr>
      <a:lvl2pPr algn="ctr" rtl="0" fontAlgn="base">
        <a:spcBef>
          <a:spcPct val="0"/>
        </a:spcBef>
        <a:spcAft>
          <a:spcPct val="0"/>
        </a:spcAft>
        <a:defRPr sz="8600">
          <a:solidFill>
            <a:schemeClr val="tx2"/>
          </a:solidFill>
          <a:latin typeface="Arial Black" charset="0"/>
          <a:ea typeface="ＭＳ Ｐゴシック" charset="0"/>
        </a:defRPr>
      </a:lvl2pPr>
      <a:lvl3pPr algn="ctr" rtl="0" fontAlgn="base">
        <a:spcBef>
          <a:spcPct val="0"/>
        </a:spcBef>
        <a:spcAft>
          <a:spcPct val="0"/>
        </a:spcAft>
        <a:defRPr sz="8600">
          <a:solidFill>
            <a:schemeClr val="tx2"/>
          </a:solidFill>
          <a:latin typeface="Arial Black" charset="0"/>
          <a:ea typeface="ＭＳ Ｐゴシック" charset="0"/>
        </a:defRPr>
      </a:lvl3pPr>
      <a:lvl4pPr algn="ctr" rtl="0" fontAlgn="base">
        <a:spcBef>
          <a:spcPct val="0"/>
        </a:spcBef>
        <a:spcAft>
          <a:spcPct val="0"/>
        </a:spcAft>
        <a:defRPr sz="8600">
          <a:solidFill>
            <a:schemeClr val="tx2"/>
          </a:solidFill>
          <a:latin typeface="Arial Black" charset="0"/>
          <a:ea typeface="ＭＳ Ｐゴシック" charset="0"/>
        </a:defRPr>
      </a:lvl4pPr>
      <a:lvl5pPr algn="ctr" rtl="0" fontAlgn="base">
        <a:spcBef>
          <a:spcPct val="0"/>
        </a:spcBef>
        <a:spcAft>
          <a:spcPct val="0"/>
        </a:spcAft>
        <a:defRPr sz="8600">
          <a:solidFill>
            <a:schemeClr val="tx2"/>
          </a:solidFill>
          <a:latin typeface="Arial Black" charset="0"/>
          <a:ea typeface="ＭＳ Ｐゴシック" charset="0"/>
        </a:defRPr>
      </a:lvl5pPr>
      <a:lvl6pPr marL="457200" algn="ctr" rtl="0" fontAlgn="base">
        <a:spcBef>
          <a:spcPct val="0"/>
        </a:spcBef>
        <a:spcAft>
          <a:spcPct val="0"/>
        </a:spcAft>
        <a:defRPr sz="8600">
          <a:solidFill>
            <a:schemeClr val="tx2"/>
          </a:solidFill>
          <a:latin typeface="Arial Black" charset="0"/>
          <a:ea typeface="ＭＳ Ｐゴシック" charset="0"/>
        </a:defRPr>
      </a:lvl6pPr>
      <a:lvl7pPr marL="914400" algn="ctr" rtl="0" fontAlgn="base">
        <a:spcBef>
          <a:spcPct val="0"/>
        </a:spcBef>
        <a:spcAft>
          <a:spcPct val="0"/>
        </a:spcAft>
        <a:defRPr sz="8600">
          <a:solidFill>
            <a:schemeClr val="tx2"/>
          </a:solidFill>
          <a:latin typeface="Arial Black" charset="0"/>
          <a:ea typeface="ＭＳ Ｐゴシック" charset="0"/>
        </a:defRPr>
      </a:lvl7pPr>
      <a:lvl8pPr marL="1371600" algn="ctr" rtl="0" fontAlgn="base">
        <a:spcBef>
          <a:spcPct val="0"/>
        </a:spcBef>
        <a:spcAft>
          <a:spcPct val="0"/>
        </a:spcAft>
        <a:defRPr sz="8600">
          <a:solidFill>
            <a:schemeClr val="tx2"/>
          </a:solidFill>
          <a:latin typeface="Arial Black" charset="0"/>
          <a:ea typeface="ＭＳ Ｐゴシック" charset="0"/>
        </a:defRPr>
      </a:lvl8pPr>
      <a:lvl9pPr marL="1828800" algn="ctr" rtl="0" fontAlgn="base">
        <a:spcBef>
          <a:spcPct val="0"/>
        </a:spcBef>
        <a:spcAft>
          <a:spcPct val="0"/>
        </a:spcAft>
        <a:defRPr sz="8600">
          <a:solidFill>
            <a:schemeClr val="tx2"/>
          </a:solidFill>
          <a:latin typeface="Arial Black" charset="0"/>
          <a:ea typeface="ＭＳ Ｐゴシック" charset="0"/>
        </a:defRPr>
      </a:lvl9pPr>
    </p:titleStyle>
    <p:bodyStyle>
      <a:lvl1pPr marL="342900" indent="-342900" algn="l" rtl="0" fontAlgn="base">
        <a:spcBef>
          <a:spcPct val="20000"/>
        </a:spcBef>
        <a:spcAft>
          <a:spcPct val="0"/>
        </a:spcAft>
        <a:buChar char="•"/>
        <a:defRPr sz="2900">
          <a:solidFill>
            <a:schemeClr val="tx1"/>
          </a:solidFill>
          <a:latin typeface="+mn-lt"/>
          <a:ea typeface="+mn-ea"/>
          <a:cs typeface="+mn-cs"/>
        </a:defRPr>
      </a:lvl1pPr>
      <a:lvl2pPr marL="739775" indent="-282575" algn="l" rtl="0" fontAlgn="base">
        <a:spcBef>
          <a:spcPct val="20000"/>
        </a:spcBef>
        <a:spcAft>
          <a:spcPct val="0"/>
        </a:spcAft>
        <a:buChar char="–"/>
        <a:defRPr sz="2900">
          <a:solidFill>
            <a:schemeClr val="tx1"/>
          </a:solidFill>
          <a:latin typeface="+mn-lt"/>
          <a:ea typeface="+mn-ea"/>
        </a:defRPr>
      </a:lvl2pPr>
      <a:lvl3pPr marL="1143000" indent="-228600" algn="l" rtl="0" fontAlgn="base">
        <a:spcBef>
          <a:spcPct val="20000"/>
        </a:spcBef>
        <a:spcAft>
          <a:spcPct val="0"/>
        </a:spcAft>
        <a:buChar char="•"/>
        <a:defRPr sz="2400">
          <a:solidFill>
            <a:schemeClr val="tx1"/>
          </a:solidFill>
          <a:latin typeface="+mn-lt"/>
          <a:ea typeface="+mn-ea"/>
        </a:defRPr>
      </a:lvl3pPr>
      <a:lvl4pPr marL="1600200" indent="-228600" algn="l" rtl="0" fontAlgn="base">
        <a:spcBef>
          <a:spcPct val="20000"/>
        </a:spcBef>
        <a:spcAft>
          <a:spcPct val="0"/>
        </a:spcAft>
        <a:buChar char="–"/>
        <a:defRPr sz="1900">
          <a:solidFill>
            <a:schemeClr val="tx1"/>
          </a:solidFill>
          <a:latin typeface="+mn-lt"/>
          <a:ea typeface="+mn-ea"/>
        </a:defRPr>
      </a:lvl4pPr>
      <a:lvl5pPr marL="2057400" indent="-228600" algn="l" rtl="0" fontAlgn="base">
        <a:spcBef>
          <a:spcPct val="20000"/>
        </a:spcBef>
        <a:spcAft>
          <a:spcPct val="0"/>
        </a:spcAft>
        <a:buChar char="»"/>
        <a:defRPr sz="1900">
          <a:solidFill>
            <a:schemeClr val="tx1"/>
          </a:solidFill>
          <a:latin typeface="+mn-lt"/>
          <a:ea typeface="+mn-ea"/>
        </a:defRPr>
      </a:lvl5pPr>
      <a:lvl6pPr marL="2514600" indent="-228600" algn="l" rtl="0" fontAlgn="base">
        <a:spcBef>
          <a:spcPct val="20000"/>
        </a:spcBef>
        <a:spcAft>
          <a:spcPct val="0"/>
        </a:spcAft>
        <a:buChar char="»"/>
        <a:defRPr sz="1900">
          <a:solidFill>
            <a:schemeClr val="tx1"/>
          </a:solidFill>
          <a:latin typeface="+mn-lt"/>
          <a:ea typeface="+mn-ea"/>
        </a:defRPr>
      </a:lvl6pPr>
      <a:lvl7pPr marL="2971800" indent="-228600" algn="l" rtl="0" fontAlgn="base">
        <a:spcBef>
          <a:spcPct val="20000"/>
        </a:spcBef>
        <a:spcAft>
          <a:spcPct val="0"/>
        </a:spcAft>
        <a:buChar char="»"/>
        <a:defRPr sz="1900">
          <a:solidFill>
            <a:schemeClr val="tx1"/>
          </a:solidFill>
          <a:latin typeface="+mn-lt"/>
          <a:ea typeface="+mn-ea"/>
        </a:defRPr>
      </a:lvl7pPr>
      <a:lvl8pPr marL="3429000" indent="-228600" algn="l" rtl="0" fontAlgn="base">
        <a:spcBef>
          <a:spcPct val="20000"/>
        </a:spcBef>
        <a:spcAft>
          <a:spcPct val="0"/>
        </a:spcAft>
        <a:buChar char="»"/>
        <a:defRPr sz="1900">
          <a:solidFill>
            <a:schemeClr val="tx1"/>
          </a:solidFill>
          <a:latin typeface="+mn-lt"/>
          <a:ea typeface="+mn-ea"/>
        </a:defRPr>
      </a:lvl8pPr>
      <a:lvl9pPr marL="3886200" indent="-228600" algn="l" rtl="0" fontAlgn="base">
        <a:spcBef>
          <a:spcPct val="20000"/>
        </a:spcBef>
        <a:spcAft>
          <a:spcPct val="0"/>
        </a:spcAft>
        <a:buChar char="»"/>
        <a:defRPr sz="1900">
          <a:solidFill>
            <a:schemeClr val="tx1"/>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81250" name="Rectangle 2"/>
          <p:cNvSpPr>
            <a:spLocks noChangeArrowheads="1"/>
          </p:cNvSpPr>
          <p:nvPr userDrawn="1"/>
        </p:nvSpPr>
        <p:spPr bwMode="auto">
          <a:xfrm>
            <a:off x="0" y="0"/>
            <a:ext cx="43891200" cy="4800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81251" name="Rectangle 3"/>
          <p:cNvSpPr>
            <a:spLocks noChangeArrowheads="1"/>
          </p:cNvSpPr>
          <p:nvPr userDrawn="1"/>
        </p:nvSpPr>
        <p:spPr bwMode="auto">
          <a:xfrm>
            <a:off x="693738" y="5638800"/>
            <a:ext cx="42367200" cy="2656363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81252" name="Rectangle 4"/>
          <p:cNvSpPr>
            <a:spLocks noChangeArrowheads="1"/>
          </p:cNvSpPr>
          <p:nvPr userDrawn="1"/>
        </p:nvSpPr>
        <p:spPr bwMode="auto">
          <a:xfrm>
            <a:off x="0" y="4800600"/>
            <a:ext cx="43891200" cy="130175"/>
          </a:xfrm>
          <a:prstGeom prst="rect">
            <a:avLst/>
          </a:prstGeom>
          <a:solidFill>
            <a:srgbClr val="66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81253" name="Text Box 5"/>
          <p:cNvSpPr txBox="1">
            <a:spLocks noChangeArrowheads="1"/>
          </p:cNvSpPr>
          <p:nvPr userDrawn="1"/>
        </p:nvSpPr>
        <p:spPr bwMode="auto">
          <a:xfrm>
            <a:off x="609600" y="32445325"/>
            <a:ext cx="2514600" cy="315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1267" tIns="45624" rIns="91267" bIns="45624">
            <a:spAutoFit/>
          </a:bodyPr>
          <a:lstStyle/>
          <a:p>
            <a:pPr eaLnBrk="0" hangingPunct="0">
              <a:lnSpc>
                <a:spcPct val="65000"/>
              </a:lnSpc>
              <a:spcBef>
                <a:spcPct val="50000"/>
              </a:spcBef>
            </a:pPr>
            <a:r>
              <a:rPr lang="en-US" sz="500" b="1">
                <a:solidFill>
                  <a:schemeClr val="bg2"/>
                </a:solidFill>
                <a:latin typeface="Arial" charset="0"/>
              </a:rPr>
              <a:t>POSTER TEMPLATE BY:</a:t>
            </a:r>
          </a:p>
          <a:p>
            <a:pPr eaLnBrk="0" hangingPunct="0">
              <a:lnSpc>
                <a:spcPct val="65000"/>
              </a:lnSpc>
              <a:spcBef>
                <a:spcPct val="50000"/>
              </a:spcBef>
            </a:pPr>
            <a:r>
              <a:rPr lang="en-US" sz="1000" b="1">
                <a:solidFill>
                  <a:schemeClr val="bg2"/>
                </a:solidFill>
                <a:latin typeface="Arial" charset="0"/>
              </a:rPr>
              <a:t>www.PosterPresentations.com</a:t>
            </a:r>
          </a:p>
        </p:txBody>
      </p:sp>
      <p:sp>
        <p:nvSpPr>
          <p:cNvPr id="181254" name="Rectangle 6"/>
          <p:cNvSpPr>
            <a:spLocks noGrp="1" noChangeArrowheads="1"/>
          </p:cNvSpPr>
          <p:nvPr>
            <p:ph type="title"/>
          </p:nvPr>
        </p:nvSpPr>
        <p:spPr bwMode="auto">
          <a:xfrm>
            <a:off x="960438" y="1273175"/>
            <a:ext cx="41924287" cy="2201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267" tIns="45624" rIns="91267" bIns="45624" numCol="1" anchor="ctr" anchorCtr="0" compatLnSpc="1">
            <a:prstTxWarp prst="textNoShape">
              <a:avLst/>
            </a:prstTxWarp>
          </a:bodyPr>
          <a:lstStyle/>
          <a:p>
            <a:pPr lvl="0"/>
            <a:r>
              <a:rPr lang="en-US"/>
              <a:t>Click to edit Master title style</a:t>
            </a:r>
          </a:p>
        </p:txBody>
      </p:sp>
      <p:sp>
        <p:nvSpPr>
          <p:cNvPr id="181255" name="Rectangle 7"/>
          <p:cNvSpPr>
            <a:spLocks noGrp="1" noChangeArrowheads="1"/>
          </p:cNvSpPr>
          <p:nvPr>
            <p:ph type="body" idx="1"/>
          </p:nvPr>
        </p:nvSpPr>
        <p:spPr bwMode="auto">
          <a:xfrm>
            <a:off x="693738" y="5638800"/>
            <a:ext cx="42190987" cy="26563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456408" tIns="456408" rIns="456408" bIns="456408" numCol="1" anchor="t" anchorCtr="0" compatLnSpc="1">
            <a:prstTxWarp prst="textNoShape">
              <a:avLst/>
            </a:prstTxWarp>
          </a:bodyPr>
          <a:lstStyle/>
          <a:p>
            <a:pPr lvl="0"/>
            <a:r>
              <a:rPr lang="en-US"/>
              <a:t>Click to edit Master text styles</a:t>
            </a:r>
          </a:p>
          <a:p>
            <a:pPr lvl="1"/>
            <a:r>
              <a:rPr lang="en-US"/>
              <a:t>Second level</a:t>
            </a:r>
          </a:p>
        </p:txBody>
      </p:sp>
      <p:sp>
        <p:nvSpPr>
          <p:cNvPr id="181256" name="Rectangle 8"/>
          <p:cNvSpPr>
            <a:spLocks noChangeArrowheads="1"/>
          </p:cNvSpPr>
          <p:nvPr userDrawn="1"/>
        </p:nvSpPr>
        <p:spPr bwMode="auto">
          <a:xfrm>
            <a:off x="0" y="0"/>
            <a:ext cx="43891200" cy="32918400"/>
          </a:xfrm>
          <a:prstGeom prst="rect">
            <a:avLst/>
          </a:prstGeom>
          <a:noFill/>
          <a:ln w="317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Tree>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xStyles>
    <p:titleStyle>
      <a:lvl1pPr algn="ctr" rtl="0" fontAlgn="base">
        <a:spcBef>
          <a:spcPct val="0"/>
        </a:spcBef>
        <a:spcAft>
          <a:spcPct val="0"/>
        </a:spcAft>
        <a:defRPr sz="8600">
          <a:solidFill>
            <a:schemeClr val="tx2"/>
          </a:solidFill>
          <a:latin typeface="+mj-lt"/>
          <a:ea typeface="+mj-ea"/>
          <a:cs typeface="+mj-cs"/>
        </a:defRPr>
      </a:lvl1pPr>
      <a:lvl2pPr algn="ctr" rtl="0" fontAlgn="base">
        <a:spcBef>
          <a:spcPct val="0"/>
        </a:spcBef>
        <a:spcAft>
          <a:spcPct val="0"/>
        </a:spcAft>
        <a:defRPr sz="8600">
          <a:solidFill>
            <a:schemeClr val="tx2"/>
          </a:solidFill>
          <a:latin typeface="Arial Black" charset="0"/>
          <a:ea typeface="ＭＳ Ｐゴシック" charset="0"/>
        </a:defRPr>
      </a:lvl2pPr>
      <a:lvl3pPr algn="ctr" rtl="0" fontAlgn="base">
        <a:spcBef>
          <a:spcPct val="0"/>
        </a:spcBef>
        <a:spcAft>
          <a:spcPct val="0"/>
        </a:spcAft>
        <a:defRPr sz="8600">
          <a:solidFill>
            <a:schemeClr val="tx2"/>
          </a:solidFill>
          <a:latin typeface="Arial Black" charset="0"/>
          <a:ea typeface="ＭＳ Ｐゴシック" charset="0"/>
        </a:defRPr>
      </a:lvl3pPr>
      <a:lvl4pPr algn="ctr" rtl="0" fontAlgn="base">
        <a:spcBef>
          <a:spcPct val="0"/>
        </a:spcBef>
        <a:spcAft>
          <a:spcPct val="0"/>
        </a:spcAft>
        <a:defRPr sz="8600">
          <a:solidFill>
            <a:schemeClr val="tx2"/>
          </a:solidFill>
          <a:latin typeface="Arial Black" charset="0"/>
          <a:ea typeface="ＭＳ Ｐゴシック" charset="0"/>
        </a:defRPr>
      </a:lvl4pPr>
      <a:lvl5pPr algn="ctr" rtl="0" fontAlgn="base">
        <a:spcBef>
          <a:spcPct val="0"/>
        </a:spcBef>
        <a:spcAft>
          <a:spcPct val="0"/>
        </a:spcAft>
        <a:defRPr sz="8600">
          <a:solidFill>
            <a:schemeClr val="tx2"/>
          </a:solidFill>
          <a:latin typeface="Arial Black" charset="0"/>
          <a:ea typeface="ＭＳ Ｐゴシック" charset="0"/>
        </a:defRPr>
      </a:lvl5pPr>
      <a:lvl6pPr marL="457200" algn="ctr" rtl="0" fontAlgn="base">
        <a:spcBef>
          <a:spcPct val="0"/>
        </a:spcBef>
        <a:spcAft>
          <a:spcPct val="0"/>
        </a:spcAft>
        <a:defRPr sz="8600">
          <a:solidFill>
            <a:schemeClr val="tx2"/>
          </a:solidFill>
          <a:latin typeface="Arial Black" charset="0"/>
          <a:ea typeface="ＭＳ Ｐゴシック" charset="0"/>
        </a:defRPr>
      </a:lvl6pPr>
      <a:lvl7pPr marL="914400" algn="ctr" rtl="0" fontAlgn="base">
        <a:spcBef>
          <a:spcPct val="0"/>
        </a:spcBef>
        <a:spcAft>
          <a:spcPct val="0"/>
        </a:spcAft>
        <a:defRPr sz="8600">
          <a:solidFill>
            <a:schemeClr val="tx2"/>
          </a:solidFill>
          <a:latin typeface="Arial Black" charset="0"/>
          <a:ea typeface="ＭＳ Ｐゴシック" charset="0"/>
        </a:defRPr>
      </a:lvl7pPr>
      <a:lvl8pPr marL="1371600" algn="ctr" rtl="0" fontAlgn="base">
        <a:spcBef>
          <a:spcPct val="0"/>
        </a:spcBef>
        <a:spcAft>
          <a:spcPct val="0"/>
        </a:spcAft>
        <a:defRPr sz="8600">
          <a:solidFill>
            <a:schemeClr val="tx2"/>
          </a:solidFill>
          <a:latin typeface="Arial Black" charset="0"/>
          <a:ea typeface="ＭＳ Ｐゴシック" charset="0"/>
        </a:defRPr>
      </a:lvl8pPr>
      <a:lvl9pPr marL="1828800" algn="ctr" rtl="0" fontAlgn="base">
        <a:spcBef>
          <a:spcPct val="0"/>
        </a:spcBef>
        <a:spcAft>
          <a:spcPct val="0"/>
        </a:spcAft>
        <a:defRPr sz="8600">
          <a:solidFill>
            <a:schemeClr val="tx2"/>
          </a:solidFill>
          <a:latin typeface="Arial Black" charset="0"/>
          <a:ea typeface="ＭＳ Ｐゴシック" charset="0"/>
        </a:defRPr>
      </a:lvl9pPr>
    </p:titleStyle>
    <p:bodyStyle>
      <a:lvl1pPr marL="342900" indent="-342900" algn="l" rtl="0" fontAlgn="base">
        <a:spcBef>
          <a:spcPct val="20000"/>
        </a:spcBef>
        <a:spcAft>
          <a:spcPct val="0"/>
        </a:spcAft>
        <a:buChar char="•"/>
        <a:defRPr sz="2900">
          <a:solidFill>
            <a:schemeClr val="tx1"/>
          </a:solidFill>
          <a:latin typeface="+mn-lt"/>
          <a:ea typeface="+mn-ea"/>
          <a:cs typeface="+mn-cs"/>
        </a:defRPr>
      </a:lvl1pPr>
      <a:lvl2pPr marL="739775" indent="-282575" algn="l" rtl="0" fontAlgn="base">
        <a:spcBef>
          <a:spcPct val="20000"/>
        </a:spcBef>
        <a:spcAft>
          <a:spcPct val="0"/>
        </a:spcAft>
        <a:buChar char="–"/>
        <a:defRPr sz="2900">
          <a:solidFill>
            <a:schemeClr val="tx1"/>
          </a:solidFill>
          <a:latin typeface="+mn-lt"/>
          <a:ea typeface="+mn-ea"/>
        </a:defRPr>
      </a:lvl2pPr>
      <a:lvl3pPr marL="1143000" indent="-228600" algn="l" rtl="0" fontAlgn="base">
        <a:spcBef>
          <a:spcPct val="20000"/>
        </a:spcBef>
        <a:spcAft>
          <a:spcPct val="0"/>
        </a:spcAft>
        <a:buChar char="•"/>
        <a:defRPr sz="2400">
          <a:solidFill>
            <a:schemeClr val="tx1"/>
          </a:solidFill>
          <a:latin typeface="+mn-lt"/>
          <a:ea typeface="+mn-ea"/>
        </a:defRPr>
      </a:lvl3pPr>
      <a:lvl4pPr marL="1600200" indent="-228600" algn="l" rtl="0" fontAlgn="base">
        <a:spcBef>
          <a:spcPct val="20000"/>
        </a:spcBef>
        <a:spcAft>
          <a:spcPct val="0"/>
        </a:spcAft>
        <a:buChar char="–"/>
        <a:defRPr sz="1900">
          <a:solidFill>
            <a:schemeClr val="tx1"/>
          </a:solidFill>
          <a:latin typeface="+mn-lt"/>
          <a:ea typeface="+mn-ea"/>
        </a:defRPr>
      </a:lvl4pPr>
      <a:lvl5pPr marL="2057400" indent="-228600" algn="l" rtl="0" fontAlgn="base">
        <a:spcBef>
          <a:spcPct val="20000"/>
        </a:spcBef>
        <a:spcAft>
          <a:spcPct val="0"/>
        </a:spcAft>
        <a:buChar char="»"/>
        <a:defRPr sz="1900">
          <a:solidFill>
            <a:schemeClr val="tx1"/>
          </a:solidFill>
          <a:latin typeface="+mn-lt"/>
          <a:ea typeface="+mn-ea"/>
        </a:defRPr>
      </a:lvl5pPr>
      <a:lvl6pPr marL="2514600" indent="-228600" algn="l" rtl="0" fontAlgn="base">
        <a:spcBef>
          <a:spcPct val="20000"/>
        </a:spcBef>
        <a:spcAft>
          <a:spcPct val="0"/>
        </a:spcAft>
        <a:buChar char="»"/>
        <a:defRPr sz="1900">
          <a:solidFill>
            <a:schemeClr val="tx1"/>
          </a:solidFill>
          <a:latin typeface="+mn-lt"/>
          <a:ea typeface="+mn-ea"/>
        </a:defRPr>
      </a:lvl6pPr>
      <a:lvl7pPr marL="2971800" indent="-228600" algn="l" rtl="0" fontAlgn="base">
        <a:spcBef>
          <a:spcPct val="20000"/>
        </a:spcBef>
        <a:spcAft>
          <a:spcPct val="0"/>
        </a:spcAft>
        <a:buChar char="»"/>
        <a:defRPr sz="1900">
          <a:solidFill>
            <a:schemeClr val="tx1"/>
          </a:solidFill>
          <a:latin typeface="+mn-lt"/>
          <a:ea typeface="+mn-ea"/>
        </a:defRPr>
      </a:lvl7pPr>
      <a:lvl8pPr marL="3429000" indent="-228600" algn="l" rtl="0" fontAlgn="base">
        <a:spcBef>
          <a:spcPct val="20000"/>
        </a:spcBef>
        <a:spcAft>
          <a:spcPct val="0"/>
        </a:spcAft>
        <a:buChar char="»"/>
        <a:defRPr sz="1900">
          <a:solidFill>
            <a:schemeClr val="tx1"/>
          </a:solidFill>
          <a:latin typeface="+mn-lt"/>
          <a:ea typeface="+mn-ea"/>
        </a:defRPr>
      </a:lvl8pPr>
      <a:lvl9pPr marL="3886200" indent="-228600" algn="l" rtl="0" fontAlgn="base">
        <a:spcBef>
          <a:spcPct val="20000"/>
        </a:spcBef>
        <a:spcAft>
          <a:spcPct val="0"/>
        </a:spcAft>
        <a:buChar char="»"/>
        <a:defRPr sz="1900">
          <a:solidFill>
            <a:schemeClr val="tx1"/>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1" Type="http://schemas.openxmlformats.org/officeDocument/2006/relationships/image" Target="../media/image8.jpg"/><Relationship Id="rId12" Type="http://schemas.openxmlformats.org/officeDocument/2006/relationships/image" Target="../media/image9.emf"/><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4.png"/><Relationship Id="rId7" Type="http://schemas.openxmlformats.org/officeDocument/2006/relationships/hyperlink" Target="http://histogrammar.org" TargetMode="External"/><Relationship Id="rId8" Type="http://schemas.openxmlformats.org/officeDocument/2006/relationships/image" Target="../media/image5.png"/><Relationship Id="rId9" Type="http://schemas.openxmlformats.org/officeDocument/2006/relationships/image" Target="../media/image6.png"/><Relationship Id="rId10"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3" name="Rectangle 5"/>
          <p:cNvSpPr>
            <a:spLocks noChangeArrowheads="1"/>
          </p:cNvSpPr>
          <p:nvPr/>
        </p:nvSpPr>
        <p:spPr bwMode="auto">
          <a:xfrm>
            <a:off x="4525963" y="863600"/>
            <a:ext cx="34771012" cy="39085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1243" tIns="45614" rIns="91243" bIns="45614">
            <a:spAutoFit/>
          </a:bodyPr>
          <a:lstStyle/>
          <a:p>
            <a:pPr algn="ctr">
              <a:spcBef>
                <a:spcPct val="50000"/>
              </a:spcBef>
            </a:pPr>
            <a:r>
              <a:rPr lang="en-US" sz="8000" b="1" dirty="0">
                <a:latin typeface="Arial"/>
                <a:cs typeface="Arial"/>
              </a:rPr>
              <a:t>How Big Data allows particle physicists to concentrate on </a:t>
            </a:r>
            <a:r>
              <a:rPr lang="en-US" sz="8000" b="1" dirty="0" smtClean="0">
                <a:latin typeface="Arial"/>
                <a:cs typeface="Arial"/>
              </a:rPr>
              <a:t>science</a:t>
            </a:r>
          </a:p>
          <a:p>
            <a:pPr algn="ctr">
              <a:spcBef>
                <a:spcPct val="50000"/>
              </a:spcBef>
            </a:pPr>
            <a:r>
              <a:rPr lang="en-US" sz="4800" dirty="0" smtClean="0">
                <a:latin typeface="+mn-lt"/>
              </a:rPr>
              <a:t>Matteo </a:t>
            </a:r>
            <a:r>
              <a:rPr lang="en-US" sz="4800" dirty="0">
                <a:latin typeface="+mn-lt"/>
              </a:rPr>
              <a:t>Cremonesi(**), Oliver Gutsche(**), Bo </a:t>
            </a:r>
            <a:r>
              <a:rPr lang="en-US" sz="4800" dirty="0" err="1">
                <a:latin typeface="+mn-lt"/>
              </a:rPr>
              <a:t>Jayatilaka</a:t>
            </a:r>
            <a:r>
              <a:rPr lang="en-US" sz="4800" dirty="0">
                <a:latin typeface="+mn-lt"/>
              </a:rPr>
              <a:t> (**), Jim </a:t>
            </a:r>
            <a:r>
              <a:rPr lang="en-US" sz="4800" dirty="0" err="1">
                <a:latin typeface="+mn-lt"/>
              </a:rPr>
              <a:t>Kowalkowski</a:t>
            </a:r>
            <a:r>
              <a:rPr lang="en-US" sz="4800" dirty="0">
                <a:latin typeface="+mn-lt"/>
              </a:rPr>
              <a:t>(**), Cristina Mantilla</a:t>
            </a:r>
            <a:r>
              <a:rPr lang="en-US" sz="4800" dirty="0" smtClean="0">
                <a:latin typeface="+mn-lt"/>
              </a:rPr>
              <a:t>(**), Jim </a:t>
            </a:r>
            <a:r>
              <a:rPr lang="en-US" sz="4800" dirty="0" err="1" smtClean="0">
                <a:latin typeface="+mn-lt"/>
              </a:rPr>
              <a:t>Pivarski</a:t>
            </a:r>
            <a:r>
              <a:rPr lang="en-US" sz="4800" dirty="0" smtClean="0">
                <a:latin typeface="+mn-lt"/>
              </a:rPr>
              <a:t>(*), </a:t>
            </a:r>
          </a:p>
          <a:p>
            <a:pPr algn="ctr" eaLnBrk="0" hangingPunct="0"/>
            <a:r>
              <a:rPr lang="en-US" sz="4800" u="sng" dirty="0" smtClean="0">
                <a:latin typeface="+mn-lt"/>
              </a:rPr>
              <a:t>Saba </a:t>
            </a:r>
            <a:r>
              <a:rPr lang="en-US" sz="4800" u="sng" dirty="0" err="1" smtClean="0">
                <a:latin typeface="+mn-lt"/>
              </a:rPr>
              <a:t>Sehrish</a:t>
            </a:r>
            <a:r>
              <a:rPr lang="en-US" sz="4800" dirty="0" smtClean="0">
                <a:latin typeface="+mn-lt"/>
              </a:rPr>
              <a:t>(**), Alexey </a:t>
            </a:r>
            <a:r>
              <a:rPr lang="en-US" sz="4800" dirty="0" err="1" smtClean="0">
                <a:latin typeface="+mn-lt"/>
              </a:rPr>
              <a:t>Svyatkovskiy</a:t>
            </a:r>
            <a:r>
              <a:rPr lang="en-US" sz="4800" dirty="0" smtClean="0">
                <a:latin typeface="+mn-lt"/>
              </a:rPr>
              <a:t>(*)</a:t>
            </a:r>
          </a:p>
          <a:p>
            <a:pPr algn="ctr" eaLnBrk="0" hangingPunct="0"/>
            <a:r>
              <a:rPr lang="en-US" sz="4800" dirty="0" smtClean="0">
                <a:latin typeface="+mn-lt"/>
              </a:rPr>
              <a:t>(*) Princeton </a:t>
            </a:r>
            <a:r>
              <a:rPr lang="en-US" sz="4800" dirty="0">
                <a:latin typeface="+mn-lt"/>
              </a:rPr>
              <a:t>(**) </a:t>
            </a:r>
            <a:r>
              <a:rPr lang="en-US" sz="4800" dirty="0" smtClean="0">
                <a:latin typeface="+mn-lt"/>
              </a:rPr>
              <a:t>Fermilab</a:t>
            </a:r>
            <a:endParaRPr lang="en-US" sz="3600" b="1" dirty="0">
              <a:latin typeface="+mn-lt"/>
            </a:endParaRPr>
          </a:p>
        </p:txBody>
      </p:sp>
      <p:sp>
        <p:nvSpPr>
          <p:cNvPr id="2453" name="Text Box 405"/>
          <p:cNvSpPr txBox="1">
            <a:spLocks noChangeArrowheads="1"/>
          </p:cNvSpPr>
          <p:nvPr/>
        </p:nvSpPr>
        <p:spPr bwMode="auto">
          <a:xfrm>
            <a:off x="962024" y="5232400"/>
            <a:ext cx="19835071" cy="58458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91267" tIns="45624" rIns="91267" bIns="45624">
            <a:spAutoFit/>
          </a:bodyPr>
          <a:lstStyle/>
          <a:p>
            <a:pPr algn="ctr" eaLnBrk="0" hangingPunct="0">
              <a:spcBef>
                <a:spcPct val="50000"/>
              </a:spcBef>
            </a:pPr>
            <a:r>
              <a:rPr lang="en-US" sz="3200" b="1" dirty="0" smtClean="0">
                <a:solidFill>
                  <a:srgbClr val="F8F8F8"/>
                </a:solidFill>
                <a:latin typeface="+mn-lt"/>
              </a:rPr>
              <a:t>Abstract</a:t>
            </a:r>
            <a:endParaRPr lang="en-US" sz="3200" b="1" dirty="0">
              <a:solidFill>
                <a:srgbClr val="F8F8F8"/>
              </a:solidFill>
              <a:latin typeface="+mn-lt"/>
            </a:endParaRPr>
          </a:p>
        </p:txBody>
      </p:sp>
      <p:sp>
        <p:nvSpPr>
          <p:cNvPr id="8" name="Text Box 405"/>
          <p:cNvSpPr txBox="1">
            <a:spLocks noChangeArrowheads="1"/>
          </p:cNvSpPr>
          <p:nvPr/>
        </p:nvSpPr>
        <p:spPr bwMode="auto">
          <a:xfrm>
            <a:off x="21432122" y="5219182"/>
            <a:ext cx="21628815" cy="597799"/>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91267" tIns="45624" rIns="91267" bIns="45624">
            <a:spAutoFit/>
          </a:bodyPr>
          <a:lstStyle/>
          <a:p>
            <a:pPr algn="ctr" eaLnBrk="0" hangingPunct="0">
              <a:spcBef>
                <a:spcPct val="50000"/>
              </a:spcBef>
            </a:pPr>
            <a:r>
              <a:rPr lang="en-US" sz="3200" b="1" dirty="0" smtClean="0">
                <a:solidFill>
                  <a:srgbClr val="F8F8F8"/>
                </a:solidFill>
                <a:latin typeface="+mn-lt"/>
              </a:rPr>
              <a:t>Using Spark</a:t>
            </a:r>
            <a:endParaRPr lang="en-US" sz="3200" b="1" dirty="0">
              <a:solidFill>
                <a:srgbClr val="F8F8F8"/>
              </a:solidFill>
              <a:latin typeface="+mn-lt"/>
            </a:endParaRPr>
          </a:p>
        </p:txBody>
      </p:sp>
      <p:pic>
        <p:nvPicPr>
          <p:cNvPr id="18" name="image04.png"/>
          <p:cNvPicPr/>
          <p:nvPr/>
        </p:nvPicPr>
        <p:blipFill>
          <a:blip r:embed="rId3"/>
          <a:srcRect/>
          <a:stretch>
            <a:fillRect/>
          </a:stretch>
        </p:blipFill>
        <p:spPr>
          <a:xfrm>
            <a:off x="14339514" y="22210163"/>
            <a:ext cx="6219429" cy="9629380"/>
          </a:xfrm>
          <a:prstGeom prst="rect">
            <a:avLst/>
          </a:prstGeom>
          <a:ln/>
        </p:spPr>
      </p:pic>
      <p:pic>
        <p:nvPicPr>
          <p:cNvPr id="6" name="Picture 5" descr="darkmatter_piechart.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24980" y="10956177"/>
            <a:ext cx="4274048" cy="3912980"/>
          </a:xfrm>
          <a:prstGeom prst="rect">
            <a:avLst/>
          </a:prstGeom>
        </p:spPr>
      </p:pic>
      <p:sp>
        <p:nvSpPr>
          <p:cNvPr id="24" name="Text Box 405"/>
          <p:cNvSpPr txBox="1">
            <a:spLocks noChangeArrowheads="1"/>
          </p:cNvSpPr>
          <p:nvPr/>
        </p:nvSpPr>
        <p:spPr bwMode="auto">
          <a:xfrm>
            <a:off x="962024" y="10238250"/>
            <a:ext cx="19835071" cy="58458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91267" tIns="45624" rIns="91267" bIns="45624">
            <a:spAutoFit/>
          </a:bodyPr>
          <a:lstStyle/>
          <a:p>
            <a:pPr algn="ctr" eaLnBrk="0" hangingPunct="0">
              <a:spcBef>
                <a:spcPct val="50000"/>
              </a:spcBef>
            </a:pPr>
            <a:r>
              <a:rPr lang="en-US" sz="3200" b="1" dirty="0" smtClean="0">
                <a:solidFill>
                  <a:srgbClr val="F8F8F8"/>
                </a:solidFill>
                <a:latin typeface="+mn-lt"/>
              </a:rPr>
              <a:t>Introduction to the CMS Dark Matter search</a:t>
            </a:r>
            <a:endParaRPr lang="en-US" sz="3200" b="1" dirty="0">
              <a:solidFill>
                <a:srgbClr val="F8F8F8"/>
              </a:solidFill>
              <a:latin typeface="+mn-lt"/>
            </a:endParaRPr>
          </a:p>
        </p:txBody>
      </p:sp>
      <p:sp>
        <p:nvSpPr>
          <p:cNvPr id="25" name="Text Box 405"/>
          <p:cNvSpPr txBox="1">
            <a:spLocks noChangeArrowheads="1"/>
          </p:cNvSpPr>
          <p:nvPr/>
        </p:nvSpPr>
        <p:spPr bwMode="auto">
          <a:xfrm>
            <a:off x="962024" y="21303923"/>
            <a:ext cx="19835071" cy="58458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91267" tIns="45624" rIns="91267" bIns="45624">
            <a:spAutoFit/>
          </a:bodyPr>
          <a:lstStyle/>
          <a:p>
            <a:pPr algn="ctr" eaLnBrk="0" hangingPunct="0">
              <a:spcBef>
                <a:spcPct val="50000"/>
              </a:spcBef>
            </a:pPr>
            <a:r>
              <a:rPr lang="en-US" sz="3200" b="1" dirty="0" smtClean="0">
                <a:solidFill>
                  <a:srgbClr val="F8F8F8"/>
                </a:solidFill>
                <a:latin typeface="+mn-lt"/>
              </a:rPr>
              <a:t>Problem description/Solution using ROOT</a:t>
            </a:r>
            <a:endParaRPr lang="en-US" sz="3200" b="1" dirty="0">
              <a:solidFill>
                <a:srgbClr val="F8F8F8"/>
              </a:solidFill>
              <a:latin typeface="+mn-lt"/>
            </a:endParaRPr>
          </a:p>
        </p:txBody>
      </p:sp>
      <p:sp>
        <p:nvSpPr>
          <p:cNvPr id="26" name="AutoShape 508"/>
          <p:cNvSpPr>
            <a:spLocks noChangeArrowheads="1"/>
          </p:cNvSpPr>
          <p:nvPr/>
        </p:nvSpPr>
        <p:spPr bwMode="auto">
          <a:xfrm>
            <a:off x="21636959" y="14869157"/>
            <a:ext cx="15520906" cy="8287532"/>
          </a:xfrm>
          <a:prstGeom prst="roundRect">
            <a:avLst>
              <a:gd name="adj" fmla="val 16667"/>
            </a:avLst>
          </a:prstGeom>
          <a:solidFill>
            <a:schemeClr val="bg1"/>
          </a:solidFill>
          <a:ln w="2857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nchor="ctr">
            <a:normAutofit/>
          </a:bodyPr>
          <a:lstStyle/>
          <a:p>
            <a:pPr marL="0" indent="0">
              <a:buNone/>
            </a:pPr>
            <a:r>
              <a:rPr lang="en-US" b="1" i="1" dirty="0" smtClean="0">
                <a:latin typeface="Arial"/>
                <a:cs typeface="Arial"/>
              </a:rPr>
              <a:t>  </a:t>
            </a:r>
            <a:r>
              <a:rPr lang="en-US" b="1" dirty="0" smtClean="0">
                <a:latin typeface="Arial"/>
                <a:cs typeface="Arial"/>
              </a:rPr>
              <a:t>Spark</a:t>
            </a:r>
            <a:r>
              <a:rPr lang="en-US" b="1" i="1" dirty="0" smtClean="0">
                <a:latin typeface="Arial"/>
                <a:cs typeface="Arial"/>
              </a:rPr>
              <a:t> on </a:t>
            </a:r>
            <a:r>
              <a:rPr lang="en-US" b="1" dirty="0" smtClean="0">
                <a:latin typeface="Arial"/>
                <a:cs typeface="Arial"/>
              </a:rPr>
              <a:t>Hadoop</a:t>
            </a:r>
            <a:r>
              <a:rPr lang="en-US" b="1" i="1" dirty="0" smtClean="0">
                <a:latin typeface="Arial"/>
                <a:cs typeface="Arial"/>
              </a:rPr>
              <a:t> </a:t>
            </a:r>
          </a:p>
          <a:p>
            <a:pPr marL="0" indent="0">
              <a:buNone/>
            </a:pPr>
            <a:r>
              <a:rPr lang="en-US" dirty="0" smtClean="0">
                <a:latin typeface="Arial"/>
                <a:cs typeface="Arial"/>
              </a:rPr>
              <a:t>Apache </a:t>
            </a:r>
            <a:r>
              <a:rPr lang="en-US" dirty="0">
                <a:latin typeface="Arial"/>
                <a:cs typeface="Arial"/>
              </a:rPr>
              <a:t>Spark on an SGI Hadoop Linux cluster consisting of 6 data nodes and 4 </a:t>
            </a:r>
            <a:r>
              <a:rPr lang="en-US" dirty="0" smtClean="0">
                <a:latin typeface="Arial"/>
                <a:cs typeface="Arial"/>
              </a:rPr>
              <a:t>service </a:t>
            </a:r>
            <a:br>
              <a:rPr lang="en-US" dirty="0" smtClean="0">
                <a:latin typeface="Arial"/>
                <a:cs typeface="Arial"/>
              </a:rPr>
            </a:br>
            <a:r>
              <a:rPr lang="en-US" dirty="0" smtClean="0">
                <a:latin typeface="Arial"/>
                <a:cs typeface="Arial"/>
              </a:rPr>
              <a:t>nodes </a:t>
            </a:r>
            <a:r>
              <a:rPr lang="en-US" dirty="0">
                <a:latin typeface="Arial"/>
                <a:cs typeface="Arial"/>
              </a:rPr>
              <a:t>all with Intel Xeon CPU E5-2680 v2 @ 2.80GHz, each CPU processor core </a:t>
            </a:r>
            <a:r>
              <a:rPr lang="en-US" dirty="0" smtClean="0">
                <a:latin typeface="Arial"/>
                <a:cs typeface="Arial"/>
              </a:rPr>
              <a:t>on </a:t>
            </a:r>
            <a:r>
              <a:rPr lang="en-US" dirty="0">
                <a:latin typeface="Arial"/>
                <a:cs typeface="Arial"/>
              </a:rPr>
              <a:t>a </a:t>
            </a:r>
            <a:r>
              <a:rPr lang="en-US" dirty="0" smtClean="0">
                <a:latin typeface="Arial"/>
                <a:cs typeface="Arial"/>
              </a:rPr>
              <a:t/>
            </a:r>
            <a:br>
              <a:rPr lang="en-US" dirty="0" smtClean="0">
                <a:latin typeface="Arial"/>
                <a:cs typeface="Arial"/>
              </a:rPr>
            </a:br>
            <a:r>
              <a:rPr lang="en-US" dirty="0" smtClean="0">
                <a:latin typeface="Arial"/>
                <a:cs typeface="Arial"/>
              </a:rPr>
              <a:t>worker </a:t>
            </a:r>
            <a:r>
              <a:rPr lang="en-US" dirty="0">
                <a:latin typeface="Arial"/>
                <a:cs typeface="Arial"/>
              </a:rPr>
              <a:t>node having 256 GB of memory. Configure the Hadoop cluster without single </a:t>
            </a:r>
            <a:endParaRPr lang="en-US" dirty="0" smtClean="0">
              <a:latin typeface="Arial"/>
              <a:cs typeface="Arial"/>
            </a:endParaRPr>
          </a:p>
          <a:p>
            <a:r>
              <a:rPr lang="en-US" dirty="0" smtClean="0">
                <a:latin typeface="Arial"/>
                <a:cs typeface="Arial"/>
              </a:rPr>
              <a:t>points </a:t>
            </a:r>
            <a:r>
              <a:rPr lang="en-US" dirty="0">
                <a:latin typeface="Arial"/>
                <a:cs typeface="Arial"/>
              </a:rPr>
              <a:t>of failure using two separate machines as </a:t>
            </a:r>
            <a:r>
              <a:rPr lang="en-US" dirty="0" smtClean="0">
                <a:latin typeface="Arial"/>
                <a:cs typeface="Arial"/>
              </a:rPr>
              <a:t>name nodes</a:t>
            </a:r>
            <a:r>
              <a:rPr lang="en-US" dirty="0">
                <a:latin typeface="Arial"/>
                <a:cs typeface="Arial"/>
              </a:rPr>
              <a:t>. Deploy Spark </a:t>
            </a:r>
            <a:r>
              <a:rPr lang="en-US" dirty="0" smtClean="0">
                <a:latin typeface="Arial"/>
                <a:cs typeface="Arial"/>
              </a:rPr>
              <a:t>applications</a:t>
            </a:r>
          </a:p>
          <a:p>
            <a:r>
              <a:rPr lang="en-US" dirty="0" smtClean="0">
                <a:latin typeface="Arial"/>
                <a:cs typeface="Arial"/>
              </a:rPr>
              <a:t>using </a:t>
            </a:r>
            <a:r>
              <a:rPr lang="en-US" dirty="0">
                <a:latin typeface="Arial"/>
                <a:cs typeface="Arial"/>
              </a:rPr>
              <a:t>YARN resource manager, store data in HDFS</a:t>
            </a:r>
            <a:r>
              <a:rPr lang="en-US" dirty="0" smtClean="0">
                <a:latin typeface="Arial"/>
                <a:cs typeface="Arial"/>
              </a:rPr>
              <a:t>.</a:t>
            </a:r>
            <a:endParaRPr lang="en-US" b="1" i="1" dirty="0" smtClean="0">
              <a:latin typeface="Arial"/>
              <a:cs typeface="Arial"/>
            </a:endParaRPr>
          </a:p>
          <a:p>
            <a:r>
              <a:rPr lang="en-US" dirty="0" smtClean="0">
                <a:solidFill>
                  <a:srgbClr val="0070C0"/>
                </a:solidFill>
                <a:latin typeface="Arial"/>
                <a:cs typeface="Arial"/>
              </a:rPr>
              <a:t>Input </a:t>
            </a:r>
            <a:r>
              <a:rPr lang="en-US" dirty="0">
                <a:solidFill>
                  <a:srgbClr val="0070C0"/>
                </a:solidFill>
                <a:latin typeface="Arial"/>
                <a:cs typeface="Arial"/>
              </a:rPr>
              <a:t>data: </a:t>
            </a:r>
            <a:r>
              <a:rPr lang="en-US" dirty="0" smtClean="0">
                <a:latin typeface="Arial"/>
                <a:cs typeface="Arial"/>
              </a:rPr>
              <a:t>Develop </a:t>
            </a:r>
            <a:r>
              <a:rPr lang="en-US" dirty="0">
                <a:latin typeface="Arial"/>
                <a:cs typeface="Arial"/>
              </a:rPr>
              <a:t>a library to </a:t>
            </a:r>
            <a:r>
              <a:rPr lang="en-US" dirty="0" smtClean="0">
                <a:latin typeface="Arial"/>
                <a:cs typeface="Arial"/>
              </a:rPr>
              <a:t>convert ROOT </a:t>
            </a:r>
            <a:r>
              <a:rPr lang="en-US" dirty="0" err="1" smtClean="0">
                <a:latin typeface="Arial"/>
                <a:cs typeface="Arial"/>
              </a:rPr>
              <a:t>Ttrees</a:t>
            </a:r>
            <a:r>
              <a:rPr lang="en-US" dirty="0" smtClean="0">
                <a:latin typeface="Arial"/>
                <a:cs typeface="Arial"/>
              </a:rPr>
              <a:t> (</a:t>
            </a:r>
            <a:r>
              <a:rPr lang="en-US" dirty="0">
                <a:latin typeface="Arial"/>
                <a:cs typeface="Arial"/>
              </a:rPr>
              <a:t>the most common format in HEP </a:t>
            </a:r>
            <a:r>
              <a:rPr lang="en-US" dirty="0" smtClean="0">
                <a:latin typeface="Arial"/>
                <a:cs typeface="Arial"/>
              </a:rPr>
              <a:t>) </a:t>
            </a:r>
            <a:r>
              <a:rPr lang="en-US" dirty="0">
                <a:latin typeface="Arial"/>
                <a:cs typeface="Arial"/>
              </a:rPr>
              <a:t>to Apache Avro row-based format readable by </a:t>
            </a:r>
            <a:r>
              <a:rPr lang="en-US" dirty="0" smtClean="0">
                <a:latin typeface="Arial"/>
                <a:cs typeface="Arial"/>
              </a:rPr>
              <a:t>Spark and stored in HDFS</a:t>
            </a:r>
            <a:endParaRPr lang="en-US" dirty="0">
              <a:latin typeface="Arial"/>
              <a:cs typeface="Arial"/>
            </a:endParaRPr>
          </a:p>
          <a:p>
            <a:r>
              <a:rPr lang="en-US" dirty="0">
                <a:solidFill>
                  <a:srgbClr val="0070C0"/>
                </a:solidFill>
                <a:latin typeface="Arial"/>
                <a:cs typeface="Arial"/>
              </a:rPr>
              <a:t>Spark operations and APIs: </a:t>
            </a:r>
            <a:r>
              <a:rPr lang="en-US" dirty="0">
                <a:latin typeface="Arial"/>
                <a:cs typeface="Arial"/>
              </a:rPr>
              <a:t>perform skimming and slimming </a:t>
            </a:r>
            <a:r>
              <a:rPr lang="en-US" dirty="0" smtClean="0">
                <a:latin typeface="Arial"/>
                <a:cs typeface="Arial"/>
              </a:rPr>
              <a:t>on RDDs</a:t>
            </a:r>
          </a:p>
          <a:p>
            <a:pPr marL="914400" lvl="1" indent="-457200">
              <a:buFont typeface="Wingdings" charset="2"/>
              <a:buChar char="Ø"/>
            </a:pPr>
            <a:r>
              <a:rPr lang="en-US" dirty="0" smtClean="0">
                <a:latin typeface="Arial"/>
                <a:cs typeface="Arial"/>
              </a:rPr>
              <a:t>Use </a:t>
            </a:r>
            <a:r>
              <a:rPr lang="en-US" dirty="0">
                <a:latin typeface="Arial"/>
                <a:cs typeface="Arial"/>
              </a:rPr>
              <a:t>Spark’s map, flatMap and filter transformations. </a:t>
            </a:r>
            <a:endParaRPr lang="en-US" dirty="0" smtClean="0">
              <a:latin typeface="Arial"/>
              <a:cs typeface="Arial"/>
            </a:endParaRPr>
          </a:p>
          <a:p>
            <a:pPr marL="914400" lvl="1" indent="-457200">
              <a:buFont typeface="Wingdings" charset="2"/>
              <a:buChar char="Ø"/>
            </a:pPr>
            <a:r>
              <a:rPr lang="en-US" dirty="0" smtClean="0">
                <a:latin typeface="Arial"/>
                <a:cs typeface="Arial"/>
              </a:rPr>
              <a:t>Use </a:t>
            </a:r>
            <a:r>
              <a:rPr lang="en-US" dirty="0">
                <a:latin typeface="Arial"/>
                <a:cs typeface="Arial"/>
              </a:rPr>
              <a:t>modern Dataset and </a:t>
            </a:r>
            <a:r>
              <a:rPr lang="en-US" dirty="0" err="1">
                <a:latin typeface="Arial"/>
                <a:cs typeface="Arial"/>
              </a:rPr>
              <a:t>Dataframe</a:t>
            </a:r>
            <a:r>
              <a:rPr lang="en-US" dirty="0">
                <a:latin typeface="Arial"/>
                <a:cs typeface="Arial"/>
              </a:rPr>
              <a:t> </a:t>
            </a:r>
            <a:r>
              <a:rPr lang="en-US" dirty="0" smtClean="0">
                <a:latin typeface="Arial"/>
                <a:cs typeface="Arial"/>
              </a:rPr>
              <a:t>APIs </a:t>
            </a:r>
            <a:r>
              <a:rPr lang="en-US" dirty="0">
                <a:latin typeface="Arial"/>
                <a:cs typeface="Arial"/>
              </a:rPr>
              <a:t>taking </a:t>
            </a:r>
            <a:r>
              <a:rPr lang="en-US" dirty="0" smtClean="0">
                <a:latin typeface="Arial"/>
                <a:cs typeface="Arial"/>
              </a:rPr>
              <a:t>advantage </a:t>
            </a:r>
            <a:r>
              <a:rPr lang="en-US" dirty="0">
                <a:latin typeface="Arial"/>
                <a:cs typeface="Arial"/>
              </a:rPr>
              <a:t>of advanced Catalyst query optimizer and direct operations on </a:t>
            </a:r>
            <a:r>
              <a:rPr lang="en-US" dirty="0" smtClean="0">
                <a:latin typeface="Arial"/>
                <a:cs typeface="Arial"/>
              </a:rPr>
              <a:t>serialized </a:t>
            </a:r>
            <a:r>
              <a:rPr lang="en-US" dirty="0">
                <a:latin typeface="Arial"/>
                <a:cs typeface="Arial"/>
              </a:rPr>
              <a:t>data, available in Spark </a:t>
            </a:r>
            <a:r>
              <a:rPr lang="en-US" dirty="0" smtClean="0">
                <a:latin typeface="Arial"/>
                <a:cs typeface="Arial"/>
              </a:rPr>
              <a:t>2.0.</a:t>
            </a:r>
          </a:p>
          <a:p>
            <a:pPr marL="914400" lvl="1" indent="-457200">
              <a:buFont typeface="Wingdings" charset="2"/>
              <a:buChar char="Ø"/>
            </a:pPr>
            <a:r>
              <a:rPr lang="en-US" dirty="0" smtClean="0">
                <a:latin typeface="Arial"/>
                <a:cs typeface="Arial"/>
              </a:rPr>
              <a:t>Use </a:t>
            </a:r>
            <a:r>
              <a:rPr lang="en-US" dirty="0">
                <a:latin typeface="Arial"/>
                <a:cs typeface="Arial"/>
              </a:rPr>
              <a:t>Apache Parquet columnar format to store </a:t>
            </a:r>
            <a:r>
              <a:rPr lang="en-US" dirty="0" smtClean="0">
                <a:latin typeface="Arial"/>
                <a:cs typeface="Arial"/>
              </a:rPr>
              <a:t>intermediate </a:t>
            </a:r>
            <a:r>
              <a:rPr lang="en-US" dirty="0">
                <a:latin typeface="Arial"/>
                <a:cs typeface="Arial"/>
              </a:rPr>
              <a:t>results between stages of the calculation in HDFS, allowing to easily ingest </a:t>
            </a:r>
            <a:r>
              <a:rPr lang="en-US" dirty="0" smtClean="0">
                <a:latin typeface="Arial"/>
                <a:cs typeface="Arial"/>
              </a:rPr>
              <a:t>data </a:t>
            </a:r>
            <a:r>
              <a:rPr lang="en-US" dirty="0">
                <a:latin typeface="Arial"/>
                <a:cs typeface="Arial"/>
              </a:rPr>
              <a:t>into Dataframes and Datasets  </a:t>
            </a:r>
          </a:p>
          <a:p>
            <a:r>
              <a:rPr lang="en-US" dirty="0">
                <a:solidFill>
                  <a:srgbClr val="0070C0"/>
                </a:solidFill>
                <a:latin typeface="Arial"/>
                <a:cs typeface="Arial"/>
              </a:rPr>
              <a:t>Statistical analysis and plotting</a:t>
            </a:r>
            <a:r>
              <a:rPr lang="en-US" dirty="0" smtClean="0">
                <a:solidFill>
                  <a:srgbClr val="0070C0"/>
                </a:solidFill>
                <a:latin typeface="Arial"/>
                <a:cs typeface="Arial"/>
              </a:rPr>
              <a:t>: </a:t>
            </a:r>
            <a:r>
              <a:rPr lang="en-US" dirty="0" smtClean="0">
                <a:latin typeface="Arial"/>
                <a:cs typeface="Arial"/>
              </a:rPr>
              <a:t>Use the distributed histogrammar package</a:t>
            </a:r>
            <a:endParaRPr lang="en-US" dirty="0">
              <a:latin typeface="Arial"/>
              <a:cs typeface="Arial"/>
            </a:endParaRPr>
          </a:p>
        </p:txBody>
      </p:sp>
      <p:sp>
        <p:nvSpPr>
          <p:cNvPr id="28" name="AutoShape 508"/>
          <p:cNvSpPr>
            <a:spLocks noChangeArrowheads="1"/>
          </p:cNvSpPr>
          <p:nvPr/>
        </p:nvSpPr>
        <p:spPr bwMode="auto">
          <a:xfrm>
            <a:off x="21636959" y="6158253"/>
            <a:ext cx="15520906" cy="8495942"/>
          </a:xfrm>
          <a:prstGeom prst="roundRect">
            <a:avLst>
              <a:gd name="adj" fmla="val 16667"/>
            </a:avLst>
          </a:prstGeom>
          <a:solidFill>
            <a:schemeClr val="bg1"/>
          </a:solidFill>
          <a:ln w="2857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nchor="ctr">
            <a:spAutoFit/>
          </a:bodyPr>
          <a:lstStyle/>
          <a:p>
            <a:pPr defTabSz="3135313"/>
            <a:r>
              <a:rPr lang="en-US" b="1" dirty="0" smtClean="0">
                <a:latin typeface="+mn-lt"/>
              </a:rPr>
              <a:t>Spark on NERSC</a:t>
            </a:r>
          </a:p>
          <a:p>
            <a:pPr defTabSz="3135313"/>
            <a:r>
              <a:rPr lang="en-US" dirty="0" smtClean="0">
                <a:latin typeface="+mn-lt"/>
              </a:rPr>
              <a:t>Apache Spark 2.0 is available on Cori and Edison at NERSC. </a:t>
            </a:r>
          </a:p>
          <a:p>
            <a:pPr defTabSz="3135313"/>
            <a:r>
              <a:rPr lang="en-US" dirty="0" smtClean="0">
                <a:latin typeface="+mn-lt"/>
              </a:rPr>
              <a:t>Edison is used in the initial development and testing; a Cray </a:t>
            </a:r>
            <a:r>
              <a:rPr lang="en-US" dirty="0">
                <a:latin typeface="+mn-lt"/>
              </a:rPr>
              <a:t>XC30, with a peak performance of 2.57 </a:t>
            </a:r>
            <a:r>
              <a:rPr lang="en-US" dirty="0" err="1" smtClean="0">
                <a:latin typeface="+mn-lt"/>
              </a:rPr>
              <a:t>petaflops</a:t>
            </a:r>
            <a:r>
              <a:rPr lang="en-US" dirty="0">
                <a:latin typeface="+mn-lt"/>
              </a:rPr>
              <a:t>/sec, 133,824 compute cores, 357 terabytes of memory, and 7.56 petabytes </a:t>
            </a:r>
            <a:r>
              <a:rPr lang="en-US" dirty="0" smtClean="0">
                <a:latin typeface="+mn-lt"/>
              </a:rPr>
              <a:t>of disk. Store data in GPFS. </a:t>
            </a:r>
          </a:p>
          <a:p>
            <a:pPr defTabSz="3135313"/>
            <a:r>
              <a:rPr lang="en-US" dirty="0" smtClean="0">
                <a:solidFill>
                  <a:srgbClr val="0070C0"/>
                </a:solidFill>
                <a:latin typeface="+mn-lt"/>
              </a:rPr>
              <a:t>Input </a:t>
            </a:r>
            <a:r>
              <a:rPr lang="en-US" dirty="0">
                <a:solidFill>
                  <a:srgbClr val="0070C0"/>
                </a:solidFill>
                <a:latin typeface="+mn-lt"/>
              </a:rPr>
              <a:t>data: </a:t>
            </a:r>
            <a:r>
              <a:rPr lang="en-US" dirty="0" smtClean="0">
                <a:latin typeface="+mn-lt"/>
              </a:rPr>
              <a:t>Convert the n-tuple format (ROOT </a:t>
            </a:r>
            <a:r>
              <a:rPr lang="en-US" dirty="0" err="1" smtClean="0">
                <a:latin typeface="+mn-lt"/>
              </a:rPr>
              <a:t>TTree</a:t>
            </a:r>
            <a:r>
              <a:rPr lang="en-US" dirty="0" smtClean="0">
                <a:latin typeface="+mn-lt"/>
              </a:rPr>
              <a:t>) </a:t>
            </a:r>
            <a:r>
              <a:rPr lang="en-US" dirty="0" smtClean="0">
                <a:latin typeface="+mn-lt"/>
              </a:rPr>
              <a:t>to the HDF5 format. </a:t>
            </a:r>
          </a:p>
          <a:p>
            <a:pPr marL="914400" lvl="1" indent="-457200" defTabSz="3135313">
              <a:buFont typeface="Wingdings" charset="2"/>
              <a:buChar char="Ø"/>
            </a:pPr>
            <a:r>
              <a:rPr lang="en-US" dirty="0" smtClean="0">
                <a:latin typeface="+mn-lt"/>
              </a:rPr>
              <a:t>One HDF5 group per </a:t>
            </a:r>
            <a:r>
              <a:rPr lang="en-US" dirty="0" smtClean="0">
                <a:latin typeface="+mn-lt"/>
              </a:rPr>
              <a:t>particle </a:t>
            </a:r>
            <a:r>
              <a:rPr lang="en-US" dirty="0" smtClean="0">
                <a:latin typeface="+mn-lt"/>
              </a:rPr>
              <a:t>type </a:t>
            </a:r>
            <a:r>
              <a:rPr lang="en-US" dirty="0" smtClean="0">
                <a:latin typeface="+mn-lt"/>
              </a:rPr>
              <a:t>e.g. </a:t>
            </a:r>
            <a:r>
              <a:rPr lang="en-US" dirty="0" smtClean="0">
                <a:latin typeface="+mn-lt"/>
              </a:rPr>
              <a:t>Tau</a:t>
            </a:r>
            <a:r>
              <a:rPr lang="en-US" dirty="0" smtClean="0">
                <a:latin typeface="+mn-lt"/>
              </a:rPr>
              <a:t>, electron, </a:t>
            </a:r>
            <a:r>
              <a:rPr lang="en-US" dirty="0" err="1" smtClean="0">
                <a:latin typeface="+mn-lt"/>
              </a:rPr>
              <a:t>Muon</a:t>
            </a:r>
            <a:r>
              <a:rPr lang="en-US" dirty="0">
                <a:latin typeface="+mn-lt"/>
              </a:rPr>
              <a:t> </a:t>
            </a:r>
            <a:r>
              <a:rPr lang="en-US" dirty="0" smtClean="0">
                <a:latin typeface="+mn-lt"/>
              </a:rPr>
              <a:t>(ROOT </a:t>
            </a:r>
            <a:r>
              <a:rPr lang="en-US" dirty="0" err="1" smtClean="0">
                <a:latin typeface="+mn-lt"/>
              </a:rPr>
              <a:t>TBranch</a:t>
            </a:r>
            <a:r>
              <a:rPr lang="en-US" dirty="0" smtClean="0">
                <a:latin typeface="+mn-lt"/>
              </a:rPr>
              <a:t>)</a:t>
            </a:r>
            <a:endParaRPr lang="en-US" dirty="0" smtClean="0">
              <a:latin typeface="+mn-lt"/>
            </a:endParaRPr>
          </a:p>
          <a:p>
            <a:pPr marL="914400" lvl="1" indent="-457200" defTabSz="3135313">
              <a:buFont typeface="Wingdings" charset="2"/>
              <a:buChar char="Ø"/>
            </a:pPr>
            <a:r>
              <a:rPr lang="en-US" dirty="0" smtClean="0">
                <a:latin typeface="+mn-lt"/>
              </a:rPr>
              <a:t>One HDF5 dataset per </a:t>
            </a:r>
            <a:r>
              <a:rPr lang="en-US" dirty="0" smtClean="0">
                <a:latin typeface="+mn-lt"/>
              </a:rPr>
              <a:t>particle </a:t>
            </a:r>
            <a:r>
              <a:rPr lang="en-US" dirty="0" smtClean="0">
                <a:latin typeface="+mn-lt"/>
              </a:rPr>
              <a:t>property in each group </a:t>
            </a:r>
            <a:r>
              <a:rPr lang="en-US" dirty="0" smtClean="0">
                <a:latin typeface="+mn-lt"/>
              </a:rPr>
              <a:t>e.g. phi, </a:t>
            </a:r>
            <a:r>
              <a:rPr lang="en-US" dirty="0" err="1" smtClean="0">
                <a:latin typeface="+mn-lt"/>
              </a:rPr>
              <a:t>pt</a:t>
            </a:r>
            <a:r>
              <a:rPr lang="en-US" dirty="0">
                <a:latin typeface="+mn-lt"/>
              </a:rPr>
              <a:t> </a:t>
            </a:r>
            <a:r>
              <a:rPr lang="en-US" dirty="0" smtClean="0">
                <a:latin typeface="+mn-lt"/>
              </a:rPr>
              <a:t>(ROOT </a:t>
            </a:r>
            <a:r>
              <a:rPr lang="en-US" dirty="0" err="1" smtClean="0">
                <a:latin typeface="+mn-lt"/>
              </a:rPr>
              <a:t>TLeaf</a:t>
            </a:r>
            <a:r>
              <a:rPr lang="en-US" dirty="0" smtClean="0">
                <a:latin typeface="+mn-lt"/>
              </a:rPr>
              <a:t>)</a:t>
            </a:r>
            <a:endParaRPr lang="en-US" dirty="0" smtClean="0">
              <a:latin typeface="+mn-lt"/>
            </a:endParaRPr>
          </a:p>
          <a:p>
            <a:pPr marL="914400" lvl="1" indent="-457200" defTabSz="3135313">
              <a:buFont typeface="Wingdings" charset="2"/>
              <a:buChar char="Ø"/>
            </a:pPr>
            <a:r>
              <a:rPr lang="en-US" dirty="0">
                <a:latin typeface="+mn-lt"/>
              </a:rPr>
              <a:t>C</a:t>
            </a:r>
            <a:r>
              <a:rPr lang="en-US" dirty="0" smtClean="0">
                <a:latin typeface="+mn-lt"/>
              </a:rPr>
              <a:t>olumn-oriented data for faster access </a:t>
            </a:r>
          </a:p>
          <a:p>
            <a:pPr marL="914400" lvl="1" indent="-457200" defTabSz="3135313">
              <a:buFont typeface="Wingdings" charset="2"/>
              <a:buChar char="Ø"/>
            </a:pPr>
            <a:r>
              <a:rPr lang="en-US" dirty="0" smtClean="0">
                <a:latin typeface="+mn-lt"/>
              </a:rPr>
              <a:t>Custom HDF5 reader to read in a </a:t>
            </a:r>
            <a:r>
              <a:rPr lang="en-US" dirty="0" smtClean="0">
                <a:latin typeface="+mn-lt"/>
              </a:rPr>
              <a:t>HDF5 group </a:t>
            </a:r>
            <a:r>
              <a:rPr lang="en-US" dirty="0" smtClean="0">
                <a:latin typeface="+mn-lt"/>
              </a:rPr>
              <a:t>with several 1D datasets into </a:t>
            </a:r>
            <a:r>
              <a:rPr lang="en-US" dirty="0" smtClean="0">
                <a:latin typeface="+mn-lt"/>
              </a:rPr>
              <a:t>Spark </a:t>
            </a:r>
            <a:r>
              <a:rPr lang="en-US" dirty="0" err="1" smtClean="0">
                <a:latin typeface="+mn-lt"/>
              </a:rPr>
              <a:t>DataFrame</a:t>
            </a:r>
            <a:endParaRPr lang="en-US" dirty="0" smtClean="0">
              <a:latin typeface="+mn-lt"/>
            </a:endParaRPr>
          </a:p>
          <a:p>
            <a:pPr defTabSz="3135313"/>
            <a:r>
              <a:rPr lang="en-US" dirty="0">
                <a:solidFill>
                  <a:srgbClr val="0070C0"/>
                </a:solidFill>
                <a:latin typeface="+mn-lt"/>
              </a:rPr>
              <a:t>Spark operations and </a:t>
            </a:r>
            <a:r>
              <a:rPr lang="en-US" dirty="0" smtClean="0">
                <a:solidFill>
                  <a:srgbClr val="0070C0"/>
                </a:solidFill>
                <a:latin typeface="+mn-lt"/>
              </a:rPr>
              <a:t>APIs: </a:t>
            </a:r>
            <a:r>
              <a:rPr lang="en-US" dirty="0" smtClean="0">
                <a:latin typeface="+mn-lt"/>
              </a:rPr>
              <a:t>perform skimming and slimming on Spark </a:t>
            </a:r>
            <a:r>
              <a:rPr lang="en-US" dirty="0" err="1" smtClean="0">
                <a:latin typeface="+mn-lt"/>
              </a:rPr>
              <a:t>DataFrames</a:t>
            </a:r>
            <a:r>
              <a:rPr lang="en-US" dirty="0" smtClean="0">
                <a:latin typeface="+mn-lt"/>
              </a:rPr>
              <a:t> </a:t>
            </a:r>
          </a:p>
          <a:p>
            <a:pPr marL="914400" lvl="1" indent="-457200" defTabSz="3135313">
              <a:buFont typeface="Wingdings" charset="2"/>
              <a:buChar char="Ø"/>
            </a:pPr>
            <a:r>
              <a:rPr lang="en-US" dirty="0" smtClean="0">
                <a:latin typeface="+mn-lt"/>
              </a:rPr>
              <a:t>Use </a:t>
            </a:r>
            <a:r>
              <a:rPr lang="en-US" dirty="0" smtClean="0">
                <a:latin typeface="+mn-lt"/>
                <a:cs typeface="Courier"/>
              </a:rPr>
              <a:t>map, flatMap </a:t>
            </a:r>
            <a:r>
              <a:rPr lang="en-US" dirty="0" smtClean="0">
                <a:latin typeface="+mn-lt"/>
              </a:rPr>
              <a:t>and </a:t>
            </a:r>
            <a:r>
              <a:rPr lang="en-US" dirty="0" smtClean="0">
                <a:latin typeface="+mn-lt"/>
                <a:cs typeface="Courier"/>
              </a:rPr>
              <a:t>filter</a:t>
            </a:r>
            <a:r>
              <a:rPr lang="en-US" dirty="0" smtClean="0">
                <a:latin typeface="+mn-lt"/>
              </a:rPr>
              <a:t> transformations. </a:t>
            </a:r>
          </a:p>
          <a:p>
            <a:pPr marL="914400" lvl="1" indent="-457200" defTabSz="3135313">
              <a:buFont typeface="Wingdings" charset="2"/>
              <a:buChar char="Ø"/>
            </a:pPr>
            <a:r>
              <a:rPr lang="en-US" dirty="0" smtClean="0">
                <a:latin typeface="+mn-lt"/>
              </a:rPr>
              <a:t>Use SQL queries and UDF </a:t>
            </a:r>
          </a:p>
          <a:p>
            <a:pPr marL="914400" lvl="1" indent="-457200" defTabSz="3135313">
              <a:buFont typeface="Wingdings" charset="2"/>
              <a:buChar char="Ø"/>
            </a:pPr>
            <a:r>
              <a:rPr lang="en-US" dirty="0" smtClean="0">
                <a:latin typeface="+mn-lt"/>
              </a:rPr>
              <a:t>Intermediate results stored in CSV files (smaller dataset)</a:t>
            </a:r>
          </a:p>
          <a:p>
            <a:pPr defTabSz="3135313"/>
            <a:r>
              <a:rPr lang="en-US" dirty="0">
                <a:solidFill>
                  <a:srgbClr val="0070C0"/>
                </a:solidFill>
                <a:latin typeface="+mn-lt"/>
                <a:cs typeface="Arial"/>
              </a:rPr>
              <a:t>Statistical analysis and plotting: </a:t>
            </a:r>
            <a:r>
              <a:rPr lang="en-US" dirty="0" smtClean="0">
                <a:latin typeface="+mn-lt"/>
                <a:cs typeface="Arial"/>
              </a:rPr>
              <a:t>Read intermediate data into Spark Dataframes or Datasets, and make </a:t>
            </a:r>
            <a:r>
              <a:rPr lang="en-US" dirty="0" smtClean="0">
                <a:latin typeface="+mn-lt"/>
              </a:rPr>
              <a:t>plots using R and the distributed </a:t>
            </a:r>
            <a:r>
              <a:rPr lang="en-US" dirty="0" err="1" smtClean="0">
                <a:latin typeface="+mn-lt"/>
              </a:rPr>
              <a:t>histogrammar</a:t>
            </a:r>
            <a:r>
              <a:rPr lang="en-US" dirty="0" smtClean="0">
                <a:latin typeface="+mn-lt"/>
              </a:rPr>
              <a:t> package. </a:t>
            </a:r>
          </a:p>
        </p:txBody>
      </p:sp>
      <p:sp>
        <p:nvSpPr>
          <p:cNvPr id="30" name="Text Box 405"/>
          <p:cNvSpPr txBox="1">
            <a:spLocks noChangeArrowheads="1"/>
          </p:cNvSpPr>
          <p:nvPr/>
        </p:nvSpPr>
        <p:spPr bwMode="auto">
          <a:xfrm>
            <a:off x="21513800" y="24016684"/>
            <a:ext cx="10921999" cy="58458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91267" tIns="45624" rIns="91267" bIns="45624">
            <a:spAutoFit/>
          </a:bodyPr>
          <a:lstStyle/>
          <a:p>
            <a:pPr algn="ctr" eaLnBrk="0" hangingPunct="0">
              <a:spcBef>
                <a:spcPct val="50000"/>
              </a:spcBef>
            </a:pPr>
            <a:r>
              <a:rPr lang="en-US" sz="3200" b="1" dirty="0" smtClean="0">
                <a:solidFill>
                  <a:srgbClr val="F8F8F8"/>
                </a:solidFill>
                <a:latin typeface="+mn-lt"/>
              </a:rPr>
              <a:t>Results </a:t>
            </a:r>
            <a:endParaRPr lang="en-US" sz="3200" b="1" dirty="0">
              <a:solidFill>
                <a:srgbClr val="F8F8F8"/>
              </a:solidFill>
              <a:latin typeface="+mn-lt"/>
            </a:endParaRPr>
          </a:p>
        </p:txBody>
      </p:sp>
      <p:sp>
        <p:nvSpPr>
          <p:cNvPr id="31" name="Text Box 405"/>
          <p:cNvSpPr txBox="1">
            <a:spLocks noChangeArrowheads="1"/>
          </p:cNvSpPr>
          <p:nvPr/>
        </p:nvSpPr>
        <p:spPr bwMode="auto">
          <a:xfrm>
            <a:off x="32749068" y="24016684"/>
            <a:ext cx="10244665" cy="58458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91267" tIns="45624" rIns="91267" bIns="45624">
            <a:spAutoFit/>
          </a:bodyPr>
          <a:lstStyle/>
          <a:p>
            <a:pPr algn="ctr" eaLnBrk="0" hangingPunct="0">
              <a:spcBef>
                <a:spcPct val="50000"/>
              </a:spcBef>
            </a:pPr>
            <a:r>
              <a:rPr lang="en-US" sz="3200" b="1" dirty="0" smtClean="0">
                <a:solidFill>
                  <a:srgbClr val="F8F8F8"/>
                </a:solidFill>
                <a:latin typeface="+mn-lt"/>
              </a:rPr>
              <a:t>Conclusion and Future Work</a:t>
            </a:r>
            <a:endParaRPr lang="en-US" sz="3200" b="1" dirty="0">
              <a:solidFill>
                <a:srgbClr val="F8F8F8"/>
              </a:solidFill>
              <a:latin typeface="+mn-lt"/>
            </a:endParaRPr>
          </a:p>
        </p:txBody>
      </p:sp>
      <p:sp>
        <p:nvSpPr>
          <p:cNvPr id="32" name="AutoShape 508"/>
          <p:cNvSpPr>
            <a:spLocks noChangeArrowheads="1"/>
          </p:cNvSpPr>
          <p:nvPr/>
        </p:nvSpPr>
        <p:spPr bwMode="auto">
          <a:xfrm>
            <a:off x="21855954" y="24719182"/>
            <a:ext cx="10164979" cy="7425226"/>
          </a:xfrm>
          <a:prstGeom prst="roundRect">
            <a:avLst>
              <a:gd name="adj" fmla="val 16667"/>
            </a:avLst>
          </a:prstGeom>
          <a:solidFill>
            <a:schemeClr val="bg1"/>
          </a:solidFill>
          <a:ln w="2857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nchor="ctr">
            <a:normAutofit/>
          </a:bodyPr>
          <a:lstStyle/>
          <a:p>
            <a:pPr defTabSz="3135313"/>
            <a:r>
              <a:rPr lang="en-US" b="1" dirty="0" smtClean="0">
                <a:latin typeface="Arial"/>
                <a:cs typeface="Arial"/>
              </a:rPr>
              <a:t>Performance </a:t>
            </a:r>
            <a:r>
              <a:rPr lang="en-US" b="1" dirty="0" smtClean="0">
                <a:latin typeface="Arial"/>
                <a:cs typeface="Arial"/>
              </a:rPr>
              <a:t>at NERSC </a:t>
            </a:r>
            <a:r>
              <a:rPr lang="en-US" dirty="0" smtClean="0">
                <a:latin typeface="Arial"/>
                <a:cs typeface="Arial"/>
              </a:rPr>
              <a:t>using 140 cores, and total of 46 GB compressed data in 78 HDF5 files</a:t>
            </a:r>
          </a:p>
          <a:p>
            <a:pPr marL="457200" indent="-457200" defTabSz="3135313">
              <a:buFont typeface="Wingdings" charset="2"/>
              <a:buChar char="Ø"/>
            </a:pPr>
            <a:r>
              <a:rPr lang="en-US" dirty="0" smtClean="0">
                <a:latin typeface="Arial"/>
                <a:cs typeface="Arial"/>
              </a:rPr>
              <a:t>Count </a:t>
            </a:r>
            <a:r>
              <a:rPr lang="en-US" dirty="0">
                <a:latin typeface="Arial"/>
                <a:cs typeface="Arial"/>
              </a:rPr>
              <a:t>the number of events =&gt; ~</a:t>
            </a:r>
            <a:r>
              <a:rPr lang="en-US" dirty="0" smtClean="0">
                <a:latin typeface="Arial"/>
                <a:cs typeface="Arial"/>
              </a:rPr>
              <a:t>1sec, 37 million events</a:t>
            </a:r>
          </a:p>
          <a:p>
            <a:pPr marL="457200" indent="-457200" defTabSz="3135313">
              <a:buFont typeface="Wingdings" charset="2"/>
              <a:buChar char="Ø"/>
            </a:pPr>
            <a:r>
              <a:rPr lang="en-US" dirty="0" smtClean="0">
                <a:latin typeface="Arial"/>
                <a:cs typeface="Arial"/>
              </a:rPr>
              <a:t>Sum of weights for 37 million events =&gt; 2 sec </a:t>
            </a:r>
          </a:p>
          <a:p>
            <a:pPr marL="457200" indent="-457200" defTabSz="3135313">
              <a:buFont typeface="Wingdings" charset="2"/>
              <a:buChar char="Ø"/>
            </a:pPr>
            <a:r>
              <a:rPr lang="en-US" dirty="0" smtClean="0">
                <a:latin typeface="Arial"/>
                <a:cs typeface="Arial"/>
              </a:rPr>
              <a:t>Creating and saving files after filtering/cuts =&gt; 1-6 min</a:t>
            </a:r>
          </a:p>
          <a:p>
            <a:pPr defTabSz="3135313"/>
            <a:r>
              <a:rPr lang="en-US" dirty="0" smtClean="0">
                <a:latin typeface="Arial"/>
                <a:cs typeface="Arial"/>
              </a:rPr>
              <a:t>Similar test was repeated with one uncompressed file with the same data, total 86 GB, initial reading and caching time is twice </a:t>
            </a:r>
            <a:r>
              <a:rPr lang="en-US" dirty="0" smtClean="0">
                <a:latin typeface="Arial"/>
                <a:cs typeface="Arial"/>
              </a:rPr>
              <a:t>as long. The </a:t>
            </a:r>
            <a:r>
              <a:rPr lang="en-US" dirty="0" smtClean="0">
                <a:latin typeface="Arial"/>
                <a:cs typeface="Arial"/>
              </a:rPr>
              <a:t>rest of the tests have comparable outcome. </a:t>
            </a:r>
          </a:p>
          <a:p>
            <a:pPr defTabSz="3135313"/>
            <a:r>
              <a:rPr lang="en-US" b="1" dirty="0" smtClean="0">
                <a:latin typeface="Arial"/>
                <a:cs typeface="Arial"/>
              </a:rPr>
              <a:t>Performance at Princeton BD cluster</a:t>
            </a:r>
            <a:r>
              <a:rPr lang="en-US" dirty="0" smtClean="0">
                <a:latin typeface="Arial"/>
                <a:cs typeface="Arial"/>
              </a:rPr>
              <a:t> using 140 cores: </a:t>
            </a:r>
          </a:p>
          <a:p>
            <a:pPr marL="457200" indent="-457200" defTabSz="3135313">
              <a:buFont typeface="Wingdings" charset="2"/>
              <a:buChar char="Ø"/>
            </a:pPr>
            <a:r>
              <a:rPr lang="en-US" dirty="0" smtClean="0">
                <a:latin typeface="Arial"/>
                <a:cs typeface="Arial"/>
              </a:rPr>
              <a:t>Sum </a:t>
            </a:r>
            <a:r>
              <a:rPr lang="en-US" dirty="0">
                <a:latin typeface="Arial"/>
                <a:cs typeface="Arial"/>
              </a:rPr>
              <a:t>of weights for </a:t>
            </a:r>
            <a:r>
              <a:rPr lang="en-US" dirty="0" smtClean="0">
                <a:latin typeface="Arial"/>
                <a:cs typeface="Arial"/>
              </a:rPr>
              <a:t>events  =&gt; 14 sec</a:t>
            </a:r>
            <a:endParaRPr lang="en-US" dirty="0">
              <a:latin typeface="Arial"/>
              <a:cs typeface="Arial"/>
            </a:endParaRPr>
          </a:p>
        </p:txBody>
      </p:sp>
      <p:sp>
        <p:nvSpPr>
          <p:cNvPr id="34" name="AutoShape 508"/>
          <p:cNvSpPr>
            <a:spLocks noChangeArrowheads="1"/>
          </p:cNvSpPr>
          <p:nvPr/>
        </p:nvSpPr>
        <p:spPr bwMode="auto">
          <a:xfrm>
            <a:off x="32971094" y="24709972"/>
            <a:ext cx="9766522" cy="6261095"/>
          </a:xfrm>
          <a:prstGeom prst="roundRect">
            <a:avLst>
              <a:gd name="adj" fmla="val 16667"/>
            </a:avLst>
          </a:prstGeom>
          <a:solidFill>
            <a:schemeClr val="bg1"/>
          </a:solidFill>
          <a:ln w="2857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nchor="ctr"/>
          <a:lstStyle/>
          <a:p>
            <a:r>
              <a:rPr lang="en-US" sz="2800" dirty="0" smtClean="0">
                <a:latin typeface="Arial"/>
                <a:cs typeface="Arial"/>
              </a:rPr>
              <a:t>The goal of </a:t>
            </a:r>
            <a:r>
              <a:rPr lang="en-US" sz="2800" dirty="0" smtClean="0">
                <a:latin typeface="Arial"/>
                <a:cs typeface="Arial"/>
              </a:rPr>
              <a:t>our exploratory study is to </a:t>
            </a:r>
            <a:r>
              <a:rPr lang="en-US" sz="2800" dirty="0" smtClean="0">
                <a:latin typeface="Arial"/>
                <a:cs typeface="Arial"/>
              </a:rPr>
              <a:t>shorten </a:t>
            </a:r>
            <a:r>
              <a:rPr lang="en-US" sz="2800" i="1" dirty="0" smtClean="0">
                <a:latin typeface="Arial"/>
                <a:cs typeface="Arial"/>
              </a:rPr>
              <a:t>time </a:t>
            </a:r>
            <a:r>
              <a:rPr lang="en-US" sz="2800" i="1" dirty="0" smtClean="0">
                <a:latin typeface="Arial"/>
                <a:cs typeface="Arial"/>
              </a:rPr>
              <a:t>to </a:t>
            </a:r>
            <a:r>
              <a:rPr lang="en-US" sz="2800" i="1" dirty="0" smtClean="0">
                <a:latin typeface="Arial"/>
                <a:cs typeface="Arial"/>
              </a:rPr>
              <a:t>physics </a:t>
            </a:r>
            <a:r>
              <a:rPr lang="en-US" sz="2800" dirty="0" smtClean="0">
                <a:latin typeface="Arial"/>
                <a:cs typeface="Arial"/>
              </a:rPr>
              <a:t>using Spark</a:t>
            </a:r>
          </a:p>
          <a:p>
            <a:pPr marL="457200" indent="-457200">
              <a:buFont typeface="Wingdings" charset="2"/>
              <a:buChar char="Ø"/>
            </a:pPr>
            <a:r>
              <a:rPr lang="en-US" sz="2800" dirty="0">
                <a:latin typeface="Arial"/>
                <a:cs typeface="Arial"/>
              </a:rPr>
              <a:t>We have observed good scalability, </a:t>
            </a:r>
            <a:r>
              <a:rPr lang="en-US" sz="2800" dirty="0" smtClean="0">
                <a:latin typeface="Arial"/>
                <a:cs typeface="Arial"/>
              </a:rPr>
              <a:t>task distribution and data partitioning</a:t>
            </a:r>
          </a:p>
          <a:p>
            <a:pPr marL="457200" indent="-457200">
              <a:buFont typeface="Wingdings" charset="2"/>
              <a:buChar char="Ø"/>
            </a:pPr>
            <a:r>
              <a:rPr lang="en-US" sz="2800" dirty="0" smtClean="0">
                <a:latin typeface="Arial"/>
                <a:cs typeface="Arial"/>
              </a:rPr>
              <a:t>Availability </a:t>
            </a:r>
            <a:r>
              <a:rPr lang="en-US" sz="2800" dirty="0">
                <a:latin typeface="Arial"/>
                <a:cs typeface="Arial"/>
              </a:rPr>
              <a:t>of </a:t>
            </a:r>
            <a:r>
              <a:rPr lang="en-US" sz="2800" dirty="0" err="1">
                <a:latin typeface="Arial"/>
                <a:cs typeface="Arial"/>
              </a:rPr>
              <a:t>pySpark</a:t>
            </a:r>
            <a:r>
              <a:rPr lang="en-US" sz="2800" dirty="0">
                <a:latin typeface="Arial"/>
                <a:cs typeface="Arial"/>
              </a:rPr>
              <a:t> and </a:t>
            </a:r>
            <a:r>
              <a:rPr lang="en-US" sz="2800" dirty="0" err="1" smtClean="0">
                <a:latin typeface="Arial"/>
                <a:cs typeface="Arial"/>
              </a:rPr>
              <a:t>SparkR</a:t>
            </a:r>
            <a:r>
              <a:rPr lang="en-US" sz="2800" dirty="0" smtClean="0">
                <a:latin typeface="Arial"/>
                <a:cs typeface="Arial"/>
              </a:rPr>
              <a:t> high level APIs are </a:t>
            </a:r>
            <a:r>
              <a:rPr lang="en-US" sz="2800" dirty="0">
                <a:latin typeface="Arial"/>
                <a:cs typeface="Arial"/>
              </a:rPr>
              <a:t>appealing to the HEP user community </a:t>
            </a:r>
          </a:p>
          <a:p>
            <a:pPr marL="457200" indent="-457200">
              <a:buFont typeface="Wingdings" charset="2"/>
              <a:buChar char="Ø"/>
            </a:pPr>
            <a:r>
              <a:rPr lang="en-US" sz="2800" dirty="0" smtClean="0">
                <a:latin typeface="Arial"/>
                <a:cs typeface="Arial"/>
              </a:rPr>
              <a:t>Encoding skimming workflow using </a:t>
            </a:r>
            <a:r>
              <a:rPr lang="en-US" sz="2800" dirty="0" err="1" smtClean="0">
                <a:latin typeface="Arial"/>
                <a:cs typeface="Arial"/>
              </a:rPr>
              <a:t>Scala</a:t>
            </a:r>
            <a:r>
              <a:rPr lang="en-US" sz="2800" dirty="0" smtClean="0">
                <a:latin typeface="Arial"/>
                <a:cs typeface="Arial"/>
              </a:rPr>
              <a:t> best practices is challenging along with optimal use of Spark </a:t>
            </a:r>
            <a:r>
              <a:rPr lang="en-US" sz="2800" dirty="0" err="1" smtClean="0">
                <a:latin typeface="Arial"/>
                <a:cs typeface="Arial"/>
              </a:rPr>
              <a:t>DataFrame</a:t>
            </a:r>
            <a:r>
              <a:rPr lang="en-US" sz="2800" dirty="0" smtClean="0">
                <a:latin typeface="Arial"/>
                <a:cs typeface="Arial"/>
              </a:rPr>
              <a:t> features </a:t>
            </a:r>
          </a:p>
          <a:p>
            <a:pPr marL="457200" indent="-457200">
              <a:buFont typeface="Wingdings" charset="2"/>
              <a:buChar char="Ø"/>
            </a:pPr>
            <a:r>
              <a:rPr lang="en-US" sz="2800" dirty="0" smtClean="0">
                <a:latin typeface="Arial"/>
                <a:cs typeface="Arial"/>
              </a:rPr>
              <a:t>Documentation</a:t>
            </a:r>
            <a:r>
              <a:rPr lang="en-US" sz="2800" dirty="0" smtClean="0">
                <a:latin typeface="Arial"/>
                <a:cs typeface="Arial"/>
              </a:rPr>
              <a:t>, and </a:t>
            </a:r>
            <a:r>
              <a:rPr lang="en-US" sz="2800" dirty="0" smtClean="0">
                <a:latin typeface="Arial"/>
                <a:cs typeface="Arial"/>
              </a:rPr>
              <a:t>error reporting</a:t>
            </a:r>
            <a:r>
              <a:rPr lang="en-US" sz="2800" dirty="0" smtClean="0">
                <a:latin typeface="Arial"/>
                <a:cs typeface="Arial"/>
              </a:rPr>
              <a:t> </a:t>
            </a:r>
            <a:r>
              <a:rPr lang="en-US" sz="2800" dirty="0" smtClean="0">
                <a:latin typeface="Arial"/>
                <a:cs typeface="Arial"/>
              </a:rPr>
              <a:t>needs to be better</a:t>
            </a:r>
            <a:endParaRPr lang="en-US" sz="2800" dirty="0">
              <a:latin typeface="Arial"/>
              <a:cs typeface="Arial"/>
            </a:endParaRPr>
          </a:p>
          <a:p>
            <a:r>
              <a:rPr lang="en-US" sz="2800" dirty="0" smtClean="0">
                <a:latin typeface="Arial"/>
                <a:cs typeface="Arial"/>
              </a:rPr>
              <a:t>Future direction</a:t>
            </a:r>
            <a:r>
              <a:rPr lang="en-US" sz="2800" dirty="0" smtClean="0">
                <a:latin typeface="Arial"/>
                <a:cs typeface="Arial"/>
              </a:rPr>
              <a:t>:</a:t>
            </a:r>
            <a:endParaRPr lang="en-US" sz="2800" dirty="0">
              <a:latin typeface="Arial"/>
              <a:cs typeface="Arial"/>
            </a:endParaRPr>
          </a:p>
          <a:p>
            <a:pPr marL="457200" indent="-457200">
              <a:buFont typeface="Wingdings" charset="2"/>
              <a:buChar char="Ø"/>
            </a:pPr>
            <a:r>
              <a:rPr lang="en-US" sz="2800" dirty="0" smtClean="0">
                <a:latin typeface="Arial"/>
                <a:cs typeface="Arial"/>
              </a:rPr>
              <a:t>Improve the HDF5 reader interface </a:t>
            </a:r>
          </a:p>
          <a:p>
            <a:pPr marL="457200" indent="-457200">
              <a:buFont typeface="Wingdings" charset="2"/>
              <a:buChar char="Ø"/>
            </a:pPr>
            <a:r>
              <a:rPr lang="en-US" sz="2800" dirty="0" smtClean="0">
                <a:latin typeface="Arial"/>
                <a:cs typeface="Arial"/>
              </a:rPr>
              <a:t>Optimize skimming workflow </a:t>
            </a:r>
          </a:p>
          <a:p>
            <a:pPr marL="457200" indent="-457200">
              <a:buFont typeface="Wingdings" charset="2"/>
              <a:buChar char="Ø"/>
            </a:pPr>
            <a:r>
              <a:rPr lang="en-US" sz="2800" dirty="0" smtClean="0">
                <a:latin typeface="Arial"/>
                <a:cs typeface="Arial"/>
              </a:rPr>
              <a:t>Scale up to greater than TB data set</a:t>
            </a:r>
          </a:p>
        </p:txBody>
      </p:sp>
      <p:sp>
        <p:nvSpPr>
          <p:cNvPr id="35" name="AutoShape 508"/>
          <p:cNvSpPr>
            <a:spLocks noChangeArrowheads="1"/>
          </p:cNvSpPr>
          <p:nvPr/>
        </p:nvSpPr>
        <p:spPr bwMode="auto">
          <a:xfrm>
            <a:off x="32971094" y="31106533"/>
            <a:ext cx="9766522" cy="1037874"/>
          </a:xfrm>
          <a:prstGeom prst="roundRect">
            <a:avLst>
              <a:gd name="adj" fmla="val 16667"/>
            </a:avLst>
          </a:prstGeom>
          <a:solidFill>
            <a:schemeClr val="bg1"/>
          </a:solidFill>
          <a:ln w="2857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nchor="ctr"/>
          <a:lstStyle/>
          <a:p>
            <a:r>
              <a:rPr lang="en-US" sz="2000" dirty="0" smtClean="0">
                <a:latin typeface="Arial"/>
                <a:cs typeface="Arial"/>
              </a:rPr>
              <a:t>This study is supported by the Department of Energy (DOE). The CMS collaboration is supported by DOE</a:t>
            </a:r>
            <a:r>
              <a:rPr lang="en-US" sz="2000" dirty="0">
                <a:latin typeface="Arial"/>
                <a:cs typeface="Arial"/>
              </a:rPr>
              <a:t>, NSF, </a:t>
            </a:r>
            <a:r>
              <a:rPr lang="en-US" sz="2000" dirty="0" smtClean="0">
                <a:latin typeface="Arial"/>
                <a:cs typeface="Arial"/>
              </a:rPr>
              <a:t>and international </a:t>
            </a:r>
            <a:r>
              <a:rPr lang="en-US" sz="2000" dirty="0">
                <a:latin typeface="Arial"/>
                <a:cs typeface="Arial"/>
              </a:rPr>
              <a:t>funding </a:t>
            </a:r>
            <a:r>
              <a:rPr lang="en-US" sz="2000" dirty="0" smtClean="0">
                <a:latin typeface="Arial"/>
                <a:cs typeface="Arial"/>
              </a:rPr>
              <a:t>agencies. Histogrammer is supported through the DIANA project by NSF. NERSC is supported by DOE.</a:t>
            </a:r>
          </a:p>
        </p:txBody>
      </p:sp>
      <p:sp>
        <p:nvSpPr>
          <p:cNvPr id="20" name="TextBox 19"/>
          <p:cNvSpPr txBox="1"/>
          <p:nvPr/>
        </p:nvSpPr>
        <p:spPr>
          <a:xfrm>
            <a:off x="962024" y="5816981"/>
            <a:ext cx="19835071" cy="3970318"/>
          </a:xfrm>
          <a:prstGeom prst="rect">
            <a:avLst/>
          </a:prstGeom>
          <a:noFill/>
        </p:spPr>
        <p:txBody>
          <a:bodyPr wrap="square" rtlCol="0">
            <a:spAutoFit/>
          </a:bodyPr>
          <a:lstStyle/>
          <a:p>
            <a:r>
              <a:rPr lang="en-US" sz="2800" dirty="0">
                <a:latin typeface="+mn-lt"/>
              </a:rPr>
              <a:t>In this poster, we evaluate Apache Spark for High Energy Physics (HEP) analyses using an example from the CMS experiment at the Large Hadron Collider (LHC) in Geneva, Switzerland. HEP deals with the understanding of fundamental particles and the interactions between them and is a very compute- and data-intensive statistical science. Our goal is to understand how well this technology performs for HEP-like analyses. Our use case focuses on searching for new types of elementary particles explaining Dark Matter in the universe. We provide different implementations of this analysis workflow; one using Spark on the Hadoop ecosystem, and the other using Spark on high performance computing platforms. The analysis workflow uses official experiment data formats as input and produces publication level physics plots. We compare the performance and productivity of the current analysis with the two above-mentioned approaches and discuss their respective advantages and disadvantages.</a:t>
            </a:r>
          </a:p>
        </p:txBody>
      </p:sp>
      <p:sp>
        <p:nvSpPr>
          <p:cNvPr id="22" name="TextBox 21"/>
          <p:cNvSpPr txBox="1"/>
          <p:nvPr/>
        </p:nvSpPr>
        <p:spPr>
          <a:xfrm>
            <a:off x="1371600" y="22104337"/>
            <a:ext cx="12809175" cy="10064291"/>
          </a:xfrm>
          <a:prstGeom prst="rect">
            <a:avLst/>
          </a:prstGeom>
          <a:noFill/>
        </p:spPr>
        <p:txBody>
          <a:bodyPr wrap="square" rtlCol="0">
            <a:spAutoFit/>
          </a:bodyPr>
          <a:lstStyle/>
          <a:p>
            <a:pPr marL="457200" indent="-457200">
              <a:buFont typeface="Arial"/>
              <a:buChar char="•"/>
            </a:pPr>
            <a:r>
              <a:rPr lang="en-US" sz="2800" dirty="0" smtClean="0">
                <a:latin typeface="Arial"/>
                <a:cs typeface="Arial"/>
              </a:rPr>
              <a:t>Reconstructing and analyzing HEP collisions</a:t>
            </a:r>
            <a:endParaRPr lang="en-US" sz="2800" dirty="0">
              <a:latin typeface="Arial"/>
              <a:cs typeface="Arial"/>
            </a:endParaRPr>
          </a:p>
          <a:p>
            <a:pPr marL="914400" lvl="1" indent="-457200">
              <a:buFont typeface="Arial"/>
              <a:buChar char="•"/>
            </a:pPr>
            <a:r>
              <a:rPr lang="en-US" sz="2400" dirty="0" smtClean="0">
                <a:latin typeface="Arial"/>
                <a:cs typeface="Arial"/>
              </a:rPr>
              <a:t>Physics analyses </a:t>
            </a:r>
            <a:r>
              <a:rPr lang="en-US" sz="2400" dirty="0">
                <a:latin typeface="Arial"/>
                <a:cs typeface="Arial"/>
              </a:rPr>
              <a:t>require </a:t>
            </a:r>
            <a:r>
              <a:rPr lang="en-US" sz="2400" dirty="0" smtClean="0">
                <a:latin typeface="Arial"/>
                <a:cs typeface="Arial"/>
              </a:rPr>
              <a:t>collisions both recorded </a:t>
            </a:r>
            <a:r>
              <a:rPr lang="en-US" sz="2400" dirty="0">
                <a:latin typeface="Arial"/>
                <a:cs typeface="Arial"/>
              </a:rPr>
              <a:t>by the detector and </a:t>
            </a:r>
            <a:r>
              <a:rPr lang="en-US" sz="2400" dirty="0" smtClean="0">
                <a:latin typeface="Arial"/>
                <a:cs typeface="Arial"/>
              </a:rPr>
              <a:t>simulated using Monte Carlo techniques</a:t>
            </a:r>
            <a:endParaRPr lang="en-US" sz="2400" dirty="0">
              <a:latin typeface="Arial"/>
              <a:cs typeface="Arial"/>
            </a:endParaRPr>
          </a:p>
          <a:p>
            <a:pPr marL="914400" lvl="1" indent="-457200">
              <a:buFont typeface="Arial"/>
              <a:buChar char="•"/>
            </a:pPr>
            <a:r>
              <a:rPr lang="en-US" sz="2400" dirty="0" smtClean="0">
                <a:latin typeface="Arial"/>
                <a:cs typeface="Arial"/>
              </a:rPr>
              <a:t>A C++ software framework is used to reconstruct recorded and simulated detector signals, based on a statistics toolkit also uses to persist objects in files</a:t>
            </a:r>
          </a:p>
          <a:p>
            <a:pPr marL="914400" lvl="1" indent="-457200">
              <a:buFont typeface="Arial"/>
              <a:buChar char="•"/>
            </a:pPr>
            <a:r>
              <a:rPr lang="en-US" sz="2400" dirty="0" smtClean="0">
                <a:latin typeface="Arial"/>
                <a:cs typeface="Arial"/>
              </a:rPr>
              <a:t>Reconstructed objects represent particles in a collision (called event) and are used in the analysis step</a:t>
            </a:r>
            <a:endParaRPr lang="en-US" sz="2400" dirty="0">
              <a:latin typeface="Arial"/>
              <a:cs typeface="Arial"/>
            </a:endParaRPr>
          </a:p>
          <a:p>
            <a:pPr marL="914400" lvl="1" indent="-457200">
              <a:buFont typeface="Arial"/>
              <a:buChar char="•"/>
            </a:pPr>
            <a:r>
              <a:rPr lang="en-US" sz="2400" dirty="0" smtClean="0">
                <a:latin typeface="Arial"/>
                <a:cs typeface="Arial"/>
              </a:rPr>
              <a:t>Recorded data and simulations are processed centrally and the output is analyzed by all physicists looking for a wealth of different physics signals</a:t>
            </a:r>
            <a:endParaRPr lang="en-US" sz="2800" dirty="0" smtClean="0">
              <a:latin typeface="Arial"/>
              <a:cs typeface="Arial"/>
            </a:endParaRPr>
          </a:p>
          <a:p>
            <a:pPr marL="457200" indent="-457200">
              <a:buFont typeface="Arial"/>
              <a:buChar char="•"/>
            </a:pPr>
            <a:r>
              <a:rPr lang="en-US" sz="2800" dirty="0" smtClean="0">
                <a:latin typeface="Arial"/>
                <a:cs typeface="Arial"/>
              </a:rPr>
              <a:t>Dark </a:t>
            </a:r>
            <a:r>
              <a:rPr lang="en-US" sz="2800" dirty="0">
                <a:latin typeface="Arial"/>
                <a:cs typeface="Arial"/>
              </a:rPr>
              <a:t>Matter analysis use case</a:t>
            </a:r>
          </a:p>
          <a:p>
            <a:pPr marL="914400" lvl="1" indent="-457200">
              <a:buFont typeface="Arial"/>
              <a:buChar char="•"/>
            </a:pPr>
            <a:r>
              <a:rPr lang="en-US" sz="2800" dirty="0" smtClean="0">
                <a:latin typeface="Arial"/>
                <a:cs typeface="Arial"/>
              </a:rPr>
              <a:t>Step 1: Ntupling</a:t>
            </a:r>
          </a:p>
          <a:p>
            <a:pPr marL="1371600" lvl="2" indent="-457200">
              <a:buFont typeface="Arial"/>
              <a:buChar char="•"/>
            </a:pPr>
            <a:r>
              <a:rPr lang="en-US" sz="2400" dirty="0" smtClean="0">
                <a:latin typeface="Arial"/>
                <a:cs typeface="Arial"/>
              </a:rPr>
              <a:t>Input</a:t>
            </a:r>
            <a:r>
              <a:rPr lang="en-US" sz="2400" dirty="0">
                <a:latin typeface="Arial"/>
                <a:cs typeface="Arial"/>
              </a:rPr>
              <a:t>: </a:t>
            </a:r>
            <a:endParaRPr lang="en-US" sz="2400" dirty="0" smtClean="0">
              <a:latin typeface="Arial"/>
              <a:cs typeface="Arial"/>
            </a:endParaRPr>
          </a:p>
          <a:p>
            <a:pPr marL="1828800" lvl="3" indent="-457200">
              <a:buFont typeface="Arial"/>
              <a:buChar char="•"/>
            </a:pPr>
            <a:r>
              <a:rPr lang="en-US" sz="2400" dirty="0" smtClean="0">
                <a:latin typeface="Arial"/>
                <a:cs typeface="Arial"/>
              </a:rPr>
              <a:t>Recorded events: Analysis </a:t>
            </a:r>
            <a:r>
              <a:rPr lang="en-US" sz="2400" dirty="0">
                <a:latin typeface="Arial"/>
                <a:cs typeface="Arial"/>
              </a:rPr>
              <a:t>Object Data (AOD) event format (400kB/event)</a:t>
            </a:r>
          </a:p>
          <a:p>
            <a:pPr marL="2286000" lvl="4" indent="-457200">
              <a:buFont typeface="Arial"/>
              <a:buChar char="•"/>
            </a:pPr>
            <a:r>
              <a:rPr lang="en-US" sz="2400" dirty="0">
                <a:latin typeface="Arial"/>
                <a:cs typeface="Arial"/>
              </a:rPr>
              <a:t>C++ objects describing the analysis products</a:t>
            </a:r>
          </a:p>
          <a:p>
            <a:pPr marL="1828800" lvl="3" indent="-457200">
              <a:buFont typeface="Arial"/>
              <a:buChar char="•"/>
            </a:pPr>
            <a:r>
              <a:rPr lang="en-US" sz="2400" dirty="0" smtClean="0">
                <a:latin typeface="Arial"/>
                <a:cs typeface="Arial"/>
              </a:rPr>
              <a:t>500,000,000 </a:t>
            </a:r>
            <a:r>
              <a:rPr lang="en-US" sz="2400" dirty="0">
                <a:latin typeface="Arial"/>
                <a:cs typeface="Arial"/>
              </a:rPr>
              <a:t>simulated </a:t>
            </a:r>
            <a:r>
              <a:rPr lang="en-US" sz="2400" dirty="0" smtClean="0">
                <a:latin typeface="Arial"/>
                <a:cs typeface="Arial"/>
              </a:rPr>
              <a:t>events </a:t>
            </a:r>
            <a:r>
              <a:rPr lang="en-US" sz="2400" dirty="0">
                <a:latin typeface="Arial"/>
                <a:cs typeface="Arial"/>
              </a:rPr>
              <a:t>for </a:t>
            </a:r>
            <a:r>
              <a:rPr lang="en-US" sz="2400" dirty="0" smtClean="0">
                <a:latin typeface="Arial"/>
                <a:cs typeface="Arial"/>
              </a:rPr>
              <a:t>backgrounds </a:t>
            </a:r>
            <a:r>
              <a:rPr lang="en-US" sz="2400" dirty="0">
                <a:latin typeface="Arial"/>
                <a:cs typeface="Arial"/>
              </a:rPr>
              <a:t>and signal (200 TB)</a:t>
            </a:r>
          </a:p>
          <a:p>
            <a:pPr marL="1371600" lvl="2" indent="-457200">
              <a:buFont typeface="Arial"/>
              <a:buChar char="•"/>
            </a:pPr>
            <a:r>
              <a:rPr lang="en-US" sz="2400" dirty="0">
                <a:latin typeface="Arial"/>
                <a:cs typeface="Arial"/>
              </a:rPr>
              <a:t>Processing </a:t>
            </a:r>
            <a:r>
              <a:rPr lang="en-US" sz="2400" dirty="0" smtClean="0">
                <a:latin typeface="Arial"/>
                <a:cs typeface="Arial"/>
              </a:rPr>
              <a:t>time: 27,777.7778 </a:t>
            </a:r>
            <a:r>
              <a:rPr lang="en-US" sz="2400" dirty="0">
                <a:latin typeface="Arial"/>
                <a:cs typeface="Arial"/>
              </a:rPr>
              <a:t>CPU </a:t>
            </a:r>
            <a:r>
              <a:rPr lang="en-US" sz="2400" dirty="0" smtClean="0">
                <a:latin typeface="Arial"/>
                <a:cs typeface="Arial"/>
              </a:rPr>
              <a:t>hours</a:t>
            </a:r>
            <a:endParaRPr lang="en-US" sz="2400" dirty="0">
              <a:latin typeface="Arial"/>
              <a:cs typeface="Arial"/>
            </a:endParaRPr>
          </a:p>
          <a:p>
            <a:pPr marL="1371600" lvl="2" indent="-457200">
              <a:buFont typeface="Arial"/>
              <a:buChar char="•"/>
            </a:pPr>
            <a:r>
              <a:rPr lang="en-US" sz="2400" dirty="0">
                <a:latin typeface="Arial"/>
                <a:cs typeface="Arial"/>
              </a:rPr>
              <a:t>Output: </a:t>
            </a:r>
            <a:endParaRPr lang="en-US" sz="2400" dirty="0" smtClean="0">
              <a:latin typeface="Arial"/>
              <a:cs typeface="Arial"/>
            </a:endParaRPr>
          </a:p>
          <a:p>
            <a:pPr marL="1828800" lvl="3" indent="-457200">
              <a:buFont typeface="Arial"/>
              <a:buChar char="•"/>
            </a:pPr>
            <a:r>
              <a:rPr lang="en-US" sz="2400" dirty="0" smtClean="0">
                <a:latin typeface="Arial"/>
                <a:cs typeface="Arial"/>
              </a:rPr>
              <a:t>ROOT </a:t>
            </a:r>
            <a:r>
              <a:rPr lang="en-US" sz="2400" dirty="0">
                <a:latin typeface="Arial"/>
                <a:cs typeface="Arial"/>
              </a:rPr>
              <a:t>files in </a:t>
            </a:r>
            <a:r>
              <a:rPr lang="en-US" sz="2400" dirty="0" smtClean="0">
                <a:latin typeface="Arial"/>
                <a:cs typeface="Arial"/>
              </a:rPr>
              <a:t>custom ``</a:t>
            </a:r>
            <a:r>
              <a:rPr lang="en-US" sz="2400" dirty="0">
                <a:latin typeface="Arial"/>
                <a:cs typeface="Arial"/>
              </a:rPr>
              <a:t>Bacon'' format (2 TB)</a:t>
            </a:r>
          </a:p>
          <a:p>
            <a:pPr marL="2286000" lvl="4" indent="-457200">
              <a:buFont typeface="Arial"/>
              <a:buChar char="•"/>
            </a:pPr>
            <a:r>
              <a:rPr lang="en-US" sz="2400" dirty="0">
                <a:latin typeface="Arial"/>
                <a:cs typeface="Arial"/>
              </a:rPr>
              <a:t>Event and physics objects information stored in vectors and float </a:t>
            </a:r>
            <a:r>
              <a:rPr lang="en-US" sz="2400" dirty="0" smtClean="0">
                <a:latin typeface="Arial"/>
                <a:cs typeface="Arial"/>
              </a:rPr>
              <a:t>types</a:t>
            </a:r>
          </a:p>
          <a:p>
            <a:pPr marL="2743200" lvl="5" indent="-457200">
              <a:buFont typeface="Arial"/>
              <a:buChar char="•"/>
            </a:pPr>
            <a:r>
              <a:rPr lang="en-US" sz="2400" dirty="0" smtClean="0">
                <a:latin typeface="Arial"/>
                <a:cs typeface="Arial"/>
              </a:rPr>
              <a:t>Fixed types of particles per event (Electron, </a:t>
            </a:r>
            <a:r>
              <a:rPr lang="en-US" sz="2400" dirty="0" err="1" smtClean="0">
                <a:latin typeface="Arial"/>
                <a:cs typeface="Arial"/>
              </a:rPr>
              <a:t>Muon</a:t>
            </a:r>
            <a:r>
              <a:rPr lang="en-US" sz="2400" dirty="0" smtClean="0">
                <a:latin typeface="Arial"/>
                <a:cs typeface="Arial"/>
              </a:rPr>
              <a:t>, Tau, Photon, Jets)</a:t>
            </a:r>
          </a:p>
          <a:p>
            <a:pPr marL="914400" lvl="1" indent="-457200">
              <a:buFont typeface="Arial"/>
              <a:buChar char="•"/>
            </a:pPr>
            <a:r>
              <a:rPr lang="en-US" sz="2800" dirty="0" smtClean="0">
                <a:latin typeface="Arial"/>
                <a:cs typeface="Arial"/>
              </a:rPr>
              <a:t>Step 2: Skimming </a:t>
            </a:r>
            <a:r>
              <a:rPr lang="en-US" sz="2800" dirty="0">
                <a:latin typeface="Arial"/>
                <a:cs typeface="Arial"/>
              </a:rPr>
              <a:t>( reduce number of </a:t>
            </a:r>
            <a:r>
              <a:rPr lang="en-US" sz="2800" dirty="0" smtClean="0">
                <a:latin typeface="Arial"/>
                <a:cs typeface="Arial"/>
              </a:rPr>
              <a:t>events) and Slimming </a:t>
            </a:r>
            <a:r>
              <a:rPr lang="en-US" sz="2800" dirty="0">
                <a:latin typeface="Arial"/>
                <a:cs typeface="Arial"/>
              </a:rPr>
              <a:t>( reduce event content)</a:t>
            </a:r>
          </a:p>
          <a:p>
            <a:pPr marL="1371600" lvl="2" indent="-457200">
              <a:buFont typeface="Arial"/>
              <a:buChar char="•"/>
            </a:pPr>
            <a:r>
              <a:rPr lang="en-US" sz="2400" dirty="0">
                <a:latin typeface="Arial"/>
                <a:cs typeface="Arial"/>
              </a:rPr>
              <a:t>Apply analysis pre-selection</a:t>
            </a:r>
          </a:p>
          <a:p>
            <a:pPr marL="1371600" lvl="2" indent="-457200">
              <a:buFont typeface="Arial"/>
              <a:buChar char="•"/>
            </a:pPr>
            <a:r>
              <a:rPr lang="en-US" sz="2400" dirty="0">
                <a:latin typeface="Arial"/>
                <a:cs typeface="Arial"/>
              </a:rPr>
              <a:t>Output: flat ROOT ntuples with only necessary information</a:t>
            </a:r>
          </a:p>
          <a:p>
            <a:pPr marL="914400" lvl="1" indent="-457200">
              <a:buFont typeface="Arial"/>
              <a:buChar char="•"/>
            </a:pPr>
            <a:r>
              <a:rPr lang="en-US" sz="2800" dirty="0" smtClean="0">
                <a:latin typeface="Arial"/>
                <a:cs typeface="Arial"/>
              </a:rPr>
              <a:t>Step 3: Final analysis </a:t>
            </a:r>
            <a:r>
              <a:rPr lang="en-US" sz="2800" dirty="0">
                <a:latin typeface="Arial"/>
                <a:cs typeface="Arial"/>
              </a:rPr>
              <a:t>is performed using the flat ROOT </a:t>
            </a:r>
            <a:r>
              <a:rPr lang="en-US" sz="2800" dirty="0" smtClean="0">
                <a:latin typeface="Arial"/>
                <a:cs typeface="Arial"/>
              </a:rPr>
              <a:t>ntuples</a:t>
            </a:r>
          </a:p>
          <a:p>
            <a:pPr marL="1371600" lvl="2" indent="-457200">
              <a:buFont typeface="Arial"/>
              <a:buChar char="•"/>
            </a:pPr>
            <a:r>
              <a:rPr lang="en-US" sz="2400" dirty="0" smtClean="0">
                <a:latin typeface="Arial"/>
                <a:cs typeface="Arial"/>
              </a:rPr>
              <a:t>Output: publication grade plots and tables</a:t>
            </a:r>
            <a:endParaRPr lang="en-US" sz="2400" dirty="0">
              <a:latin typeface="Arial"/>
              <a:cs typeface="Arial"/>
            </a:endParaRPr>
          </a:p>
        </p:txBody>
      </p:sp>
      <p:sp>
        <p:nvSpPr>
          <p:cNvPr id="23" name="TextBox 22"/>
          <p:cNvSpPr txBox="1"/>
          <p:nvPr/>
        </p:nvSpPr>
        <p:spPr>
          <a:xfrm>
            <a:off x="1016000" y="10873632"/>
            <a:ext cx="9440089" cy="10187404"/>
          </a:xfrm>
          <a:prstGeom prst="rect">
            <a:avLst/>
          </a:prstGeom>
          <a:noFill/>
        </p:spPr>
        <p:txBody>
          <a:bodyPr wrap="square" rtlCol="0">
            <a:spAutoFit/>
          </a:bodyPr>
          <a:lstStyle/>
          <a:p>
            <a:r>
              <a:rPr lang="en-US" sz="2800" dirty="0">
                <a:latin typeface="+mn-lt"/>
              </a:rPr>
              <a:t>In a </a:t>
            </a:r>
            <a:r>
              <a:rPr lang="en-US" sz="2800" dirty="0" smtClean="0">
                <a:latin typeface="+mn-lt"/>
              </a:rPr>
              <a:t>particle collision</a:t>
            </a:r>
            <a:r>
              <a:rPr lang="en-US" sz="2800" dirty="0">
                <a:latin typeface="+mn-lt"/>
              </a:rPr>
              <a:t>, Dark Matter would be produced in association with visible particles. Dark Matter particle(s) would propagate through the detector undetected while visible particles would leave signals in the CMS detector.</a:t>
            </a:r>
          </a:p>
          <a:p>
            <a:endParaRPr lang="en-US" sz="2800" dirty="0" smtClean="0">
              <a:latin typeface="+mn-lt"/>
            </a:endParaRPr>
          </a:p>
          <a:p>
            <a:r>
              <a:rPr lang="en-US" sz="2800" dirty="0" smtClean="0">
                <a:latin typeface="+mn-lt"/>
              </a:rPr>
              <a:t>The </a:t>
            </a:r>
            <a:r>
              <a:rPr lang="en-US" sz="2800" dirty="0">
                <a:latin typeface="+mn-lt"/>
              </a:rPr>
              <a:t>signature we search for in Dark Matter production at CMS is an energy imbalance, or “missing transverse energy” associated with detectable particles. </a:t>
            </a:r>
          </a:p>
          <a:p>
            <a:pPr marL="342900" indent="-342900">
              <a:buFont typeface="Arial" charset="0"/>
              <a:buChar char="•"/>
            </a:pPr>
            <a:r>
              <a:rPr lang="en-US" sz="2400" dirty="0">
                <a:latin typeface="+mn-lt"/>
              </a:rPr>
              <a:t>This signature is commonly referred to as “monoX” where “X” can be a light quark or gluon, a vector boson, or a heavy quark such as a bottom or top quark. </a:t>
            </a:r>
          </a:p>
          <a:p>
            <a:pPr marL="342900" indent="-342900">
              <a:buFont typeface="Arial" charset="0"/>
              <a:buChar char="•"/>
            </a:pPr>
            <a:r>
              <a:rPr lang="en-US" sz="2400" dirty="0">
                <a:latin typeface="+mn-lt"/>
              </a:rPr>
              <a:t>We focus our search on the “monoTop” signature, where the detectable particle is a top quark</a:t>
            </a:r>
          </a:p>
          <a:p>
            <a:endParaRPr lang="en-US" sz="2400" dirty="0" smtClean="0">
              <a:latin typeface="+mn-lt"/>
            </a:endParaRPr>
          </a:p>
          <a:p>
            <a:r>
              <a:rPr lang="en-US" sz="2800" dirty="0" smtClean="0">
                <a:latin typeface="+mn-lt"/>
              </a:rPr>
              <a:t>Challenges </a:t>
            </a:r>
            <a:r>
              <a:rPr lang="en-US" sz="2800" dirty="0">
                <a:latin typeface="+mn-lt"/>
              </a:rPr>
              <a:t>of the analysis:</a:t>
            </a:r>
          </a:p>
          <a:p>
            <a:endParaRPr lang="en-US" sz="2800" dirty="0" smtClean="0">
              <a:latin typeface="+mn-lt"/>
            </a:endParaRPr>
          </a:p>
          <a:p>
            <a:r>
              <a:rPr lang="en-US" sz="2800" dirty="0" smtClean="0">
                <a:latin typeface="+mn-lt"/>
              </a:rPr>
              <a:t>Top </a:t>
            </a:r>
            <a:r>
              <a:rPr lang="en-US" sz="2800" dirty="0">
                <a:latin typeface="+mn-lt"/>
              </a:rPr>
              <a:t>quarks are relatively rare: we need to identify collisions producing top quarks with high efficiency</a:t>
            </a:r>
          </a:p>
          <a:p>
            <a:pPr marL="342900" indent="-342900">
              <a:buFont typeface="Arial" charset="0"/>
              <a:buChar char="•"/>
            </a:pPr>
            <a:r>
              <a:rPr lang="en-US" sz="2000" dirty="0">
                <a:latin typeface="+mn-lt"/>
              </a:rPr>
              <a:t>Advanced computational techniques such as artificial neural networks and boosted decision trees can greatly improve the efficiency of the top identification process</a:t>
            </a:r>
          </a:p>
          <a:p>
            <a:r>
              <a:rPr lang="en-US" sz="2800" dirty="0">
                <a:latin typeface="+mn-lt"/>
              </a:rPr>
              <a:t>Large backgrounds stemming from known processes will still dominate any present signal</a:t>
            </a:r>
          </a:p>
          <a:p>
            <a:pPr marL="342900" indent="-342900">
              <a:buFont typeface="Arial" charset="0"/>
              <a:buChar char="•"/>
            </a:pPr>
            <a:r>
              <a:rPr lang="en-US" sz="2000" dirty="0">
                <a:latin typeface="+mn-lt"/>
              </a:rPr>
              <a:t>Further enhancement of any potential signal can be achieved by optimizing the collision selection via advanced computational techniques</a:t>
            </a:r>
          </a:p>
        </p:txBody>
      </p:sp>
      <p:pic>
        <p:nvPicPr>
          <p:cNvPr id="2051" name="Picture 2050"/>
          <p:cNvPicPr>
            <a:picLocks noChangeAspect="1"/>
          </p:cNvPicPr>
          <p:nvPr/>
        </p:nvPicPr>
        <p:blipFill>
          <a:blip r:embed="rId5"/>
          <a:stretch>
            <a:fillRect/>
          </a:stretch>
        </p:blipFill>
        <p:spPr>
          <a:xfrm>
            <a:off x="41325800" y="1066800"/>
            <a:ext cx="2032000" cy="2032000"/>
          </a:xfrm>
          <a:prstGeom prst="rect">
            <a:avLst/>
          </a:prstGeom>
        </p:spPr>
      </p:pic>
      <p:pic>
        <p:nvPicPr>
          <p:cNvPr id="2055" name="Picture 2054"/>
          <p:cNvPicPr>
            <a:picLocks noChangeAspect="1"/>
          </p:cNvPicPr>
          <p:nvPr/>
        </p:nvPicPr>
        <p:blipFill>
          <a:blip r:embed="rId6"/>
          <a:stretch>
            <a:fillRect/>
          </a:stretch>
        </p:blipFill>
        <p:spPr>
          <a:xfrm>
            <a:off x="38480224" y="3225800"/>
            <a:ext cx="5410976" cy="1495548"/>
          </a:xfrm>
          <a:prstGeom prst="rect">
            <a:avLst/>
          </a:prstGeom>
        </p:spPr>
      </p:pic>
      <p:grpSp>
        <p:nvGrpSpPr>
          <p:cNvPr id="3" name="Group 2"/>
          <p:cNvGrpSpPr/>
          <p:nvPr/>
        </p:nvGrpSpPr>
        <p:grpSpPr>
          <a:xfrm>
            <a:off x="37530640" y="14869157"/>
            <a:ext cx="5206976" cy="7985282"/>
            <a:chOff x="37530640" y="6509696"/>
            <a:chExt cx="5206976" cy="7985282"/>
          </a:xfrm>
        </p:grpSpPr>
        <p:sp>
          <p:nvSpPr>
            <p:cNvPr id="43" name="AutoShape 508"/>
            <p:cNvSpPr>
              <a:spLocks noChangeArrowheads="1"/>
            </p:cNvSpPr>
            <p:nvPr/>
          </p:nvSpPr>
          <p:spPr bwMode="auto">
            <a:xfrm>
              <a:off x="37530640" y="6509696"/>
              <a:ext cx="5206976" cy="7985282"/>
            </a:xfrm>
            <a:prstGeom prst="roundRect">
              <a:avLst>
                <a:gd name="adj" fmla="val 16667"/>
              </a:avLst>
            </a:prstGeom>
            <a:solidFill>
              <a:schemeClr val="bg1"/>
            </a:solidFill>
            <a:ln w="2857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nchor="ctr">
              <a:spAutoFit/>
            </a:bodyPr>
            <a:lstStyle/>
            <a:p>
              <a:endParaRPr lang="en-US" sz="2400" b="1" dirty="0" smtClean="0">
                <a:latin typeface="+mn-lt"/>
              </a:endParaRPr>
            </a:p>
            <a:p>
              <a:endParaRPr lang="en-US" sz="2400" b="1" dirty="0" smtClean="0">
                <a:latin typeface="+mn-lt"/>
              </a:endParaRPr>
            </a:p>
            <a:p>
              <a:r>
                <a:rPr lang="en-US" sz="2400" b="1" dirty="0" err="1" smtClean="0">
                  <a:latin typeface="+mn-lt"/>
                </a:rPr>
                <a:t>Histogrammar</a:t>
              </a:r>
              <a:r>
                <a:rPr lang="en-US" sz="2400" b="1" dirty="0" smtClean="0">
                  <a:latin typeface="+mn-lt"/>
                </a:rPr>
                <a:t> </a:t>
              </a:r>
              <a:r>
                <a:rPr lang="en-US" sz="2400" dirty="0">
                  <a:latin typeface="+mn-lt"/>
                </a:rPr>
                <a:t>is a grammar of </a:t>
              </a:r>
              <a:r>
                <a:rPr lang="en-US" sz="2400" dirty="0" err="1">
                  <a:latin typeface="+mn-lt"/>
                </a:rPr>
                <a:t>composable</a:t>
              </a:r>
              <a:r>
                <a:rPr lang="en-US" sz="2400" dirty="0">
                  <a:latin typeface="+mn-lt"/>
                </a:rPr>
                <a:t> histogram pieces that together provide all of the capabilities expected in a HEP </a:t>
              </a:r>
              <a:br>
                <a:rPr lang="en-US" sz="2400" dirty="0">
                  <a:latin typeface="+mn-lt"/>
                </a:rPr>
              </a:br>
              <a:r>
                <a:rPr lang="en-US" sz="2400" dirty="0">
                  <a:latin typeface="+mn-lt"/>
                </a:rPr>
                <a:t>histogram </a:t>
              </a:r>
              <a:r>
                <a:rPr lang="en-US" sz="2400" dirty="0" smtClean="0">
                  <a:latin typeface="+mn-lt"/>
                </a:rPr>
                <a:t>aggregation package</a:t>
              </a:r>
              <a:r>
                <a:rPr lang="en-US" sz="2400" dirty="0">
                  <a:latin typeface="+mn-lt"/>
                </a:rPr>
                <a:t>. These pieces, called "primitive aggregators," are </a:t>
              </a:r>
              <a:r>
                <a:rPr lang="en-US" sz="2400" dirty="0" smtClean="0">
                  <a:latin typeface="+mn-lt"/>
                </a:rPr>
                <a:t>all commutative </a:t>
              </a:r>
              <a:r>
                <a:rPr lang="en-US" sz="2400" dirty="0" err="1">
                  <a:latin typeface="+mn-lt"/>
                </a:rPr>
                <a:t>monoids</a:t>
              </a:r>
              <a:r>
                <a:rPr lang="en-US" sz="2400" dirty="0">
                  <a:latin typeface="+mn-lt"/>
                </a:rPr>
                <a:t>, so any composition </a:t>
              </a:r>
              <a:r>
                <a:rPr lang="en-US" sz="2400" dirty="0" smtClean="0">
                  <a:latin typeface="+mn-lt"/>
                </a:rPr>
                <a:t>of </a:t>
              </a:r>
              <a:r>
                <a:rPr lang="en-US" sz="2400" dirty="0">
                  <a:latin typeface="+mn-lt"/>
                </a:rPr>
                <a:t>them can be filled in any order on any partitioning of the data. We can therefore use the entire Spark cluster for data exploration </a:t>
              </a:r>
              <a:r>
                <a:rPr lang="en-US" sz="2400" dirty="0" smtClean="0">
                  <a:latin typeface="+mn-lt"/>
                </a:rPr>
                <a:t>and </a:t>
              </a:r>
              <a:r>
                <a:rPr lang="en-US" sz="2400" dirty="0">
                  <a:latin typeface="+mn-lt"/>
                </a:rPr>
                <a:t>final plots without being limited to a few plot types. </a:t>
              </a:r>
            </a:p>
            <a:p>
              <a:r>
                <a:rPr lang="en-US" sz="2400" dirty="0" err="1">
                  <a:latin typeface="+mn-lt"/>
                </a:rPr>
                <a:t>Histogrammar</a:t>
              </a:r>
              <a:r>
                <a:rPr lang="en-US" sz="2400" dirty="0">
                  <a:latin typeface="+mn-lt"/>
                </a:rPr>
                <a:t> is only an aggregation tool– we linked it to </a:t>
              </a:r>
              <a:r>
                <a:rPr lang="en-US" sz="2400" dirty="0" err="1">
                  <a:latin typeface="+mn-lt"/>
                </a:rPr>
                <a:t>Bokeh</a:t>
              </a:r>
              <a:r>
                <a:rPr lang="en-US" sz="2400" dirty="0">
                  <a:latin typeface="+mn-lt"/>
                </a:rPr>
                <a:t> to draw the plots. </a:t>
              </a:r>
              <a:r>
                <a:rPr lang="en-US" sz="2400" dirty="0" smtClean="0">
                  <a:latin typeface="+mn-lt"/>
                </a:rPr>
                <a:t>See</a:t>
              </a:r>
            </a:p>
            <a:p>
              <a:r>
                <a:rPr lang="en-US" sz="2400" dirty="0" smtClean="0">
                  <a:latin typeface="+mn-lt"/>
                  <a:hlinkClick r:id="rId7"/>
                </a:rPr>
                <a:t>http</a:t>
              </a:r>
              <a:r>
                <a:rPr lang="en-US" sz="2400" dirty="0">
                  <a:latin typeface="+mn-lt"/>
                  <a:hlinkClick r:id="rId7"/>
                </a:rPr>
                <a:t>://</a:t>
              </a:r>
              <a:r>
                <a:rPr lang="en-US" sz="2400" dirty="0" smtClean="0">
                  <a:latin typeface="+mn-lt"/>
                  <a:hlinkClick r:id="rId7"/>
                </a:rPr>
                <a:t>histogrammar.org</a:t>
              </a:r>
              <a:r>
                <a:rPr lang="en-US" sz="2400" dirty="0" smtClean="0">
                  <a:latin typeface="+mn-lt"/>
                </a:rPr>
                <a:t> for </a:t>
              </a:r>
              <a:r>
                <a:rPr lang="en-US" sz="2400" dirty="0">
                  <a:latin typeface="+mn-lt"/>
                </a:rPr>
                <a:t>more</a:t>
              </a:r>
              <a:r>
                <a:rPr lang="en-US" sz="2400" dirty="0" smtClean="0">
                  <a:latin typeface="+mn-lt"/>
                </a:rPr>
                <a:t>.</a:t>
              </a:r>
              <a:r>
                <a:rPr lang="en-US" sz="2400" dirty="0">
                  <a:latin typeface="+mn-lt"/>
                </a:rPr>
                <a:t> </a:t>
              </a:r>
            </a:p>
          </p:txBody>
        </p:sp>
        <p:pic>
          <p:nvPicPr>
            <p:cNvPr id="2056" name="Picture 2055"/>
            <p:cNvPicPr>
              <a:picLocks noChangeAspect="1"/>
            </p:cNvPicPr>
            <p:nvPr/>
          </p:nvPicPr>
          <p:blipFill>
            <a:blip r:embed="rId8"/>
            <a:stretch>
              <a:fillRect/>
            </a:stretch>
          </p:blipFill>
          <p:spPr>
            <a:xfrm>
              <a:off x="38007251" y="6580700"/>
              <a:ext cx="4055745" cy="905300"/>
            </a:xfrm>
            <a:prstGeom prst="rect">
              <a:avLst/>
            </a:prstGeom>
          </p:spPr>
        </p:pic>
      </p:grpSp>
      <p:pic>
        <p:nvPicPr>
          <p:cNvPr id="4" name="Picture 3"/>
          <p:cNvPicPr>
            <a:picLocks noChangeAspect="1"/>
          </p:cNvPicPr>
          <p:nvPr/>
        </p:nvPicPr>
        <p:blipFill>
          <a:blip r:embed="rId9"/>
          <a:stretch>
            <a:fillRect/>
          </a:stretch>
        </p:blipFill>
        <p:spPr>
          <a:xfrm>
            <a:off x="10724980" y="15794367"/>
            <a:ext cx="5560600" cy="4380698"/>
          </a:xfrm>
          <a:prstGeom prst="rect">
            <a:avLst/>
          </a:prstGeom>
        </p:spPr>
      </p:pic>
      <p:pic>
        <p:nvPicPr>
          <p:cNvPr id="5" name="Picture 4"/>
          <p:cNvPicPr>
            <a:picLocks noChangeAspect="1"/>
          </p:cNvPicPr>
          <p:nvPr/>
        </p:nvPicPr>
        <p:blipFill>
          <a:blip r:embed="rId10"/>
          <a:stretch>
            <a:fillRect/>
          </a:stretch>
        </p:blipFill>
        <p:spPr>
          <a:xfrm>
            <a:off x="16554471" y="15740345"/>
            <a:ext cx="4113786" cy="4434720"/>
          </a:xfrm>
          <a:prstGeom prst="rect">
            <a:avLst/>
          </a:prstGeom>
        </p:spPr>
      </p:pic>
      <p:pic>
        <p:nvPicPr>
          <p:cNvPr id="10" name="Picture 9"/>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5133473" y="10927838"/>
            <a:ext cx="5534783" cy="3952913"/>
          </a:xfrm>
          <a:prstGeom prst="rect">
            <a:avLst/>
          </a:prstGeom>
        </p:spPr>
      </p:pic>
      <p:sp>
        <p:nvSpPr>
          <p:cNvPr id="11" name="TextBox 10"/>
          <p:cNvSpPr txBox="1"/>
          <p:nvPr/>
        </p:nvSpPr>
        <p:spPr>
          <a:xfrm>
            <a:off x="10667469" y="14889222"/>
            <a:ext cx="4331559" cy="830997"/>
          </a:xfrm>
          <a:prstGeom prst="rect">
            <a:avLst/>
          </a:prstGeom>
          <a:noFill/>
        </p:spPr>
        <p:txBody>
          <a:bodyPr wrap="square" rtlCol="0">
            <a:spAutoFit/>
          </a:bodyPr>
          <a:lstStyle/>
          <a:p>
            <a:pPr algn="ctr"/>
            <a:r>
              <a:rPr lang="en-US" sz="2400" dirty="0" smtClean="0">
                <a:latin typeface="+mn-lt"/>
              </a:rPr>
              <a:t>Matter-Energy Composition of the Universe</a:t>
            </a:r>
            <a:endParaRPr lang="en-US" sz="2400" dirty="0">
              <a:latin typeface="+mn-lt"/>
            </a:endParaRPr>
          </a:p>
        </p:txBody>
      </p:sp>
      <p:sp>
        <p:nvSpPr>
          <p:cNvPr id="36" name="TextBox 35"/>
          <p:cNvSpPr txBox="1"/>
          <p:nvPr/>
        </p:nvSpPr>
        <p:spPr>
          <a:xfrm>
            <a:off x="15735084" y="14889222"/>
            <a:ext cx="4331559" cy="461665"/>
          </a:xfrm>
          <a:prstGeom prst="rect">
            <a:avLst/>
          </a:prstGeom>
          <a:noFill/>
        </p:spPr>
        <p:txBody>
          <a:bodyPr wrap="square" rtlCol="0">
            <a:spAutoFit/>
          </a:bodyPr>
          <a:lstStyle/>
          <a:p>
            <a:pPr algn="ctr"/>
            <a:r>
              <a:rPr lang="en-US" sz="2400" dirty="0" smtClean="0">
                <a:latin typeface="+mn-lt"/>
              </a:rPr>
              <a:t>The CMS detector</a:t>
            </a:r>
            <a:endParaRPr lang="en-US" sz="2400" dirty="0">
              <a:latin typeface="+mn-lt"/>
            </a:endParaRPr>
          </a:p>
        </p:txBody>
      </p:sp>
      <p:sp>
        <p:nvSpPr>
          <p:cNvPr id="37" name="TextBox 36"/>
          <p:cNvSpPr txBox="1"/>
          <p:nvPr/>
        </p:nvSpPr>
        <p:spPr>
          <a:xfrm>
            <a:off x="11249839" y="18544522"/>
            <a:ext cx="1985667" cy="830997"/>
          </a:xfrm>
          <a:prstGeom prst="rect">
            <a:avLst/>
          </a:prstGeom>
          <a:noFill/>
        </p:spPr>
        <p:txBody>
          <a:bodyPr wrap="square" rtlCol="0">
            <a:spAutoFit/>
          </a:bodyPr>
          <a:lstStyle/>
          <a:p>
            <a:pPr algn="ctr"/>
            <a:r>
              <a:rPr lang="en-US" sz="2400" smtClean="0">
                <a:latin typeface="+mn-lt"/>
              </a:rPr>
              <a:t>Visible particles</a:t>
            </a:r>
            <a:endParaRPr lang="en-US" sz="2400" dirty="0">
              <a:latin typeface="+mn-lt"/>
            </a:endParaRPr>
          </a:p>
        </p:txBody>
      </p:sp>
      <p:sp>
        <p:nvSpPr>
          <p:cNvPr id="38" name="TextBox 37"/>
          <p:cNvSpPr txBox="1"/>
          <p:nvPr/>
        </p:nvSpPr>
        <p:spPr>
          <a:xfrm>
            <a:off x="10889615" y="20214226"/>
            <a:ext cx="5554022" cy="461665"/>
          </a:xfrm>
          <a:prstGeom prst="rect">
            <a:avLst/>
          </a:prstGeom>
          <a:noFill/>
        </p:spPr>
        <p:txBody>
          <a:bodyPr wrap="square" rtlCol="0">
            <a:spAutoFit/>
          </a:bodyPr>
          <a:lstStyle/>
          <a:p>
            <a:pPr algn="ctr"/>
            <a:r>
              <a:rPr lang="en-US" sz="2400" dirty="0" smtClean="0">
                <a:latin typeface="+mn-lt"/>
              </a:rPr>
              <a:t>Example of selected collision</a:t>
            </a:r>
            <a:endParaRPr lang="en-US" sz="2400" dirty="0">
              <a:latin typeface="+mn-lt"/>
            </a:endParaRPr>
          </a:p>
        </p:txBody>
      </p:sp>
      <p:sp>
        <p:nvSpPr>
          <p:cNvPr id="39" name="TextBox 38"/>
          <p:cNvSpPr txBox="1"/>
          <p:nvPr/>
        </p:nvSpPr>
        <p:spPr>
          <a:xfrm>
            <a:off x="14084453" y="16896243"/>
            <a:ext cx="1985667" cy="1200329"/>
          </a:xfrm>
          <a:prstGeom prst="rect">
            <a:avLst/>
          </a:prstGeom>
          <a:noFill/>
        </p:spPr>
        <p:txBody>
          <a:bodyPr wrap="square" rtlCol="0">
            <a:spAutoFit/>
          </a:bodyPr>
          <a:lstStyle/>
          <a:p>
            <a:pPr algn="ctr"/>
            <a:r>
              <a:rPr lang="en-US" sz="2400" smtClean="0">
                <a:latin typeface="+mn-lt"/>
              </a:rPr>
              <a:t>Missing transverse energy</a:t>
            </a:r>
            <a:endParaRPr lang="en-US" sz="2400" dirty="0">
              <a:latin typeface="+mn-lt"/>
            </a:endParaRPr>
          </a:p>
        </p:txBody>
      </p:sp>
      <p:sp>
        <p:nvSpPr>
          <p:cNvPr id="40" name="TextBox 39"/>
          <p:cNvSpPr txBox="1"/>
          <p:nvPr/>
        </p:nvSpPr>
        <p:spPr>
          <a:xfrm>
            <a:off x="16751279" y="20208028"/>
            <a:ext cx="3807664" cy="461665"/>
          </a:xfrm>
          <a:prstGeom prst="rect">
            <a:avLst/>
          </a:prstGeom>
          <a:noFill/>
        </p:spPr>
        <p:txBody>
          <a:bodyPr wrap="square" rtlCol="0">
            <a:spAutoFit/>
          </a:bodyPr>
          <a:lstStyle/>
          <a:p>
            <a:pPr algn="ctr"/>
            <a:r>
              <a:rPr lang="en-US" sz="2400" dirty="0" smtClean="0">
                <a:latin typeface="+mn-lt"/>
              </a:rPr>
              <a:t>Publication </a:t>
            </a:r>
            <a:r>
              <a:rPr lang="en-US" sz="2400" smtClean="0">
                <a:latin typeface="+mn-lt"/>
              </a:rPr>
              <a:t>physics plot</a:t>
            </a:r>
            <a:endParaRPr lang="en-US" sz="2400" dirty="0">
              <a:latin typeface="+mn-lt"/>
            </a:endParaRPr>
          </a:p>
        </p:txBody>
      </p:sp>
      <p:grpSp>
        <p:nvGrpSpPr>
          <p:cNvPr id="9" name="Group 8"/>
          <p:cNvGrpSpPr/>
          <p:nvPr/>
        </p:nvGrpSpPr>
        <p:grpSpPr>
          <a:xfrm>
            <a:off x="37464801" y="6305595"/>
            <a:ext cx="5196415" cy="7865309"/>
            <a:chOff x="37541201" y="15185084"/>
            <a:chExt cx="5196415" cy="7865309"/>
          </a:xfrm>
        </p:grpSpPr>
        <p:sp>
          <p:nvSpPr>
            <p:cNvPr id="52" name="AutoShape 508"/>
            <p:cNvSpPr>
              <a:spLocks noChangeArrowheads="1"/>
            </p:cNvSpPr>
            <p:nvPr/>
          </p:nvSpPr>
          <p:spPr bwMode="auto">
            <a:xfrm>
              <a:off x="37541201" y="15185084"/>
              <a:ext cx="5196415" cy="7865309"/>
            </a:xfrm>
            <a:prstGeom prst="roundRect">
              <a:avLst>
                <a:gd name="adj" fmla="val 16667"/>
              </a:avLst>
            </a:prstGeom>
            <a:solidFill>
              <a:schemeClr val="bg1"/>
            </a:solidFill>
            <a:ln w="2857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nchor="ctr">
              <a:noAutofit/>
            </a:bodyPr>
            <a:lstStyle/>
            <a:p>
              <a:pPr algn="ctr" defTabSz="3135313"/>
              <a:endParaRPr lang="en-US" dirty="0" smtClean="0">
                <a:latin typeface="+mn-lt"/>
              </a:endParaRPr>
            </a:p>
            <a:p>
              <a:pPr algn="ctr" defTabSz="3135313"/>
              <a:endParaRPr lang="en-US" dirty="0">
                <a:latin typeface="+mn-lt"/>
              </a:endParaRPr>
            </a:p>
            <a:p>
              <a:pPr algn="ctr" defTabSz="3135313"/>
              <a:endParaRPr lang="en-US" dirty="0" smtClean="0">
                <a:latin typeface="+mn-lt"/>
              </a:endParaRPr>
            </a:p>
            <a:p>
              <a:pPr algn="ctr" defTabSz="3135313"/>
              <a:endParaRPr lang="en-US" dirty="0">
                <a:latin typeface="+mn-lt"/>
              </a:endParaRPr>
            </a:p>
            <a:p>
              <a:pPr algn="ctr" defTabSz="3135313"/>
              <a:endParaRPr lang="en-US" dirty="0" smtClean="0">
                <a:latin typeface="+mn-lt"/>
              </a:endParaRPr>
            </a:p>
            <a:p>
              <a:pPr algn="ctr" defTabSz="3135313"/>
              <a:endParaRPr lang="en-US" dirty="0" smtClean="0">
                <a:latin typeface="+mn-lt"/>
              </a:endParaRPr>
            </a:p>
            <a:p>
              <a:pPr algn="ctr" defTabSz="3135313"/>
              <a:endParaRPr lang="en-US" dirty="0">
                <a:latin typeface="+mn-lt"/>
              </a:endParaRPr>
            </a:p>
            <a:p>
              <a:pPr algn="ctr" defTabSz="3135313"/>
              <a:endParaRPr lang="en-US" dirty="0">
                <a:latin typeface="+mn-lt"/>
              </a:endParaRPr>
            </a:p>
            <a:p>
              <a:pPr algn="ctr" defTabSz="3135313"/>
              <a:endParaRPr lang="en-US" dirty="0" smtClean="0">
                <a:latin typeface="+mn-lt"/>
              </a:endParaRPr>
            </a:p>
            <a:p>
              <a:pPr algn="ctr" defTabSz="3135313"/>
              <a:endParaRPr lang="en-US" sz="2000" dirty="0" smtClean="0">
                <a:latin typeface="+mn-lt"/>
                <a:cs typeface="Arial"/>
              </a:endParaRPr>
            </a:p>
            <a:p>
              <a:pPr algn="ctr" defTabSz="3135313"/>
              <a:endParaRPr lang="en-US" sz="2000" dirty="0">
                <a:latin typeface="+mn-lt"/>
                <a:cs typeface="Arial"/>
              </a:endParaRPr>
            </a:p>
            <a:p>
              <a:pPr algn="ctr" defTabSz="3135313"/>
              <a:endParaRPr lang="en-US" sz="2000" dirty="0" smtClean="0">
                <a:latin typeface="+mn-lt"/>
                <a:cs typeface="Arial"/>
              </a:endParaRPr>
            </a:p>
            <a:p>
              <a:pPr algn="ctr" defTabSz="3135313"/>
              <a:endParaRPr lang="en-US" sz="2000" dirty="0">
                <a:latin typeface="+mn-lt"/>
                <a:cs typeface="Arial"/>
              </a:endParaRPr>
            </a:p>
            <a:p>
              <a:pPr algn="ctr" defTabSz="3135313"/>
              <a:endParaRPr lang="en-US" sz="2000" dirty="0" smtClean="0">
                <a:latin typeface="+mn-lt"/>
                <a:cs typeface="Arial"/>
              </a:endParaRPr>
            </a:p>
            <a:p>
              <a:pPr algn="ctr" defTabSz="3135313"/>
              <a:endParaRPr lang="en-US" sz="2000" dirty="0">
                <a:latin typeface="+mn-lt"/>
                <a:cs typeface="Arial"/>
              </a:endParaRPr>
            </a:p>
            <a:p>
              <a:pPr algn="ctr" defTabSz="3135313"/>
              <a:endParaRPr lang="en-US" sz="2000" dirty="0" smtClean="0">
                <a:latin typeface="+mn-lt"/>
                <a:cs typeface="Arial"/>
              </a:endParaRPr>
            </a:p>
            <a:p>
              <a:pPr algn="ctr" defTabSz="3135313"/>
              <a:endParaRPr lang="en-US" sz="2000" dirty="0">
                <a:latin typeface="+mn-lt"/>
                <a:cs typeface="Arial"/>
              </a:endParaRPr>
            </a:p>
            <a:p>
              <a:pPr algn="ctr" defTabSz="3135313"/>
              <a:endParaRPr lang="en-US" sz="2000" dirty="0" smtClean="0">
                <a:latin typeface="+mn-lt"/>
                <a:cs typeface="Arial"/>
              </a:endParaRPr>
            </a:p>
            <a:p>
              <a:pPr algn="ctr" defTabSz="3135313"/>
              <a:endParaRPr lang="en-US" sz="1400" dirty="0" smtClean="0">
                <a:latin typeface="+mn-lt"/>
                <a:cs typeface="Arial"/>
              </a:endParaRPr>
            </a:p>
            <a:p>
              <a:pPr algn="ctr" defTabSz="3135313"/>
              <a:r>
                <a:rPr lang="en-US" sz="1400" dirty="0" smtClean="0">
                  <a:latin typeface="+mn-lt"/>
                  <a:cs typeface="Arial"/>
                </a:rPr>
                <a:t>This figure shows the output of the use case workflow. It shows </a:t>
              </a:r>
              <a:r>
                <a:rPr lang="en-US" sz="1400" dirty="0">
                  <a:latin typeface="+mn-lt"/>
                  <a:cs typeface="Arial"/>
                </a:rPr>
                <a:t>Muon </a:t>
              </a:r>
              <a:r>
                <a:rPr lang="en-US" sz="1400" dirty="0" smtClean="0">
                  <a:latin typeface="+mn-lt"/>
                  <a:cs typeface="Arial"/>
                </a:rPr>
                <a:t>transverse momentum </a:t>
              </a:r>
              <a:r>
                <a:rPr lang="en-US" sz="1400" dirty="0">
                  <a:latin typeface="+mn-lt"/>
                  <a:cs typeface="Arial"/>
                </a:rPr>
                <a:t>distributions for di-boson </a:t>
              </a:r>
              <a:r>
                <a:rPr lang="en-US" sz="1400" dirty="0" smtClean="0">
                  <a:latin typeface="+mn-lt"/>
                  <a:cs typeface="Arial"/>
                </a:rPr>
                <a:t>simulated samples.</a:t>
              </a:r>
            </a:p>
          </p:txBody>
        </p:sp>
        <p:pic>
          <p:nvPicPr>
            <p:cNvPr id="2" name="Picture 1"/>
            <p:cNvPicPr>
              <a:picLocks noChangeAspect="1"/>
            </p:cNvPicPr>
            <p:nvPr/>
          </p:nvPicPr>
          <p:blipFill>
            <a:blip r:embed="rId12"/>
            <a:stretch>
              <a:fillRect/>
            </a:stretch>
          </p:blipFill>
          <p:spPr>
            <a:xfrm>
              <a:off x="38688101" y="15350887"/>
              <a:ext cx="2984500" cy="6921500"/>
            </a:xfrm>
            <a:prstGeom prst="rect">
              <a:avLst/>
            </a:prstGeom>
          </p:spPr>
        </p:pic>
      </p:gr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Design">
      <a:majorFont>
        <a:latin typeface="Arial Black"/>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457200" tIns="457200" rIns="457200" bIns="457200" numCol="1" anchor="t" anchorCtr="0" compatLnSpc="1">
        <a:prstTxWarp prst="textNoShape">
          <a:avLst/>
        </a:prstTxWarp>
        <a:spAutoFit/>
      </a:bodyPr>
      <a:lstStyle>
        <a:defPPr marL="0" marR="0" indent="0" algn="l" defTabSz="4389438" rtl="0" eaLnBrk="1" fontAlgn="base" latinLnBrk="0" hangingPunct="1">
          <a:lnSpc>
            <a:spcPct val="100000"/>
          </a:lnSpc>
          <a:spcBef>
            <a:spcPct val="0"/>
          </a:spcBef>
          <a:spcAft>
            <a:spcPct val="0"/>
          </a:spcAft>
          <a:buClrTx/>
          <a:buSzTx/>
          <a:buFontTx/>
          <a:buNone/>
          <a:tabLst/>
          <a:defRPr kumimoji="0" lang="en-US" sz="2900" b="0" i="0" u="none" strike="noStrike" cap="none" normalizeH="0" baseline="0">
            <a:ln>
              <a:noFill/>
            </a:ln>
            <a:solidFill>
              <a:schemeClr val="tx1"/>
            </a:solidFill>
            <a:effectLst/>
            <a:latin typeface="Arial Narrow" charset="0"/>
            <a:ea typeface="ＭＳ Ｐゴシック" charset="0"/>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457200" tIns="457200" rIns="457200" bIns="457200" numCol="1" anchor="t" anchorCtr="0" compatLnSpc="1">
        <a:prstTxWarp prst="textNoShape">
          <a:avLst/>
        </a:prstTxWarp>
        <a:spAutoFit/>
      </a:bodyPr>
      <a:lstStyle>
        <a:defPPr marL="0" marR="0" indent="0" algn="l" defTabSz="4389438" rtl="0" eaLnBrk="1" fontAlgn="base" latinLnBrk="0" hangingPunct="1">
          <a:lnSpc>
            <a:spcPct val="100000"/>
          </a:lnSpc>
          <a:spcBef>
            <a:spcPct val="0"/>
          </a:spcBef>
          <a:spcAft>
            <a:spcPct val="0"/>
          </a:spcAft>
          <a:buClrTx/>
          <a:buSzTx/>
          <a:buFontTx/>
          <a:buNone/>
          <a:tabLst/>
          <a:defRPr kumimoji="0" lang="en-US" sz="2900" b="0" i="0" u="none" strike="noStrike" cap="none" normalizeH="0" baseline="0">
            <a:ln>
              <a:noFill/>
            </a:ln>
            <a:solidFill>
              <a:schemeClr val="tx1"/>
            </a:solidFill>
            <a:effectLst/>
            <a:latin typeface="Arial Narrow" charset="0"/>
            <a:ea typeface="ＭＳ Ｐゴシック" charset="0"/>
          </a:defRPr>
        </a:defPPr>
      </a:lstStyle>
    </a:lnDef>
  </a:objectDefaults>
  <a:extraClrSchemeLst>
    <a:extraClrScheme>
      <a:clrScheme name="Custom Design 1">
        <a:dk1>
          <a:srgbClr val="000000"/>
        </a:dk1>
        <a:lt1>
          <a:srgbClr val="AABAC9"/>
        </a:lt1>
        <a:dk2>
          <a:srgbClr val="000000"/>
        </a:dk2>
        <a:lt2>
          <a:srgbClr val="808080"/>
        </a:lt2>
        <a:accent1>
          <a:srgbClr val="D7D7D7"/>
        </a:accent1>
        <a:accent2>
          <a:srgbClr val="003466"/>
        </a:accent2>
        <a:accent3>
          <a:srgbClr val="D2D9E1"/>
        </a:accent3>
        <a:accent4>
          <a:srgbClr val="000000"/>
        </a:accent4>
        <a:accent5>
          <a:srgbClr val="E8E8E8"/>
        </a:accent5>
        <a:accent6>
          <a:srgbClr val="002E5C"/>
        </a:accent6>
        <a:hlink>
          <a:srgbClr val="008000"/>
        </a:hlink>
        <a:folHlink>
          <a:srgbClr val="800000"/>
        </a:folHlink>
      </a:clrScheme>
      <a:clrMap bg1="lt1" tx1="dk1" bg2="lt2" tx2="dk2" accent1="accent1" accent2="accent2" accent3="accent3" accent4="accent4" accent5="accent5" accent6="accent6" hlink="hlink" folHlink="folHlink"/>
    </a:extraClrScheme>
    <a:extraClrScheme>
      <a:clrScheme name="Custom Design 2">
        <a:dk1>
          <a:srgbClr val="603000"/>
        </a:dk1>
        <a:lt1>
          <a:srgbClr val="CF9860"/>
        </a:lt1>
        <a:dk2>
          <a:srgbClr val="000000"/>
        </a:dk2>
        <a:lt2>
          <a:srgbClr val="808080"/>
        </a:lt2>
        <a:accent1>
          <a:srgbClr val="FFFFCF"/>
        </a:accent1>
        <a:accent2>
          <a:srgbClr val="603000"/>
        </a:accent2>
        <a:accent3>
          <a:srgbClr val="E4CAB6"/>
        </a:accent3>
        <a:accent4>
          <a:srgbClr val="512700"/>
        </a:accent4>
        <a:accent5>
          <a:srgbClr val="FFFFE4"/>
        </a:accent5>
        <a:accent6>
          <a:srgbClr val="562A00"/>
        </a:accent6>
        <a:hlink>
          <a:srgbClr val="C21414"/>
        </a:hlink>
        <a:folHlink>
          <a:srgbClr val="660066"/>
        </a:folHlink>
      </a:clrScheme>
      <a:clrMap bg1="lt1" tx1="dk1" bg2="lt2" tx2="dk2" accent1="accent1" accent2="accent2" accent3="accent3" accent4="accent4" accent5="accent5" accent6="accent6" hlink="hlink" folHlink="folHlink"/>
    </a:extraClrScheme>
    <a:extraClrScheme>
      <a:clrScheme name="Custom Design 3">
        <a:dk1>
          <a:srgbClr val="505750"/>
        </a:dk1>
        <a:lt1>
          <a:srgbClr val="FFFFFF"/>
        </a:lt1>
        <a:dk2>
          <a:srgbClr val="000000"/>
        </a:dk2>
        <a:lt2>
          <a:srgbClr val="808080"/>
        </a:lt2>
        <a:accent1>
          <a:srgbClr val="DFDFDF"/>
        </a:accent1>
        <a:accent2>
          <a:srgbClr val="9F3000"/>
        </a:accent2>
        <a:accent3>
          <a:srgbClr val="FFFFFF"/>
        </a:accent3>
        <a:accent4>
          <a:srgbClr val="434943"/>
        </a:accent4>
        <a:accent5>
          <a:srgbClr val="ECECEC"/>
        </a:accent5>
        <a:accent6>
          <a:srgbClr val="902A00"/>
        </a:accent6>
        <a:hlink>
          <a:srgbClr val="C21414"/>
        </a:hlink>
        <a:folHlink>
          <a:srgbClr val="660066"/>
        </a:folHlink>
      </a:clrScheme>
      <a:clrMap bg1="lt1" tx1="dk1" bg2="lt2" tx2="dk2" accent1="accent1" accent2="accent2" accent3="accent3" accent4="accent4" accent5="accent5" accent6="accent6" hlink="hlink" folHlink="folHlink"/>
    </a:extraClrScheme>
    <a:extraClrScheme>
      <a:clrScheme name="Custom Design 4">
        <a:dk1>
          <a:srgbClr val="3A0000"/>
        </a:dk1>
        <a:lt1>
          <a:srgbClr val="FFFFFF"/>
        </a:lt1>
        <a:dk2>
          <a:srgbClr val="000000"/>
        </a:dk2>
        <a:lt2>
          <a:srgbClr val="808080"/>
        </a:lt2>
        <a:accent1>
          <a:srgbClr val="FFFFCF"/>
        </a:accent1>
        <a:accent2>
          <a:srgbClr val="9F0000"/>
        </a:accent2>
        <a:accent3>
          <a:srgbClr val="FFFFFF"/>
        </a:accent3>
        <a:accent4>
          <a:srgbClr val="300000"/>
        </a:accent4>
        <a:accent5>
          <a:srgbClr val="FFFFE4"/>
        </a:accent5>
        <a:accent6>
          <a:srgbClr val="90000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Custom Design 5">
        <a:dk1>
          <a:srgbClr val="002336"/>
        </a:dk1>
        <a:lt1>
          <a:srgbClr val="E8F0F8"/>
        </a:lt1>
        <a:dk2>
          <a:srgbClr val="000000"/>
        </a:dk2>
        <a:lt2>
          <a:srgbClr val="808080"/>
        </a:lt2>
        <a:accent1>
          <a:srgbClr val="FFFFEF"/>
        </a:accent1>
        <a:accent2>
          <a:srgbClr val="00679F"/>
        </a:accent2>
        <a:accent3>
          <a:srgbClr val="F2F6FB"/>
        </a:accent3>
        <a:accent4>
          <a:srgbClr val="001C2D"/>
        </a:accent4>
        <a:accent5>
          <a:srgbClr val="FFFFF6"/>
        </a:accent5>
        <a:accent6>
          <a:srgbClr val="005D9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Custom Design 6">
        <a:dk1>
          <a:srgbClr val="002336"/>
        </a:dk1>
        <a:lt1>
          <a:srgbClr val="CFCFFF"/>
        </a:lt1>
        <a:dk2>
          <a:srgbClr val="000000"/>
        </a:dk2>
        <a:lt2>
          <a:srgbClr val="808080"/>
        </a:lt2>
        <a:accent1>
          <a:srgbClr val="FFFFFF"/>
        </a:accent1>
        <a:accent2>
          <a:srgbClr val="003060"/>
        </a:accent2>
        <a:accent3>
          <a:srgbClr val="E4E4FF"/>
        </a:accent3>
        <a:accent4>
          <a:srgbClr val="001C2D"/>
        </a:accent4>
        <a:accent5>
          <a:srgbClr val="FFFFFF"/>
        </a:accent5>
        <a:accent6>
          <a:srgbClr val="002A56"/>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Custom Design 7">
        <a:dk1>
          <a:srgbClr val="000000"/>
        </a:dk1>
        <a:lt1>
          <a:srgbClr val="FFFFFF"/>
        </a:lt1>
        <a:dk2>
          <a:srgbClr val="000000"/>
        </a:dk2>
        <a:lt2>
          <a:srgbClr val="808080"/>
        </a:lt2>
        <a:accent1>
          <a:srgbClr val="EAEAEA"/>
        </a:accent1>
        <a:accent2>
          <a:srgbClr val="4B4B4B"/>
        </a:accent2>
        <a:accent3>
          <a:srgbClr val="FFFFFF"/>
        </a:accent3>
        <a:accent4>
          <a:srgbClr val="000000"/>
        </a:accent4>
        <a:accent5>
          <a:srgbClr val="F3F3F3"/>
        </a:accent5>
        <a:accent6>
          <a:srgbClr val="434343"/>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Custom Design 8">
        <a:dk1>
          <a:srgbClr val="000000"/>
        </a:dk1>
        <a:lt1>
          <a:srgbClr val="E3DABB"/>
        </a:lt1>
        <a:dk2>
          <a:srgbClr val="000000"/>
        </a:dk2>
        <a:lt2>
          <a:srgbClr val="808080"/>
        </a:lt2>
        <a:accent1>
          <a:srgbClr val="EAEAEA"/>
        </a:accent1>
        <a:accent2>
          <a:srgbClr val="065290"/>
        </a:accent2>
        <a:accent3>
          <a:srgbClr val="EFEADA"/>
        </a:accent3>
        <a:accent4>
          <a:srgbClr val="000000"/>
        </a:accent4>
        <a:accent5>
          <a:srgbClr val="F3F3F3"/>
        </a:accent5>
        <a:accent6>
          <a:srgbClr val="054982"/>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Custom Design 9">
        <a:dk1>
          <a:srgbClr val="00009F"/>
        </a:dk1>
        <a:lt1>
          <a:srgbClr val="FFCFFF"/>
        </a:lt1>
        <a:dk2>
          <a:srgbClr val="000000"/>
        </a:dk2>
        <a:lt2>
          <a:srgbClr val="808080"/>
        </a:lt2>
        <a:accent1>
          <a:srgbClr val="FFFFFF"/>
        </a:accent1>
        <a:accent2>
          <a:srgbClr val="60009F"/>
        </a:accent2>
        <a:accent3>
          <a:srgbClr val="FFE4FF"/>
        </a:accent3>
        <a:accent4>
          <a:srgbClr val="000087"/>
        </a:accent4>
        <a:accent5>
          <a:srgbClr val="FFFFFF"/>
        </a:accent5>
        <a:accent6>
          <a:srgbClr val="56009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Custom Design 10">
        <a:dk1>
          <a:srgbClr val="003000"/>
        </a:dk1>
        <a:lt1>
          <a:srgbClr val="9FCF9F"/>
        </a:lt1>
        <a:dk2>
          <a:srgbClr val="000000"/>
        </a:dk2>
        <a:lt2>
          <a:srgbClr val="808080"/>
        </a:lt2>
        <a:accent1>
          <a:srgbClr val="FFFFFF"/>
        </a:accent1>
        <a:accent2>
          <a:srgbClr val="006730"/>
        </a:accent2>
        <a:accent3>
          <a:srgbClr val="CDE4CD"/>
        </a:accent3>
        <a:accent4>
          <a:srgbClr val="002700"/>
        </a:accent4>
        <a:accent5>
          <a:srgbClr val="FFFFFF"/>
        </a:accent5>
        <a:accent6>
          <a:srgbClr val="005D2A"/>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Custom Design 11">
        <a:dk1>
          <a:srgbClr val="000000"/>
        </a:dk1>
        <a:lt1>
          <a:srgbClr val="FFFFD5"/>
        </a:lt1>
        <a:dk2>
          <a:srgbClr val="000000"/>
        </a:dk2>
        <a:lt2>
          <a:srgbClr val="808080"/>
        </a:lt2>
        <a:accent1>
          <a:srgbClr val="D7DFCF"/>
        </a:accent1>
        <a:accent2>
          <a:srgbClr val="661600"/>
        </a:accent2>
        <a:accent3>
          <a:srgbClr val="FFFFE7"/>
        </a:accent3>
        <a:accent4>
          <a:srgbClr val="000000"/>
        </a:accent4>
        <a:accent5>
          <a:srgbClr val="E8ECE4"/>
        </a:accent5>
        <a:accent6>
          <a:srgbClr val="5C1300"/>
        </a:accent6>
        <a:hlink>
          <a:srgbClr val="008000"/>
        </a:hlink>
        <a:folHlink>
          <a:srgbClr val="8000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Custom Design">
  <a:themeElements>
    <a:clrScheme name="1_Custom Design 1">
      <a:dk1>
        <a:srgbClr val="000000"/>
      </a:dk1>
      <a:lt1>
        <a:srgbClr val="AABAC9"/>
      </a:lt1>
      <a:dk2>
        <a:srgbClr val="000000"/>
      </a:dk2>
      <a:lt2>
        <a:srgbClr val="808080"/>
      </a:lt2>
      <a:accent1>
        <a:srgbClr val="D7D7D7"/>
      </a:accent1>
      <a:accent2>
        <a:srgbClr val="003466"/>
      </a:accent2>
      <a:accent3>
        <a:srgbClr val="D2D9E1"/>
      </a:accent3>
      <a:accent4>
        <a:srgbClr val="000000"/>
      </a:accent4>
      <a:accent5>
        <a:srgbClr val="E8E8E8"/>
      </a:accent5>
      <a:accent6>
        <a:srgbClr val="002E5C"/>
      </a:accent6>
      <a:hlink>
        <a:srgbClr val="008000"/>
      </a:hlink>
      <a:folHlink>
        <a:srgbClr val="800000"/>
      </a:folHlink>
    </a:clrScheme>
    <a:fontScheme name="1_Custom Design">
      <a:majorFont>
        <a:latin typeface="Arial Black"/>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457200" tIns="457200" rIns="457200" bIns="457200" numCol="1" anchor="t" anchorCtr="0" compatLnSpc="1">
        <a:prstTxWarp prst="textNoShape">
          <a:avLst/>
        </a:prstTxWarp>
        <a:spAutoFit/>
      </a:bodyPr>
      <a:lstStyle>
        <a:defPPr marL="0" marR="0" indent="0" algn="l" defTabSz="4389438" rtl="0" eaLnBrk="1" fontAlgn="base" latinLnBrk="0" hangingPunct="1">
          <a:lnSpc>
            <a:spcPct val="100000"/>
          </a:lnSpc>
          <a:spcBef>
            <a:spcPct val="0"/>
          </a:spcBef>
          <a:spcAft>
            <a:spcPct val="0"/>
          </a:spcAft>
          <a:buClrTx/>
          <a:buSzTx/>
          <a:buFontTx/>
          <a:buNone/>
          <a:tabLst/>
          <a:defRPr kumimoji="0" lang="en-US" sz="2900" b="0" i="0" u="none" strike="noStrike" cap="none" normalizeH="0" baseline="0">
            <a:ln>
              <a:noFill/>
            </a:ln>
            <a:solidFill>
              <a:schemeClr val="tx1"/>
            </a:solidFill>
            <a:effectLst/>
            <a:latin typeface="Arial Narrow" charset="0"/>
            <a:ea typeface="ＭＳ Ｐゴシック" charset="0"/>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457200" tIns="457200" rIns="457200" bIns="457200" numCol="1" anchor="t" anchorCtr="0" compatLnSpc="1">
        <a:prstTxWarp prst="textNoShape">
          <a:avLst/>
        </a:prstTxWarp>
        <a:spAutoFit/>
      </a:bodyPr>
      <a:lstStyle>
        <a:defPPr marL="0" marR="0" indent="0" algn="l" defTabSz="4389438" rtl="0" eaLnBrk="1" fontAlgn="base" latinLnBrk="0" hangingPunct="1">
          <a:lnSpc>
            <a:spcPct val="100000"/>
          </a:lnSpc>
          <a:spcBef>
            <a:spcPct val="0"/>
          </a:spcBef>
          <a:spcAft>
            <a:spcPct val="0"/>
          </a:spcAft>
          <a:buClrTx/>
          <a:buSzTx/>
          <a:buFontTx/>
          <a:buNone/>
          <a:tabLst/>
          <a:defRPr kumimoji="0" lang="en-US" sz="2900" b="0" i="0" u="none" strike="noStrike" cap="none" normalizeH="0" baseline="0">
            <a:ln>
              <a:noFill/>
            </a:ln>
            <a:solidFill>
              <a:schemeClr val="tx1"/>
            </a:solidFill>
            <a:effectLst/>
            <a:latin typeface="Arial Narrow" charset="0"/>
            <a:ea typeface="ＭＳ Ｐゴシック" charset="0"/>
          </a:defRPr>
        </a:defPPr>
      </a:lstStyle>
    </a:lnDef>
  </a:objectDefaults>
  <a:extraClrSchemeLst>
    <a:extraClrScheme>
      <a:clrScheme name="1_Custom Design 1">
        <a:dk1>
          <a:srgbClr val="000000"/>
        </a:dk1>
        <a:lt1>
          <a:srgbClr val="AABAC9"/>
        </a:lt1>
        <a:dk2>
          <a:srgbClr val="000000"/>
        </a:dk2>
        <a:lt2>
          <a:srgbClr val="808080"/>
        </a:lt2>
        <a:accent1>
          <a:srgbClr val="D7D7D7"/>
        </a:accent1>
        <a:accent2>
          <a:srgbClr val="003466"/>
        </a:accent2>
        <a:accent3>
          <a:srgbClr val="D2D9E1"/>
        </a:accent3>
        <a:accent4>
          <a:srgbClr val="000000"/>
        </a:accent4>
        <a:accent5>
          <a:srgbClr val="E8E8E8"/>
        </a:accent5>
        <a:accent6>
          <a:srgbClr val="002E5C"/>
        </a:accent6>
        <a:hlink>
          <a:srgbClr val="008000"/>
        </a:hlink>
        <a:folHlink>
          <a:srgbClr val="800000"/>
        </a:folHlink>
      </a:clrScheme>
      <a:clrMap bg1="lt1" tx1="dk1" bg2="lt2" tx2="dk2" accent1="accent1" accent2="accent2" accent3="accent3" accent4="accent4" accent5="accent5" accent6="accent6" hlink="hlink" folHlink="folHlink"/>
    </a:extraClrScheme>
    <a:extraClrScheme>
      <a:clrScheme name="1_Custom Design 2">
        <a:dk1>
          <a:srgbClr val="603000"/>
        </a:dk1>
        <a:lt1>
          <a:srgbClr val="CF9860"/>
        </a:lt1>
        <a:dk2>
          <a:srgbClr val="000000"/>
        </a:dk2>
        <a:lt2>
          <a:srgbClr val="808080"/>
        </a:lt2>
        <a:accent1>
          <a:srgbClr val="FFFFCF"/>
        </a:accent1>
        <a:accent2>
          <a:srgbClr val="603000"/>
        </a:accent2>
        <a:accent3>
          <a:srgbClr val="E4CAB6"/>
        </a:accent3>
        <a:accent4>
          <a:srgbClr val="512700"/>
        </a:accent4>
        <a:accent5>
          <a:srgbClr val="FFFFE4"/>
        </a:accent5>
        <a:accent6>
          <a:srgbClr val="562A00"/>
        </a:accent6>
        <a:hlink>
          <a:srgbClr val="C21414"/>
        </a:hlink>
        <a:folHlink>
          <a:srgbClr val="660066"/>
        </a:folHlink>
      </a:clrScheme>
      <a:clrMap bg1="lt1" tx1="dk1" bg2="lt2" tx2="dk2" accent1="accent1" accent2="accent2" accent3="accent3" accent4="accent4" accent5="accent5" accent6="accent6" hlink="hlink" folHlink="folHlink"/>
    </a:extraClrScheme>
    <a:extraClrScheme>
      <a:clrScheme name="1_Custom Design 3">
        <a:dk1>
          <a:srgbClr val="505750"/>
        </a:dk1>
        <a:lt1>
          <a:srgbClr val="FFFFFF"/>
        </a:lt1>
        <a:dk2>
          <a:srgbClr val="000000"/>
        </a:dk2>
        <a:lt2>
          <a:srgbClr val="808080"/>
        </a:lt2>
        <a:accent1>
          <a:srgbClr val="DFDFDF"/>
        </a:accent1>
        <a:accent2>
          <a:srgbClr val="9F3000"/>
        </a:accent2>
        <a:accent3>
          <a:srgbClr val="FFFFFF"/>
        </a:accent3>
        <a:accent4>
          <a:srgbClr val="434943"/>
        </a:accent4>
        <a:accent5>
          <a:srgbClr val="ECECEC"/>
        </a:accent5>
        <a:accent6>
          <a:srgbClr val="902A00"/>
        </a:accent6>
        <a:hlink>
          <a:srgbClr val="C21414"/>
        </a:hlink>
        <a:folHlink>
          <a:srgbClr val="660066"/>
        </a:folHlink>
      </a:clrScheme>
      <a:clrMap bg1="lt1" tx1="dk1" bg2="lt2" tx2="dk2" accent1="accent1" accent2="accent2" accent3="accent3" accent4="accent4" accent5="accent5" accent6="accent6" hlink="hlink" folHlink="folHlink"/>
    </a:extraClrScheme>
    <a:extraClrScheme>
      <a:clrScheme name="1_Custom Design 4">
        <a:dk1>
          <a:srgbClr val="3A0000"/>
        </a:dk1>
        <a:lt1>
          <a:srgbClr val="FFFFFF"/>
        </a:lt1>
        <a:dk2>
          <a:srgbClr val="000000"/>
        </a:dk2>
        <a:lt2>
          <a:srgbClr val="808080"/>
        </a:lt2>
        <a:accent1>
          <a:srgbClr val="FFFFCF"/>
        </a:accent1>
        <a:accent2>
          <a:srgbClr val="9F0000"/>
        </a:accent2>
        <a:accent3>
          <a:srgbClr val="FFFFFF"/>
        </a:accent3>
        <a:accent4>
          <a:srgbClr val="300000"/>
        </a:accent4>
        <a:accent5>
          <a:srgbClr val="FFFFE4"/>
        </a:accent5>
        <a:accent6>
          <a:srgbClr val="90000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1_Custom Design 5">
        <a:dk1>
          <a:srgbClr val="002336"/>
        </a:dk1>
        <a:lt1>
          <a:srgbClr val="E8F0F8"/>
        </a:lt1>
        <a:dk2>
          <a:srgbClr val="000000"/>
        </a:dk2>
        <a:lt2>
          <a:srgbClr val="808080"/>
        </a:lt2>
        <a:accent1>
          <a:srgbClr val="FFFFEF"/>
        </a:accent1>
        <a:accent2>
          <a:srgbClr val="00679F"/>
        </a:accent2>
        <a:accent3>
          <a:srgbClr val="F2F6FB"/>
        </a:accent3>
        <a:accent4>
          <a:srgbClr val="001C2D"/>
        </a:accent4>
        <a:accent5>
          <a:srgbClr val="FFFFF6"/>
        </a:accent5>
        <a:accent6>
          <a:srgbClr val="005D9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1_Custom Design 6">
        <a:dk1>
          <a:srgbClr val="002336"/>
        </a:dk1>
        <a:lt1>
          <a:srgbClr val="CFCFFF"/>
        </a:lt1>
        <a:dk2>
          <a:srgbClr val="000000"/>
        </a:dk2>
        <a:lt2>
          <a:srgbClr val="808080"/>
        </a:lt2>
        <a:accent1>
          <a:srgbClr val="FFFFFF"/>
        </a:accent1>
        <a:accent2>
          <a:srgbClr val="003060"/>
        </a:accent2>
        <a:accent3>
          <a:srgbClr val="E4E4FF"/>
        </a:accent3>
        <a:accent4>
          <a:srgbClr val="001C2D"/>
        </a:accent4>
        <a:accent5>
          <a:srgbClr val="FFFFFF"/>
        </a:accent5>
        <a:accent6>
          <a:srgbClr val="002A56"/>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1_Custom Design 7">
        <a:dk1>
          <a:srgbClr val="000000"/>
        </a:dk1>
        <a:lt1>
          <a:srgbClr val="FFFFFF"/>
        </a:lt1>
        <a:dk2>
          <a:srgbClr val="000000"/>
        </a:dk2>
        <a:lt2>
          <a:srgbClr val="808080"/>
        </a:lt2>
        <a:accent1>
          <a:srgbClr val="EAEAEA"/>
        </a:accent1>
        <a:accent2>
          <a:srgbClr val="4B4B4B"/>
        </a:accent2>
        <a:accent3>
          <a:srgbClr val="FFFFFF"/>
        </a:accent3>
        <a:accent4>
          <a:srgbClr val="000000"/>
        </a:accent4>
        <a:accent5>
          <a:srgbClr val="F3F3F3"/>
        </a:accent5>
        <a:accent6>
          <a:srgbClr val="434343"/>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1_Custom Design 8">
        <a:dk1>
          <a:srgbClr val="000000"/>
        </a:dk1>
        <a:lt1>
          <a:srgbClr val="E3DABB"/>
        </a:lt1>
        <a:dk2>
          <a:srgbClr val="000000"/>
        </a:dk2>
        <a:lt2>
          <a:srgbClr val="808080"/>
        </a:lt2>
        <a:accent1>
          <a:srgbClr val="EAEAEA"/>
        </a:accent1>
        <a:accent2>
          <a:srgbClr val="065290"/>
        </a:accent2>
        <a:accent3>
          <a:srgbClr val="EFEADA"/>
        </a:accent3>
        <a:accent4>
          <a:srgbClr val="000000"/>
        </a:accent4>
        <a:accent5>
          <a:srgbClr val="F3F3F3"/>
        </a:accent5>
        <a:accent6>
          <a:srgbClr val="054982"/>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1_Custom Design 9">
        <a:dk1>
          <a:srgbClr val="00009F"/>
        </a:dk1>
        <a:lt1>
          <a:srgbClr val="FFCFFF"/>
        </a:lt1>
        <a:dk2>
          <a:srgbClr val="000000"/>
        </a:dk2>
        <a:lt2>
          <a:srgbClr val="808080"/>
        </a:lt2>
        <a:accent1>
          <a:srgbClr val="FFFFFF"/>
        </a:accent1>
        <a:accent2>
          <a:srgbClr val="60009F"/>
        </a:accent2>
        <a:accent3>
          <a:srgbClr val="FFE4FF"/>
        </a:accent3>
        <a:accent4>
          <a:srgbClr val="000087"/>
        </a:accent4>
        <a:accent5>
          <a:srgbClr val="FFFFFF"/>
        </a:accent5>
        <a:accent6>
          <a:srgbClr val="56009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1_Custom Design 10">
        <a:dk1>
          <a:srgbClr val="003000"/>
        </a:dk1>
        <a:lt1>
          <a:srgbClr val="9FCF9F"/>
        </a:lt1>
        <a:dk2>
          <a:srgbClr val="000000"/>
        </a:dk2>
        <a:lt2>
          <a:srgbClr val="808080"/>
        </a:lt2>
        <a:accent1>
          <a:srgbClr val="FFFFFF"/>
        </a:accent1>
        <a:accent2>
          <a:srgbClr val="006730"/>
        </a:accent2>
        <a:accent3>
          <a:srgbClr val="CDE4CD"/>
        </a:accent3>
        <a:accent4>
          <a:srgbClr val="002700"/>
        </a:accent4>
        <a:accent5>
          <a:srgbClr val="FFFFFF"/>
        </a:accent5>
        <a:accent6>
          <a:srgbClr val="005D2A"/>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1_Custom Design 11">
        <a:dk1>
          <a:srgbClr val="000000"/>
        </a:dk1>
        <a:lt1>
          <a:srgbClr val="FFFFD5"/>
        </a:lt1>
        <a:dk2>
          <a:srgbClr val="000000"/>
        </a:dk2>
        <a:lt2>
          <a:srgbClr val="808080"/>
        </a:lt2>
        <a:accent1>
          <a:srgbClr val="D7DFCF"/>
        </a:accent1>
        <a:accent2>
          <a:srgbClr val="661600"/>
        </a:accent2>
        <a:accent3>
          <a:srgbClr val="FFFFE7"/>
        </a:accent3>
        <a:accent4>
          <a:srgbClr val="000000"/>
        </a:accent4>
        <a:accent5>
          <a:srgbClr val="E8ECE4"/>
        </a:accent5>
        <a:accent6>
          <a:srgbClr val="5C1300"/>
        </a:accent6>
        <a:hlink>
          <a:srgbClr val="008000"/>
        </a:hlink>
        <a:folHlink>
          <a:srgbClr val="8000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2_Custom Design">
  <a:themeElements>
    <a:clrScheme name="2_Custom Design 1">
      <a:dk1>
        <a:srgbClr val="000000"/>
      </a:dk1>
      <a:lt1>
        <a:srgbClr val="AABAC9"/>
      </a:lt1>
      <a:dk2>
        <a:srgbClr val="000000"/>
      </a:dk2>
      <a:lt2>
        <a:srgbClr val="808080"/>
      </a:lt2>
      <a:accent1>
        <a:srgbClr val="D7D7D7"/>
      </a:accent1>
      <a:accent2>
        <a:srgbClr val="003466"/>
      </a:accent2>
      <a:accent3>
        <a:srgbClr val="D2D9E1"/>
      </a:accent3>
      <a:accent4>
        <a:srgbClr val="000000"/>
      </a:accent4>
      <a:accent5>
        <a:srgbClr val="E8E8E8"/>
      </a:accent5>
      <a:accent6>
        <a:srgbClr val="002E5C"/>
      </a:accent6>
      <a:hlink>
        <a:srgbClr val="008000"/>
      </a:hlink>
      <a:folHlink>
        <a:srgbClr val="800000"/>
      </a:folHlink>
    </a:clrScheme>
    <a:fontScheme name="2_Custom Design">
      <a:majorFont>
        <a:latin typeface="Arial Black"/>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457200" tIns="457200" rIns="457200" bIns="457200" numCol="1" anchor="t" anchorCtr="0" compatLnSpc="1">
        <a:prstTxWarp prst="textNoShape">
          <a:avLst/>
        </a:prstTxWarp>
        <a:spAutoFit/>
      </a:bodyPr>
      <a:lstStyle>
        <a:defPPr marL="0" marR="0" indent="0" algn="l" defTabSz="4389438" rtl="0" eaLnBrk="1" fontAlgn="base" latinLnBrk="0" hangingPunct="1">
          <a:lnSpc>
            <a:spcPct val="100000"/>
          </a:lnSpc>
          <a:spcBef>
            <a:spcPct val="0"/>
          </a:spcBef>
          <a:spcAft>
            <a:spcPct val="0"/>
          </a:spcAft>
          <a:buClrTx/>
          <a:buSzTx/>
          <a:buFontTx/>
          <a:buNone/>
          <a:tabLst/>
          <a:defRPr kumimoji="0" lang="en-US" sz="2900" b="0" i="0" u="none" strike="noStrike" cap="none" normalizeH="0" baseline="0">
            <a:ln>
              <a:noFill/>
            </a:ln>
            <a:solidFill>
              <a:schemeClr val="tx1"/>
            </a:solidFill>
            <a:effectLst/>
            <a:latin typeface="Arial Narrow" charset="0"/>
            <a:ea typeface="ＭＳ Ｐゴシック" charset="0"/>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457200" tIns="457200" rIns="457200" bIns="457200" numCol="1" anchor="t" anchorCtr="0" compatLnSpc="1">
        <a:prstTxWarp prst="textNoShape">
          <a:avLst/>
        </a:prstTxWarp>
        <a:spAutoFit/>
      </a:bodyPr>
      <a:lstStyle>
        <a:defPPr marL="0" marR="0" indent="0" algn="l" defTabSz="4389438" rtl="0" eaLnBrk="1" fontAlgn="base" latinLnBrk="0" hangingPunct="1">
          <a:lnSpc>
            <a:spcPct val="100000"/>
          </a:lnSpc>
          <a:spcBef>
            <a:spcPct val="0"/>
          </a:spcBef>
          <a:spcAft>
            <a:spcPct val="0"/>
          </a:spcAft>
          <a:buClrTx/>
          <a:buSzTx/>
          <a:buFontTx/>
          <a:buNone/>
          <a:tabLst/>
          <a:defRPr kumimoji="0" lang="en-US" sz="2900" b="0" i="0" u="none" strike="noStrike" cap="none" normalizeH="0" baseline="0">
            <a:ln>
              <a:noFill/>
            </a:ln>
            <a:solidFill>
              <a:schemeClr val="tx1"/>
            </a:solidFill>
            <a:effectLst/>
            <a:latin typeface="Arial Narrow" charset="0"/>
            <a:ea typeface="ＭＳ Ｐゴシック" charset="0"/>
          </a:defRPr>
        </a:defPPr>
      </a:lstStyle>
    </a:lnDef>
  </a:objectDefaults>
  <a:extraClrSchemeLst>
    <a:extraClrScheme>
      <a:clrScheme name="2_Custom Design 1">
        <a:dk1>
          <a:srgbClr val="000000"/>
        </a:dk1>
        <a:lt1>
          <a:srgbClr val="AABAC9"/>
        </a:lt1>
        <a:dk2>
          <a:srgbClr val="000000"/>
        </a:dk2>
        <a:lt2>
          <a:srgbClr val="808080"/>
        </a:lt2>
        <a:accent1>
          <a:srgbClr val="D7D7D7"/>
        </a:accent1>
        <a:accent2>
          <a:srgbClr val="003466"/>
        </a:accent2>
        <a:accent3>
          <a:srgbClr val="D2D9E1"/>
        </a:accent3>
        <a:accent4>
          <a:srgbClr val="000000"/>
        </a:accent4>
        <a:accent5>
          <a:srgbClr val="E8E8E8"/>
        </a:accent5>
        <a:accent6>
          <a:srgbClr val="002E5C"/>
        </a:accent6>
        <a:hlink>
          <a:srgbClr val="008000"/>
        </a:hlink>
        <a:folHlink>
          <a:srgbClr val="800000"/>
        </a:folHlink>
      </a:clrScheme>
      <a:clrMap bg1="lt1" tx1="dk1" bg2="lt2" tx2="dk2" accent1="accent1" accent2="accent2" accent3="accent3" accent4="accent4" accent5="accent5" accent6="accent6" hlink="hlink" folHlink="folHlink"/>
    </a:extraClrScheme>
    <a:extraClrScheme>
      <a:clrScheme name="2_Custom Design 2">
        <a:dk1>
          <a:srgbClr val="603000"/>
        </a:dk1>
        <a:lt1>
          <a:srgbClr val="CF9860"/>
        </a:lt1>
        <a:dk2>
          <a:srgbClr val="000000"/>
        </a:dk2>
        <a:lt2>
          <a:srgbClr val="808080"/>
        </a:lt2>
        <a:accent1>
          <a:srgbClr val="FFFFCF"/>
        </a:accent1>
        <a:accent2>
          <a:srgbClr val="603000"/>
        </a:accent2>
        <a:accent3>
          <a:srgbClr val="E4CAB6"/>
        </a:accent3>
        <a:accent4>
          <a:srgbClr val="512700"/>
        </a:accent4>
        <a:accent5>
          <a:srgbClr val="FFFFE4"/>
        </a:accent5>
        <a:accent6>
          <a:srgbClr val="562A00"/>
        </a:accent6>
        <a:hlink>
          <a:srgbClr val="C21414"/>
        </a:hlink>
        <a:folHlink>
          <a:srgbClr val="660066"/>
        </a:folHlink>
      </a:clrScheme>
      <a:clrMap bg1="lt1" tx1="dk1" bg2="lt2" tx2="dk2" accent1="accent1" accent2="accent2" accent3="accent3" accent4="accent4" accent5="accent5" accent6="accent6" hlink="hlink" folHlink="folHlink"/>
    </a:extraClrScheme>
    <a:extraClrScheme>
      <a:clrScheme name="2_Custom Design 3">
        <a:dk1>
          <a:srgbClr val="505750"/>
        </a:dk1>
        <a:lt1>
          <a:srgbClr val="FFFFFF"/>
        </a:lt1>
        <a:dk2>
          <a:srgbClr val="000000"/>
        </a:dk2>
        <a:lt2>
          <a:srgbClr val="808080"/>
        </a:lt2>
        <a:accent1>
          <a:srgbClr val="DFDFDF"/>
        </a:accent1>
        <a:accent2>
          <a:srgbClr val="9F3000"/>
        </a:accent2>
        <a:accent3>
          <a:srgbClr val="FFFFFF"/>
        </a:accent3>
        <a:accent4>
          <a:srgbClr val="434943"/>
        </a:accent4>
        <a:accent5>
          <a:srgbClr val="ECECEC"/>
        </a:accent5>
        <a:accent6>
          <a:srgbClr val="902A00"/>
        </a:accent6>
        <a:hlink>
          <a:srgbClr val="C21414"/>
        </a:hlink>
        <a:folHlink>
          <a:srgbClr val="660066"/>
        </a:folHlink>
      </a:clrScheme>
      <a:clrMap bg1="lt1" tx1="dk1" bg2="lt2" tx2="dk2" accent1="accent1" accent2="accent2" accent3="accent3" accent4="accent4" accent5="accent5" accent6="accent6" hlink="hlink" folHlink="folHlink"/>
    </a:extraClrScheme>
    <a:extraClrScheme>
      <a:clrScheme name="2_Custom Design 4">
        <a:dk1>
          <a:srgbClr val="3A0000"/>
        </a:dk1>
        <a:lt1>
          <a:srgbClr val="FFFFFF"/>
        </a:lt1>
        <a:dk2>
          <a:srgbClr val="000000"/>
        </a:dk2>
        <a:lt2>
          <a:srgbClr val="808080"/>
        </a:lt2>
        <a:accent1>
          <a:srgbClr val="FFFFCF"/>
        </a:accent1>
        <a:accent2>
          <a:srgbClr val="9F0000"/>
        </a:accent2>
        <a:accent3>
          <a:srgbClr val="FFFFFF"/>
        </a:accent3>
        <a:accent4>
          <a:srgbClr val="300000"/>
        </a:accent4>
        <a:accent5>
          <a:srgbClr val="FFFFE4"/>
        </a:accent5>
        <a:accent6>
          <a:srgbClr val="90000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2_Custom Design 5">
        <a:dk1>
          <a:srgbClr val="002336"/>
        </a:dk1>
        <a:lt1>
          <a:srgbClr val="E8F0F8"/>
        </a:lt1>
        <a:dk2>
          <a:srgbClr val="000000"/>
        </a:dk2>
        <a:lt2>
          <a:srgbClr val="808080"/>
        </a:lt2>
        <a:accent1>
          <a:srgbClr val="FFFFEF"/>
        </a:accent1>
        <a:accent2>
          <a:srgbClr val="00679F"/>
        </a:accent2>
        <a:accent3>
          <a:srgbClr val="F2F6FB"/>
        </a:accent3>
        <a:accent4>
          <a:srgbClr val="001C2D"/>
        </a:accent4>
        <a:accent5>
          <a:srgbClr val="FFFFF6"/>
        </a:accent5>
        <a:accent6>
          <a:srgbClr val="005D9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2_Custom Design 6">
        <a:dk1>
          <a:srgbClr val="002336"/>
        </a:dk1>
        <a:lt1>
          <a:srgbClr val="CFCFFF"/>
        </a:lt1>
        <a:dk2>
          <a:srgbClr val="000000"/>
        </a:dk2>
        <a:lt2>
          <a:srgbClr val="808080"/>
        </a:lt2>
        <a:accent1>
          <a:srgbClr val="FFFFFF"/>
        </a:accent1>
        <a:accent2>
          <a:srgbClr val="003060"/>
        </a:accent2>
        <a:accent3>
          <a:srgbClr val="E4E4FF"/>
        </a:accent3>
        <a:accent4>
          <a:srgbClr val="001C2D"/>
        </a:accent4>
        <a:accent5>
          <a:srgbClr val="FFFFFF"/>
        </a:accent5>
        <a:accent6>
          <a:srgbClr val="002A56"/>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2_Custom Design 7">
        <a:dk1>
          <a:srgbClr val="000000"/>
        </a:dk1>
        <a:lt1>
          <a:srgbClr val="FFFFFF"/>
        </a:lt1>
        <a:dk2>
          <a:srgbClr val="000000"/>
        </a:dk2>
        <a:lt2>
          <a:srgbClr val="808080"/>
        </a:lt2>
        <a:accent1>
          <a:srgbClr val="EAEAEA"/>
        </a:accent1>
        <a:accent2>
          <a:srgbClr val="4B4B4B"/>
        </a:accent2>
        <a:accent3>
          <a:srgbClr val="FFFFFF"/>
        </a:accent3>
        <a:accent4>
          <a:srgbClr val="000000"/>
        </a:accent4>
        <a:accent5>
          <a:srgbClr val="F3F3F3"/>
        </a:accent5>
        <a:accent6>
          <a:srgbClr val="434343"/>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2_Custom Design 8">
        <a:dk1>
          <a:srgbClr val="000000"/>
        </a:dk1>
        <a:lt1>
          <a:srgbClr val="E3DABB"/>
        </a:lt1>
        <a:dk2>
          <a:srgbClr val="000000"/>
        </a:dk2>
        <a:lt2>
          <a:srgbClr val="808080"/>
        </a:lt2>
        <a:accent1>
          <a:srgbClr val="EAEAEA"/>
        </a:accent1>
        <a:accent2>
          <a:srgbClr val="065290"/>
        </a:accent2>
        <a:accent3>
          <a:srgbClr val="EFEADA"/>
        </a:accent3>
        <a:accent4>
          <a:srgbClr val="000000"/>
        </a:accent4>
        <a:accent5>
          <a:srgbClr val="F3F3F3"/>
        </a:accent5>
        <a:accent6>
          <a:srgbClr val="054982"/>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2_Custom Design 9">
        <a:dk1>
          <a:srgbClr val="00009F"/>
        </a:dk1>
        <a:lt1>
          <a:srgbClr val="FFCFFF"/>
        </a:lt1>
        <a:dk2>
          <a:srgbClr val="000000"/>
        </a:dk2>
        <a:lt2>
          <a:srgbClr val="808080"/>
        </a:lt2>
        <a:accent1>
          <a:srgbClr val="FFFFFF"/>
        </a:accent1>
        <a:accent2>
          <a:srgbClr val="60009F"/>
        </a:accent2>
        <a:accent3>
          <a:srgbClr val="FFE4FF"/>
        </a:accent3>
        <a:accent4>
          <a:srgbClr val="000087"/>
        </a:accent4>
        <a:accent5>
          <a:srgbClr val="FFFFFF"/>
        </a:accent5>
        <a:accent6>
          <a:srgbClr val="56009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2_Custom Design 10">
        <a:dk1>
          <a:srgbClr val="003000"/>
        </a:dk1>
        <a:lt1>
          <a:srgbClr val="9FCF9F"/>
        </a:lt1>
        <a:dk2>
          <a:srgbClr val="000000"/>
        </a:dk2>
        <a:lt2>
          <a:srgbClr val="808080"/>
        </a:lt2>
        <a:accent1>
          <a:srgbClr val="FFFFFF"/>
        </a:accent1>
        <a:accent2>
          <a:srgbClr val="006730"/>
        </a:accent2>
        <a:accent3>
          <a:srgbClr val="CDE4CD"/>
        </a:accent3>
        <a:accent4>
          <a:srgbClr val="002700"/>
        </a:accent4>
        <a:accent5>
          <a:srgbClr val="FFFFFF"/>
        </a:accent5>
        <a:accent6>
          <a:srgbClr val="005D2A"/>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2_Custom Design 11">
        <a:dk1>
          <a:srgbClr val="000000"/>
        </a:dk1>
        <a:lt1>
          <a:srgbClr val="FFFFD5"/>
        </a:lt1>
        <a:dk2>
          <a:srgbClr val="000000"/>
        </a:dk2>
        <a:lt2>
          <a:srgbClr val="808080"/>
        </a:lt2>
        <a:accent1>
          <a:srgbClr val="D7DFCF"/>
        </a:accent1>
        <a:accent2>
          <a:srgbClr val="661600"/>
        </a:accent2>
        <a:accent3>
          <a:srgbClr val="FFFFE7"/>
        </a:accent3>
        <a:accent4>
          <a:srgbClr val="000000"/>
        </a:accent4>
        <a:accent5>
          <a:srgbClr val="E8ECE4"/>
        </a:accent5>
        <a:accent6>
          <a:srgbClr val="5C1300"/>
        </a:accent6>
        <a:hlink>
          <a:srgbClr val="008000"/>
        </a:hlink>
        <a:folHlink>
          <a:srgbClr val="80000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62199</TotalTime>
  <Words>1129</Words>
  <Application>Microsoft Macintosh PowerPoint</Application>
  <PresentationFormat>Custom</PresentationFormat>
  <Paragraphs>116</Paragraphs>
  <Slides>1</Slides>
  <Notes>1</Notes>
  <HiddenSlides>0</HiddenSlides>
  <MMClips>0</MMClips>
  <ScaleCrop>false</ScaleCrop>
  <HeadingPairs>
    <vt:vector size="4" baseType="variant">
      <vt:variant>
        <vt:lpstr>Theme</vt:lpstr>
      </vt:variant>
      <vt:variant>
        <vt:i4>3</vt:i4>
      </vt:variant>
      <vt:variant>
        <vt:lpstr>Slide Titles</vt:lpstr>
      </vt:variant>
      <vt:variant>
        <vt:i4>1</vt:i4>
      </vt:variant>
    </vt:vector>
  </HeadingPairs>
  <TitlesOfParts>
    <vt:vector size="4" baseType="lpstr">
      <vt:lpstr>Custom Design</vt:lpstr>
      <vt:lpstr>1_Custom Design</vt:lpstr>
      <vt:lpstr>2_Custom Design</vt:lpstr>
      <vt:lpstr>PowerPoint Presentation</vt:lpstr>
    </vt:vector>
  </TitlesOfParts>
  <Company>www.PosterPresentations.com</Company>
  <LinksUpToDate>false</LinksUpToDate>
  <SharedDoc>false</SharedDoc>
  <HyperlinkBase>http://www.posterpresentations.com</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48x36 Poster Template</dc:title>
  <dc:subject>Free PowerPoint poster templates</dc:subject>
  <dc:creator>A. Kotoulas</dc:creator>
  <cp:keywords>poster presentation, poster design, poster template</cp:keywords>
  <dc:description>Non-authorized printing of this poster template by any commercial printing service other than PosterPresentations.com is strictly prohibited._x000d_
Non-profit educational printing centers are exempt._x000d_
To obtain printing authorization call:_x000d_
1.866.649.3004_x000d_
_x000d_
© 2007 Canterbury Media Services, Inc</dc:description>
  <cp:lastModifiedBy>Saba Sehrish</cp:lastModifiedBy>
  <cp:revision>251</cp:revision>
  <dcterms:created xsi:type="dcterms:W3CDTF">2005-05-18T01:24:28Z</dcterms:created>
  <dcterms:modified xsi:type="dcterms:W3CDTF">2016-10-07T19:02:35Z</dcterms:modified>
  <cp:category>Powerpoint poster templates</cp:category>
</cp:coreProperties>
</file>