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BE3A-B4F6-9748-8F6D-00B4BFCE2C8F}" type="datetimeFigureOut">
              <a:rPr lang="en-US" smtClean="0"/>
              <a:t>19.02.13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6F4F-8A74-7C4B-B2A3-746182A69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2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BE3A-B4F6-9748-8F6D-00B4BFCE2C8F}" type="datetimeFigureOut">
              <a:rPr lang="en-US" smtClean="0"/>
              <a:t>19.02.13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6F4F-8A74-7C4B-B2A3-746182A69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7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BE3A-B4F6-9748-8F6D-00B4BFCE2C8F}" type="datetimeFigureOut">
              <a:rPr lang="en-US" smtClean="0"/>
              <a:t>19.02.13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6F4F-8A74-7C4B-B2A3-746182A69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BE3A-B4F6-9748-8F6D-00B4BFCE2C8F}" type="datetimeFigureOut">
              <a:rPr lang="en-US" smtClean="0"/>
              <a:t>19.02.13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6F4F-8A74-7C4B-B2A3-746182A69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7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BE3A-B4F6-9748-8F6D-00B4BFCE2C8F}" type="datetimeFigureOut">
              <a:rPr lang="en-US" smtClean="0"/>
              <a:t>19.02.13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6F4F-8A74-7C4B-B2A3-746182A69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8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BE3A-B4F6-9748-8F6D-00B4BFCE2C8F}" type="datetimeFigureOut">
              <a:rPr lang="en-US" smtClean="0"/>
              <a:t>19.02.13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6F4F-8A74-7C4B-B2A3-746182A69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0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BE3A-B4F6-9748-8F6D-00B4BFCE2C8F}" type="datetimeFigureOut">
              <a:rPr lang="en-US" smtClean="0"/>
              <a:t>19.02.13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6F4F-8A74-7C4B-B2A3-746182A69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6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BE3A-B4F6-9748-8F6D-00B4BFCE2C8F}" type="datetimeFigureOut">
              <a:rPr lang="en-US" smtClean="0"/>
              <a:t>19.02.13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6F4F-8A74-7C4B-B2A3-746182A69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0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BE3A-B4F6-9748-8F6D-00B4BFCE2C8F}" type="datetimeFigureOut">
              <a:rPr lang="en-US" smtClean="0"/>
              <a:t>19.02.13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6F4F-8A74-7C4B-B2A3-746182A69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5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BE3A-B4F6-9748-8F6D-00B4BFCE2C8F}" type="datetimeFigureOut">
              <a:rPr lang="en-US" smtClean="0"/>
              <a:t>19.02.13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6F4F-8A74-7C4B-B2A3-746182A69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1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BE3A-B4F6-9748-8F6D-00B4BFCE2C8F}" type="datetimeFigureOut">
              <a:rPr lang="en-US" smtClean="0"/>
              <a:t>19.02.13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6F4F-8A74-7C4B-B2A3-746182A69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9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CBE3A-B4F6-9748-8F6D-00B4BFCE2C8F}" type="datetimeFigureOut">
              <a:rPr lang="en-US" smtClean="0"/>
              <a:t>19.02.13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E6F4F-8A74-7C4B-B2A3-746182A69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3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Cressman</a:t>
            </a:r>
            <a:r>
              <a:rPr lang="en-US" dirty="0" smtClean="0"/>
              <a:t> </a:t>
            </a:r>
            <a:r>
              <a:rPr lang="en-US" dirty="0" smtClean="0"/>
              <a:t>K/</a:t>
            </a:r>
            <a:r>
              <a:rPr lang="en-US" dirty="0" err="1" smtClean="0"/>
              <a:t>Cl</a:t>
            </a:r>
            <a:r>
              <a:rPr lang="en-US" dirty="0" smtClean="0"/>
              <a:t>/Na </a:t>
            </a:r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053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Reversal potentials</a:t>
            </a:r>
            <a:endParaRPr lang="en-US" dirty="0"/>
          </a:p>
        </p:txBody>
      </p:sp>
      <p:pic>
        <p:nvPicPr>
          <p:cNvPr id="4" name="Picture 3" descr="Screen Shot 2013-02-19 at 17.38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2001982"/>
            <a:ext cx="7581900" cy="287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3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Published</a:t>
            </a:r>
            <a:endParaRPr lang="en-US" dirty="0"/>
          </a:p>
          <a:p>
            <a:r>
              <a:rPr lang="en-US" dirty="0" smtClean="0"/>
              <a:t>[</a:t>
            </a:r>
            <a:r>
              <a:rPr lang="en-US" dirty="0" err="1" smtClean="0"/>
              <a:t>Cressman</a:t>
            </a:r>
            <a:r>
              <a:rPr lang="en-US" dirty="0" smtClean="0"/>
              <a:t> et al, 2009 I &amp; II] – single neuron and network model (persistent activity) based on dynamic ionic concentration</a:t>
            </a:r>
          </a:p>
          <a:p>
            <a:r>
              <a:rPr lang="en-US" dirty="0" smtClean="0"/>
              <a:t>Single compartment neuron with dynamic ion concentrations for Na, K, </a:t>
            </a:r>
            <a:r>
              <a:rPr lang="en-US" dirty="0" err="1" smtClean="0"/>
              <a:t>Cl</a:t>
            </a:r>
            <a:r>
              <a:rPr lang="en-US" dirty="0" smtClean="0"/>
              <a:t>, </a:t>
            </a:r>
            <a:r>
              <a:rPr lang="en-US" dirty="0" smtClean="0"/>
              <a:t>glial K buffering and diffusion</a:t>
            </a:r>
          </a:p>
        </p:txBody>
      </p:sp>
    </p:spTree>
    <p:extLst>
      <p:ext uri="{BB962C8B-B14F-4D97-AF65-F5344CB8AC3E}">
        <p14:creationId xmlns:p14="http://schemas.microsoft.com/office/powerpoint/2010/main" val="4283653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dynamics</a:t>
            </a:r>
            <a:endParaRPr lang="en-US" dirty="0"/>
          </a:p>
        </p:txBody>
      </p:sp>
      <p:pic>
        <p:nvPicPr>
          <p:cNvPr id="4" name="Picture 3" descr="Screen Shot 2013-02-19 at 17.47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271" y="1417638"/>
            <a:ext cx="6022258" cy="494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88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Membrane potential</a:t>
            </a:r>
            <a:endParaRPr lang="en-US" dirty="0"/>
          </a:p>
        </p:txBody>
      </p:sp>
      <p:pic>
        <p:nvPicPr>
          <p:cNvPr id="4" name="Picture 3" descr="Screen Shot 2013-02-19 at 17.21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1417638"/>
            <a:ext cx="7442200" cy="1524744"/>
          </a:xfrm>
          <a:prstGeom prst="rect">
            <a:avLst/>
          </a:prstGeom>
        </p:spPr>
      </p:pic>
      <p:pic>
        <p:nvPicPr>
          <p:cNvPr id="5" name="Picture 4" descr="Screen Shot 2013-02-19 at 17.23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3295549"/>
            <a:ext cx="4318000" cy="2571852"/>
          </a:xfrm>
          <a:prstGeom prst="rect">
            <a:avLst/>
          </a:prstGeom>
        </p:spPr>
      </p:pic>
      <p:pic>
        <p:nvPicPr>
          <p:cNvPr id="6" name="Picture 5" descr="Screen Shot 2013-02-19 at 17.23.3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429000"/>
            <a:ext cx="3708760" cy="243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4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Intra/Extra K concentration </a:t>
            </a:r>
            <a:endParaRPr lang="en-US" dirty="0"/>
          </a:p>
        </p:txBody>
      </p:sp>
      <p:pic>
        <p:nvPicPr>
          <p:cNvPr id="4" name="Picture 3" descr="Screen Shot 2013-02-19 at 17.25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20" y="3817938"/>
            <a:ext cx="6976320" cy="1955800"/>
          </a:xfrm>
          <a:prstGeom prst="rect">
            <a:avLst/>
          </a:prstGeom>
        </p:spPr>
      </p:pic>
      <p:pic>
        <p:nvPicPr>
          <p:cNvPr id="5" name="Picture 4" descr="Screen Shot 2013-02-19 at 17.32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20" y="1417638"/>
            <a:ext cx="6654800" cy="202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7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Na-K pump</a:t>
            </a:r>
            <a:endParaRPr lang="en-US" dirty="0"/>
          </a:p>
        </p:txBody>
      </p:sp>
      <p:pic>
        <p:nvPicPr>
          <p:cNvPr id="4" name="Picture 3" descr="Screen Shot 2013-02-19 at 17.26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1997718"/>
            <a:ext cx="7175500" cy="1694164"/>
          </a:xfrm>
          <a:prstGeom prst="rect">
            <a:avLst/>
          </a:prstGeom>
        </p:spPr>
      </p:pic>
      <p:pic>
        <p:nvPicPr>
          <p:cNvPr id="5" name="Picture 4" descr="Screen Shot 2013-02-19 at 17.29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3939822"/>
            <a:ext cx="7823200" cy="86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8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Glial buffer</a:t>
            </a:r>
            <a:endParaRPr lang="en-US" dirty="0"/>
          </a:p>
        </p:txBody>
      </p:sp>
      <p:pic>
        <p:nvPicPr>
          <p:cNvPr id="4" name="Picture 3" descr="Screen Shot 2013-02-19 at 17.28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19239"/>
            <a:ext cx="8115300" cy="409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64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Extracellular K diffusion</a:t>
            </a:r>
            <a:endParaRPr lang="en-US" dirty="0"/>
          </a:p>
        </p:txBody>
      </p:sp>
      <p:pic>
        <p:nvPicPr>
          <p:cNvPr id="4" name="Picture 3" descr="Screen Shot 2013-02-19 at 17.30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5752"/>
            <a:ext cx="7966649" cy="348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Intra/Extra Na concentration</a:t>
            </a:r>
            <a:endParaRPr lang="en-US" dirty="0"/>
          </a:p>
        </p:txBody>
      </p:sp>
      <p:pic>
        <p:nvPicPr>
          <p:cNvPr id="4" name="Picture 3" descr="Screen Shot 2013-02-19 at 17.36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3754423"/>
            <a:ext cx="7594600" cy="1939954"/>
          </a:xfrm>
          <a:prstGeom prst="rect">
            <a:avLst/>
          </a:prstGeom>
        </p:spPr>
      </p:pic>
      <p:pic>
        <p:nvPicPr>
          <p:cNvPr id="5" name="Picture 4" descr="Screen Shot 2013-02-19 at 17.35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836738"/>
            <a:ext cx="7023100" cy="149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8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78</Words>
  <Application>Microsoft Macintosh PowerPoint</Application>
  <PresentationFormat>On-screen Show (4:3)</PresentationFormat>
  <Paragraphs>13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Cressman K/Cl/Na model</vt:lpstr>
      <vt:lpstr>Summary</vt:lpstr>
      <vt:lpstr>Model dynamics</vt:lpstr>
      <vt:lpstr>Membrane potential</vt:lpstr>
      <vt:lpstr>Intra/Extra K concentration </vt:lpstr>
      <vt:lpstr>Na-K pump</vt:lpstr>
      <vt:lpstr>Glial buffer</vt:lpstr>
      <vt:lpstr>Extracellular K diffusion</vt:lpstr>
      <vt:lpstr>Intra/Extra Na concentration</vt:lpstr>
      <vt:lpstr>Reversal potentials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Cressman K model</dc:title>
  <dc:creator>Anatoly Buchin</dc:creator>
  <cp:lastModifiedBy>Anatoly Buchin</cp:lastModifiedBy>
  <cp:revision>10</cp:revision>
  <dcterms:created xsi:type="dcterms:W3CDTF">2013-02-19T11:42:55Z</dcterms:created>
  <dcterms:modified xsi:type="dcterms:W3CDTF">2013-02-19T16:54:40Z</dcterms:modified>
</cp:coreProperties>
</file>