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5"/>
    <p:restoredTop sz="94679"/>
  </p:normalViewPr>
  <p:slideViewPr>
    <p:cSldViewPr snapToGrid="0" snapToObjects="1">
      <p:cViewPr varScale="1">
        <p:scale>
          <a:sx n="93" d="100"/>
          <a:sy n="93" d="100"/>
        </p:scale>
        <p:origin x="24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B18C-798C-0B49-BEF5-3BB15BB8A0E5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9377F-3E3C-874F-8DD1-95CB9E15F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07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3F60-B618-714F-BC25-FAB220F8FD2B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F451D-2389-AF47-8B75-5A861765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58949-227F-BF46-99F9-C9AAA6EDD062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E822-5B94-7A41-8478-A0A7DDD48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Neural network model with popping dynamics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1444"/>
            <a:ext cx="5500255" cy="3130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0" y="2156785"/>
            <a:ext cx="5792250" cy="32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8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Neural network model with popping dynamics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model with popping dynamics</dc:title>
  <dc:creator>buchin</dc:creator>
  <cp:lastModifiedBy>buchin</cp:lastModifiedBy>
  <cp:revision>1</cp:revision>
  <dcterms:created xsi:type="dcterms:W3CDTF">2017-03-10T01:57:38Z</dcterms:created>
  <dcterms:modified xsi:type="dcterms:W3CDTF">2017-03-10T02:02:10Z</dcterms:modified>
</cp:coreProperties>
</file>