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20:04:58.9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772.27734"/>
      <inkml:brushProperty name="anchorY" value="-27133.19141"/>
      <inkml:brushProperty name="scaleFactor" value="0.5"/>
    </inkml:brush>
  </inkml:definitions>
  <inkml:trace contextRef="#ctx0" brushRef="#br0">1 1 24575,'0'0'0,"4"0"0,3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Final Project</a:t>
            </a:r>
            <a:br>
              <a:rPr lang="en-US" sz="6000" dirty="0"/>
            </a:br>
            <a:r>
              <a:rPr lang="en-US" sz="4000" dirty="0"/>
              <a:t>Recent Graduate </a:t>
            </a:r>
            <a:r>
              <a:rPr lang="en-US" sz="4000" dirty="0" err="1"/>
              <a:t>CLustering</a:t>
            </a: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Ashley Bucolt</a:t>
            </a:r>
          </a:p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Kent State 2022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C3D1D1-8025-54AD-5AFB-EEB74D1ECAEE}"/>
                  </a:ext>
                </a:extLst>
              </p14:cNvPr>
              <p14:cNvContentPartPr/>
              <p14:nvPr/>
            </p14:nvContentPartPr>
            <p14:xfrm>
              <a:off x="195568" y="2565441"/>
              <a:ext cx="43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C3D1D1-8025-54AD-5AFB-EEB74D1EC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928" y="2547801"/>
                <a:ext cx="399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B2A099-8802-97F5-33B6-97E83A0B50AC}"/>
              </a:ext>
            </a:extLst>
          </p:cNvPr>
          <p:cNvSpPr txBox="1"/>
          <p:nvPr/>
        </p:nvSpPr>
        <p:spPr>
          <a:xfrm>
            <a:off x="765110" y="2146041"/>
            <a:ext cx="10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Given data about recent graduates’ majors and their employability, salary, and popularity, what patterns can we find to provide marketing information for the future.  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FF13-3C18-6297-2685-08725BB7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76187-E35C-906F-D053-65B41D31BEB9}"/>
              </a:ext>
            </a:extLst>
          </p:cNvPr>
          <p:cNvSpPr txBox="1"/>
          <p:nvPr/>
        </p:nvSpPr>
        <p:spPr>
          <a:xfrm>
            <a:off x="765110" y="2146041"/>
            <a:ext cx="10511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Data will be processed and variables selected, scaled, and weighted</a:t>
            </a:r>
          </a:p>
          <a:p>
            <a:pPr marL="514350" indent="-514350">
              <a:buAutoNum type="arabicPeriod"/>
            </a:pPr>
            <a:r>
              <a:rPr lang="en-US" sz="3200" dirty="0"/>
              <a:t>Data will be clustered with k means analysis using 6 clusters</a:t>
            </a:r>
          </a:p>
          <a:p>
            <a:pPr marL="514350" indent="-514350">
              <a:buAutoNum type="arabicPeriod"/>
            </a:pPr>
            <a:r>
              <a:rPr lang="en-US" sz="3200" dirty="0"/>
              <a:t>Clusters will be analyzed for patterns </a:t>
            </a:r>
          </a:p>
          <a:p>
            <a:pPr marL="514350" indent="-514350">
              <a:buAutoNum type="arabicPeriod"/>
            </a:pPr>
            <a:r>
              <a:rPr lang="en-US" sz="3200" dirty="0"/>
              <a:t>Selected clusters will be analyzed for patterns within the major categories</a:t>
            </a:r>
          </a:p>
        </p:txBody>
      </p:sp>
    </p:spTree>
    <p:extLst>
      <p:ext uri="{BB962C8B-B14F-4D97-AF65-F5344CB8AC3E}">
        <p14:creationId xmlns:p14="http://schemas.microsoft.com/office/powerpoint/2010/main" val="302485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FF13-3C18-6297-2685-08725BB7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76187-E35C-906F-D053-65B41D31BEB9}"/>
              </a:ext>
            </a:extLst>
          </p:cNvPr>
          <p:cNvSpPr txBox="1"/>
          <p:nvPr/>
        </p:nvSpPr>
        <p:spPr>
          <a:xfrm>
            <a:off x="765110" y="2146041"/>
            <a:ext cx="10511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Two clusters stood 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One for highest paying jobs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One for highest degree using employability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These clusters were analyzed for patters: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highest paying majors found were primarily in the engineering field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highest degree using employability majors were found primarily in the education field</a:t>
            </a:r>
          </a:p>
        </p:txBody>
      </p:sp>
    </p:spTree>
    <p:extLst>
      <p:ext uri="{BB962C8B-B14F-4D97-AF65-F5344CB8AC3E}">
        <p14:creationId xmlns:p14="http://schemas.microsoft.com/office/powerpoint/2010/main" val="3235634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14</TotalTime>
  <Words>134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Final Project Recent Graduate CLustering</vt:lpstr>
      <vt:lpstr>The problem</vt:lpstr>
      <vt:lpstr>The approach</vt:lpstr>
      <vt:lpstr>The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Recent Graduate CLustering</dc:title>
  <dc:creator>Bucolt, Ashley</dc:creator>
  <cp:lastModifiedBy>Bucolt, Ashley</cp:lastModifiedBy>
  <cp:revision>1</cp:revision>
  <dcterms:created xsi:type="dcterms:W3CDTF">2022-12-16T20:03:00Z</dcterms:created>
  <dcterms:modified xsi:type="dcterms:W3CDTF">2022-12-16T20:17:02Z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