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  <p:sldId id="267" r:id="rId12"/>
    <p:sldId id="268" r:id="rId13"/>
    <p:sldId id="270" r:id="rId14"/>
    <p:sldId id="269" r:id="rId15"/>
    <p:sldId id="271" r:id="rId16"/>
    <p:sldId id="274" r:id="rId17"/>
    <p:sldId id="278" r:id="rId18"/>
    <p:sldId id="277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F75E-EE45-824D-98B2-B0DE25803C04}" v="54" dt="2024-12-02T15:38:14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056"/>
    <p:restoredTop sz="94626"/>
  </p:normalViewPr>
  <p:slideViewPr>
    <p:cSldViewPr snapToGrid="0">
      <p:cViewPr>
        <p:scale>
          <a:sx n="52" d="100"/>
          <a:sy n="52" d="100"/>
        </p:scale>
        <p:origin x="144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JAWAD H ALMAGRAB" userId="38e85b5c-27c1-46e2-9e20-9d8f1e2bf323" providerId="ADAL" clId="{2710F75E-EE45-824D-98B2-B0DE25803C04}"/>
    <pc:docChg chg="undo custSel addSld delSld modSld sldOrd">
      <pc:chgData name="MOHAMMED JAWAD H ALMAGRAB" userId="38e85b5c-27c1-46e2-9e20-9d8f1e2bf323" providerId="ADAL" clId="{2710F75E-EE45-824D-98B2-B0DE25803C04}" dt="2024-12-02T15:49:21.515" v="4956" actId="26606"/>
      <pc:docMkLst>
        <pc:docMk/>
      </pc:docMkLst>
      <pc:sldChg chg="modSp new mod">
        <pc:chgData name="MOHAMMED JAWAD H ALMAGRAB" userId="38e85b5c-27c1-46e2-9e20-9d8f1e2bf323" providerId="ADAL" clId="{2710F75E-EE45-824D-98B2-B0DE25803C04}" dt="2024-12-02T15:36:58.513" v="4943" actId="20577"/>
        <pc:sldMkLst>
          <pc:docMk/>
          <pc:sldMk cId="2395336837" sldId="256"/>
        </pc:sldMkLst>
        <pc:spChg chg="mod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395336837" sldId="256"/>
            <ac:spMk id="2" creationId="{E4571628-1B73-48BF-820E-579AB3F5E42F}"/>
          </ac:spMkLst>
        </pc:spChg>
        <pc:spChg chg="mod">
          <ac:chgData name="MOHAMMED JAWAD H ALMAGRAB" userId="38e85b5c-27c1-46e2-9e20-9d8f1e2bf323" providerId="ADAL" clId="{2710F75E-EE45-824D-98B2-B0DE25803C04}" dt="2024-12-02T15:36:58.513" v="4943" actId="20577"/>
          <ac:spMkLst>
            <pc:docMk/>
            <pc:sldMk cId="2395336837" sldId="256"/>
            <ac:spMk id="3" creationId="{6438CD4A-029B-AA2C-DC17-97A1AB571F6B}"/>
          </ac:spMkLst>
        </pc:spChg>
      </pc:sldChg>
      <pc:sldChg chg="addSp delSp modSp new mod setBg delDesignElem">
        <pc:chgData name="MOHAMMED JAWAD H ALMAGRAB" userId="38e85b5c-27c1-46e2-9e20-9d8f1e2bf323" providerId="ADAL" clId="{2710F75E-EE45-824D-98B2-B0DE25803C04}" dt="2024-12-02T15:38:14.827" v="4949" actId="20577"/>
        <pc:sldMkLst>
          <pc:docMk/>
          <pc:sldMk cId="393915092" sldId="257"/>
        </pc:sldMkLst>
        <pc:spChg chg="mod">
          <ac:chgData name="MOHAMMED JAWAD H ALMAGRAB" userId="38e85b5c-27c1-46e2-9e20-9d8f1e2bf323" providerId="ADAL" clId="{2710F75E-EE45-824D-98B2-B0DE25803C04}" dt="2024-12-01T18:05:37.735" v="4160" actId="26606"/>
          <ac:spMkLst>
            <pc:docMk/>
            <pc:sldMk cId="393915092" sldId="257"/>
            <ac:spMk id="2" creationId="{469ADDF9-F745-5D5D-EE53-CA59E20DAB04}"/>
          </ac:spMkLst>
        </pc:spChg>
        <pc:spChg chg="del mod">
          <ac:chgData name="MOHAMMED JAWAD H ALMAGRAB" userId="38e85b5c-27c1-46e2-9e20-9d8f1e2bf323" providerId="ADAL" clId="{2710F75E-EE45-824D-98B2-B0DE25803C04}" dt="2024-12-01T18:05:37.735" v="4160" actId="26606"/>
          <ac:spMkLst>
            <pc:docMk/>
            <pc:sldMk cId="393915092" sldId="257"/>
            <ac:spMk id="3" creationId="{17CE3184-AC83-7C82-B6E1-CB08F80FAB35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93915092" sldId="257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93915092" sldId="257"/>
            <ac:spMk id="11" creationId="{256B2C21-A230-48C0-8DF1-C46611373C44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93915092" sldId="257"/>
            <ac:spMk id="13" creationId="{3847E18C-932D-4C95-AABA-FEC7C9499AD7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93915092" sldId="257"/>
            <ac:spMk id="15" creationId="{3150CB11-0C61-439E-910F-5787759E72A0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93915092" sldId="257"/>
            <ac:spMk id="17" creationId="{43F8A58B-5155-44CE-A5FF-7647B47D0A7A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93915092" sldId="257"/>
            <ac:spMk id="19" creationId="{443F2ACA-E6D6-4028-82DD-F03C262D5DE6}"/>
          </ac:spMkLst>
        </pc:spChg>
        <pc:graphicFrameChg chg="add mod">
          <ac:chgData name="MOHAMMED JAWAD H ALMAGRAB" userId="38e85b5c-27c1-46e2-9e20-9d8f1e2bf323" providerId="ADAL" clId="{2710F75E-EE45-824D-98B2-B0DE25803C04}" dt="2024-12-02T15:38:14.827" v="4949" actId="20577"/>
          <ac:graphicFrameMkLst>
            <pc:docMk/>
            <pc:sldMk cId="393915092" sldId="257"/>
            <ac:graphicFrameMk id="5" creationId="{4AAB6F67-073D-ADCA-2104-2BC93F187FCD}"/>
          </ac:graphicFrameMkLst>
        </pc:graphicFrameChg>
      </pc:sldChg>
      <pc:sldChg chg="addSp delSp modSp new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3456718674" sldId="258"/>
        </pc:sldMkLst>
        <pc:spChg chg="mod">
          <ac:chgData name="MOHAMMED JAWAD H ALMAGRAB" userId="38e85b5c-27c1-46e2-9e20-9d8f1e2bf323" providerId="ADAL" clId="{2710F75E-EE45-824D-98B2-B0DE25803C04}" dt="2024-12-01T18:05:45.756" v="4161" actId="26606"/>
          <ac:spMkLst>
            <pc:docMk/>
            <pc:sldMk cId="3456718674" sldId="258"/>
            <ac:spMk id="2" creationId="{C10B912F-8352-F2B2-F1D1-984E3AC70CEB}"/>
          </ac:spMkLst>
        </pc:spChg>
        <pc:spChg chg="del mod">
          <ac:chgData name="MOHAMMED JAWAD H ALMAGRAB" userId="38e85b5c-27c1-46e2-9e20-9d8f1e2bf323" providerId="ADAL" clId="{2710F75E-EE45-824D-98B2-B0DE25803C04}" dt="2024-12-01T18:05:45.756" v="4161" actId="26606"/>
          <ac:spMkLst>
            <pc:docMk/>
            <pc:sldMk cId="3456718674" sldId="258"/>
            <ac:spMk id="3" creationId="{B51C694A-0076-02C1-2C67-F42F9C29EF94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456718674" sldId="258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456718674" sldId="258"/>
            <ac:spMk id="11" creationId="{256B2C21-A230-48C0-8DF1-C46611373C44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456718674" sldId="258"/>
            <ac:spMk id="13" creationId="{3847E18C-932D-4C95-AABA-FEC7C9499AD7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456718674" sldId="258"/>
            <ac:spMk id="15" creationId="{3150CB11-0C61-439E-910F-5787759E72A0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456718674" sldId="258"/>
            <ac:spMk id="17" creationId="{43F8A58B-5155-44CE-A5FF-7647B47D0A7A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3456718674" sldId="258"/>
            <ac:spMk id="19" creationId="{443F2ACA-E6D6-4028-82DD-F03C262D5DE6}"/>
          </ac:spMkLst>
        </pc:spChg>
        <pc:graphicFrameChg chg="add">
          <ac:chgData name="MOHAMMED JAWAD H ALMAGRAB" userId="38e85b5c-27c1-46e2-9e20-9d8f1e2bf323" providerId="ADAL" clId="{2710F75E-EE45-824D-98B2-B0DE25803C04}" dt="2024-12-01T18:05:45.756" v="4161" actId="26606"/>
          <ac:graphicFrameMkLst>
            <pc:docMk/>
            <pc:sldMk cId="3456718674" sldId="258"/>
            <ac:graphicFrameMk id="5" creationId="{F07748E7-F397-7FAA-10E1-E8F662FDD286}"/>
          </ac:graphicFrameMkLst>
        </pc:graphicFrameChg>
      </pc:sldChg>
      <pc:sldChg chg="addSp delSp modSp new mod setBg delDesignElem">
        <pc:chgData name="MOHAMMED JAWAD H ALMAGRAB" userId="38e85b5c-27c1-46e2-9e20-9d8f1e2bf323" providerId="ADAL" clId="{2710F75E-EE45-824D-98B2-B0DE25803C04}" dt="2024-12-02T15:49:21.515" v="4956" actId="26606"/>
        <pc:sldMkLst>
          <pc:docMk/>
          <pc:sldMk cId="486662010" sldId="259"/>
        </pc:sldMkLst>
        <pc:spChg chg="mod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86662010" sldId="259"/>
            <ac:spMk id="2" creationId="{A3488265-DEE9-4370-9EA6-13E2D0476327}"/>
          </ac:spMkLst>
        </pc:spChg>
        <pc:spChg chg="del mod">
          <ac:chgData name="MOHAMMED JAWAD H ALMAGRAB" userId="38e85b5c-27c1-46e2-9e20-9d8f1e2bf323" providerId="ADAL" clId="{2710F75E-EE45-824D-98B2-B0DE25803C04}" dt="2024-12-01T18:05:54.637" v="4162" actId="26606"/>
          <ac:spMkLst>
            <pc:docMk/>
            <pc:sldMk cId="486662010" sldId="259"/>
            <ac:spMk id="3" creationId="{ED875155-BD9E-2E98-2DF3-DA0339C91B8A}"/>
          </ac:spMkLst>
        </pc:spChg>
        <pc:spChg chg="add del">
          <ac:chgData name="MOHAMMED JAWAD H ALMAGRAB" userId="38e85b5c-27c1-46e2-9e20-9d8f1e2bf323" providerId="ADAL" clId="{2710F75E-EE45-824D-98B2-B0DE25803C04}" dt="2024-12-02T15:49:21.515" v="4956" actId="26606"/>
          <ac:spMkLst>
            <pc:docMk/>
            <pc:sldMk cId="486662010" sldId="259"/>
            <ac:spMk id="10" creationId="{B50AB553-2A96-4A92-96F2-93548E096954}"/>
          </ac:spMkLst>
        </pc:spChg>
        <pc:spChg chg="add del">
          <ac:chgData name="MOHAMMED JAWAD H ALMAGRAB" userId="38e85b5c-27c1-46e2-9e20-9d8f1e2bf323" providerId="ADAL" clId="{2710F75E-EE45-824D-98B2-B0DE25803C04}" dt="2024-12-02T15:48:55.720" v="4951" actId="26606"/>
          <ac:spMkLst>
            <pc:docMk/>
            <pc:sldMk cId="486662010" sldId="259"/>
            <ac:spMk id="15" creationId="{B50AB553-2A96-4A92-96F2-93548E096954}"/>
          </ac:spMkLst>
        </pc:spChg>
        <pc:spChg chg="add del">
          <ac:chgData name="MOHAMMED JAWAD H ALMAGRAB" userId="38e85b5c-27c1-46e2-9e20-9d8f1e2bf323" providerId="ADAL" clId="{2710F75E-EE45-824D-98B2-B0DE25803C04}" dt="2024-12-02T15:49:10.227" v="4953" actId="26606"/>
          <ac:spMkLst>
            <pc:docMk/>
            <pc:sldMk cId="486662010" sldId="259"/>
            <ac:spMk id="17" creationId="{B50AB553-2A96-4A92-96F2-93548E096954}"/>
          </ac:spMkLst>
        </pc:spChg>
        <pc:spChg chg="add del">
          <ac:chgData name="MOHAMMED JAWAD H ALMAGRAB" userId="38e85b5c-27c1-46e2-9e20-9d8f1e2bf323" providerId="ADAL" clId="{2710F75E-EE45-824D-98B2-B0DE25803C04}" dt="2024-12-02T15:49:21.492" v="4955" actId="26606"/>
          <ac:spMkLst>
            <pc:docMk/>
            <pc:sldMk cId="486662010" sldId="259"/>
            <ac:spMk id="19" creationId="{B50AB553-2A96-4A92-96F2-93548E096954}"/>
          </ac:spMkLst>
        </pc:spChg>
        <pc:spChg chg="add">
          <ac:chgData name="MOHAMMED JAWAD H ALMAGRAB" userId="38e85b5c-27c1-46e2-9e20-9d8f1e2bf323" providerId="ADAL" clId="{2710F75E-EE45-824D-98B2-B0DE25803C04}" dt="2024-12-02T15:49:21.515" v="4956" actId="26606"/>
          <ac:spMkLst>
            <pc:docMk/>
            <pc:sldMk cId="486662010" sldId="259"/>
            <ac:spMk id="21" creationId="{B50AB553-2A96-4A92-96F2-93548E096954}"/>
          </ac:spMkLst>
        </pc:spChg>
        <pc:graphicFrameChg chg="add mod modGraphic">
          <ac:chgData name="MOHAMMED JAWAD H ALMAGRAB" userId="38e85b5c-27c1-46e2-9e20-9d8f1e2bf323" providerId="ADAL" clId="{2710F75E-EE45-824D-98B2-B0DE25803C04}" dt="2024-12-02T15:49:21.515" v="4956" actId="26606"/>
          <ac:graphicFrameMkLst>
            <pc:docMk/>
            <pc:sldMk cId="486662010" sldId="259"/>
            <ac:graphicFrameMk id="5" creationId="{40499BA4-0A30-7993-633F-3B3F5C1D006B}"/>
          </ac:graphicFrameMkLst>
        </pc:graphicFrameChg>
        <pc:picChg chg="add mod">
          <ac:chgData name="MOHAMMED JAWAD H ALMAGRAB" userId="38e85b5c-27c1-46e2-9e20-9d8f1e2bf323" providerId="ADAL" clId="{2710F75E-EE45-824D-98B2-B0DE25803C04}" dt="2024-12-02T15:49:21.515" v="4956" actId="26606"/>
          <ac:picMkLst>
            <pc:docMk/>
            <pc:sldMk cId="486662010" sldId="259"/>
            <ac:picMk id="6" creationId="{A73DCC53-FBF3-A323-4449-1D3D426751E9}"/>
          </ac:picMkLst>
        </pc:picChg>
      </pc:sldChg>
      <pc:sldChg chg="addSp delSp modSp new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2112419049" sldId="260"/>
        </pc:sldMkLst>
        <pc:spChg chg="mod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112419049" sldId="260"/>
            <ac:spMk id="2" creationId="{60E95B2A-5967-5621-2B7D-4519A5FB6784}"/>
          </ac:spMkLst>
        </pc:spChg>
        <pc:spChg chg="del mod">
          <ac:chgData name="MOHAMMED JAWAD H ALMAGRAB" userId="38e85b5c-27c1-46e2-9e20-9d8f1e2bf323" providerId="ADAL" clId="{2710F75E-EE45-824D-98B2-B0DE25803C04}" dt="2024-12-01T18:06:01.249" v="4163" actId="26606"/>
          <ac:spMkLst>
            <pc:docMk/>
            <pc:sldMk cId="2112419049" sldId="260"/>
            <ac:spMk id="3" creationId="{57B15D7F-B211-D937-7703-D64A6250C937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112419049" sldId="260"/>
            <ac:spMk id="10" creationId="{B50AB553-2A96-4A92-96F2-93548E096954}"/>
          </ac:spMkLst>
        </pc:spChg>
        <pc:graphicFrameChg chg="add">
          <ac:chgData name="MOHAMMED JAWAD H ALMAGRAB" userId="38e85b5c-27c1-46e2-9e20-9d8f1e2bf323" providerId="ADAL" clId="{2710F75E-EE45-824D-98B2-B0DE25803C04}" dt="2024-12-01T18:06:01.249" v="4163" actId="26606"/>
          <ac:graphicFrameMkLst>
            <pc:docMk/>
            <pc:sldMk cId="2112419049" sldId="260"/>
            <ac:graphicFrameMk id="5" creationId="{8E26445C-05C7-A092-8ECF-6443DD61866E}"/>
          </ac:graphicFrameMkLst>
        </pc:graphicFrameChg>
        <pc:picChg chg="add">
          <ac:chgData name="MOHAMMED JAWAD H ALMAGRAB" userId="38e85b5c-27c1-46e2-9e20-9d8f1e2bf323" providerId="ADAL" clId="{2710F75E-EE45-824D-98B2-B0DE25803C04}" dt="2024-12-01T18:06:01.249" v="4163" actId="26606"/>
          <ac:picMkLst>
            <pc:docMk/>
            <pc:sldMk cId="2112419049" sldId="260"/>
            <ac:picMk id="6" creationId="{AE84376F-ECCF-745B-74E6-757B12337D06}"/>
          </ac:picMkLst>
        </pc:picChg>
      </pc:sldChg>
      <pc:sldChg chg="addSp delSp modSp new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852709379" sldId="261"/>
        </pc:sldMkLst>
        <pc:spChg chg="mod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852709379" sldId="261"/>
            <ac:spMk id="2" creationId="{814644BC-5257-30AC-9A02-2698B2DEDA0A}"/>
          </ac:spMkLst>
        </pc:spChg>
        <pc:spChg chg="add del mod">
          <ac:chgData name="MOHAMMED JAWAD H ALMAGRAB" userId="38e85b5c-27c1-46e2-9e20-9d8f1e2bf323" providerId="ADAL" clId="{2710F75E-EE45-824D-98B2-B0DE25803C04}" dt="2024-12-01T18:06:41.074" v="4170" actId="26606"/>
          <ac:spMkLst>
            <pc:docMk/>
            <pc:sldMk cId="852709379" sldId="261"/>
            <ac:spMk id="3" creationId="{C786B4E6-5912-C04B-EC5E-E464EB8205A9}"/>
          </ac:spMkLst>
        </pc:spChg>
        <pc:spChg chg="add del">
          <ac:chgData name="MOHAMMED JAWAD H ALMAGRAB" userId="38e85b5c-27c1-46e2-9e20-9d8f1e2bf323" providerId="ADAL" clId="{2710F75E-EE45-824D-98B2-B0DE25803C04}" dt="2024-12-01T18:06:11.830" v="4165" actId="26606"/>
          <ac:spMkLst>
            <pc:docMk/>
            <pc:sldMk cId="852709379" sldId="261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852709379" sldId="261"/>
            <ac:spMk id="10" creationId="{B50AB553-2A96-4A92-96F2-93548E096954}"/>
          </ac:spMkLst>
        </pc:spChg>
        <pc:spChg chg="add del">
          <ac:chgData name="MOHAMMED JAWAD H ALMAGRAB" userId="38e85b5c-27c1-46e2-9e20-9d8f1e2bf323" providerId="ADAL" clId="{2710F75E-EE45-824D-98B2-B0DE25803C04}" dt="2024-12-01T18:06:11.830" v="4165" actId="26606"/>
          <ac:spMkLst>
            <pc:docMk/>
            <pc:sldMk cId="852709379" sldId="261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06:11.830" v="4165" actId="26606"/>
          <ac:spMkLst>
            <pc:docMk/>
            <pc:sldMk cId="852709379" sldId="261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06:11.830" v="4165" actId="26606"/>
          <ac:spMkLst>
            <pc:docMk/>
            <pc:sldMk cId="852709379" sldId="261"/>
            <ac:spMk id="15" creationId="{063BBA22-50EA-4C4D-BE05-F1CE4E63AA56}"/>
          </ac:spMkLst>
        </pc:spChg>
        <pc:graphicFrameChg chg="add del">
          <ac:chgData name="MOHAMMED JAWAD H ALMAGRAB" userId="38e85b5c-27c1-46e2-9e20-9d8f1e2bf323" providerId="ADAL" clId="{2710F75E-EE45-824D-98B2-B0DE25803C04}" dt="2024-12-01T18:06:11.830" v="4165" actId="26606"/>
          <ac:graphicFrameMkLst>
            <pc:docMk/>
            <pc:sldMk cId="852709379" sldId="261"/>
            <ac:graphicFrameMk id="5" creationId="{98E4D936-A77E-DE46-7463-D987B4115EBA}"/>
          </ac:graphicFrameMkLst>
        </pc:graphicFrameChg>
        <pc:graphicFrameChg chg="add del">
          <ac:chgData name="MOHAMMED JAWAD H ALMAGRAB" userId="38e85b5c-27c1-46e2-9e20-9d8f1e2bf323" providerId="ADAL" clId="{2710F75E-EE45-824D-98B2-B0DE25803C04}" dt="2024-12-01T18:06:18.659" v="4167" actId="26606"/>
          <ac:graphicFrameMkLst>
            <pc:docMk/>
            <pc:sldMk cId="852709379" sldId="261"/>
            <ac:graphicFrameMk id="7" creationId="{D1D3F886-D1BE-85AD-01E3-4FAF5EA81A2E}"/>
          </ac:graphicFrameMkLst>
        </pc:graphicFrameChg>
        <pc:graphicFrameChg chg="add">
          <ac:chgData name="MOHAMMED JAWAD H ALMAGRAB" userId="38e85b5c-27c1-46e2-9e20-9d8f1e2bf323" providerId="ADAL" clId="{2710F75E-EE45-824D-98B2-B0DE25803C04}" dt="2024-12-01T18:06:41.074" v="4170" actId="26606"/>
          <ac:graphicFrameMkLst>
            <pc:docMk/>
            <pc:sldMk cId="852709379" sldId="261"/>
            <ac:graphicFrameMk id="12" creationId="{4BAE8FC0-661C-AF9C-EFC2-A16C7B5E29DB}"/>
          </ac:graphicFrameMkLst>
        </pc:graphicFrameChg>
        <pc:picChg chg="add del">
          <ac:chgData name="MOHAMMED JAWAD H ALMAGRAB" userId="38e85b5c-27c1-46e2-9e20-9d8f1e2bf323" providerId="ADAL" clId="{2710F75E-EE45-824D-98B2-B0DE25803C04}" dt="2024-12-01T18:06:18.659" v="4167" actId="26606"/>
          <ac:picMkLst>
            <pc:docMk/>
            <pc:sldMk cId="852709379" sldId="261"/>
            <ac:picMk id="6" creationId="{4F44BA23-C765-362B-822D-2F49806E96C4}"/>
          </ac:picMkLst>
        </pc:picChg>
        <pc:picChg chg="add">
          <ac:chgData name="MOHAMMED JAWAD H ALMAGRAB" userId="38e85b5c-27c1-46e2-9e20-9d8f1e2bf323" providerId="ADAL" clId="{2710F75E-EE45-824D-98B2-B0DE25803C04}" dt="2024-12-01T18:06:41.074" v="4170" actId="26606"/>
          <ac:picMkLst>
            <pc:docMk/>
            <pc:sldMk cId="852709379" sldId="261"/>
            <ac:picMk id="8" creationId="{570BD627-2822-8ADD-5DF1-76959303A494}"/>
          </ac:picMkLst>
        </pc:picChg>
      </pc:sldChg>
      <pc:sldChg chg="modSp new del mod">
        <pc:chgData name="MOHAMMED JAWAD H ALMAGRAB" userId="38e85b5c-27c1-46e2-9e20-9d8f1e2bf323" providerId="ADAL" clId="{2710F75E-EE45-824D-98B2-B0DE25803C04}" dt="2024-12-01T18:21:28.782" v="4770" actId="2696"/>
        <pc:sldMkLst>
          <pc:docMk/>
          <pc:sldMk cId="478186391" sldId="262"/>
        </pc:sldMkLst>
        <pc:spChg chg="mod">
          <ac:chgData name="MOHAMMED JAWAD H ALMAGRAB" userId="38e85b5c-27c1-46e2-9e20-9d8f1e2bf323" providerId="ADAL" clId="{2710F75E-EE45-824D-98B2-B0DE25803C04}" dt="2024-12-01T18:21:09.796" v="4765" actId="21"/>
          <ac:spMkLst>
            <pc:docMk/>
            <pc:sldMk cId="478186391" sldId="262"/>
            <ac:spMk id="3" creationId="{4796C2DF-806A-50D1-DA59-D74E2EDE4D4A}"/>
          </ac:spMkLst>
        </pc:spChg>
      </pc:sldChg>
      <pc:sldChg chg="addSp delSp modSp new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1300744480" sldId="263"/>
        </pc:sldMkLst>
        <pc:spChg chg="mod">
          <ac:chgData name="MOHAMMED JAWAD H ALMAGRAB" userId="38e85b5c-27c1-46e2-9e20-9d8f1e2bf323" providerId="ADAL" clId="{2710F75E-EE45-824D-98B2-B0DE25803C04}" dt="2024-12-01T18:21:45.865" v="4772" actId="26606"/>
          <ac:spMkLst>
            <pc:docMk/>
            <pc:sldMk cId="1300744480" sldId="263"/>
            <ac:spMk id="2" creationId="{0E389C49-0B13-7E01-0AF7-4E1236E2DB9E}"/>
          </ac:spMkLst>
        </pc:spChg>
        <pc:spChg chg="del mod">
          <ac:chgData name="MOHAMMED JAWAD H ALMAGRAB" userId="38e85b5c-27c1-46e2-9e20-9d8f1e2bf323" providerId="ADAL" clId="{2710F75E-EE45-824D-98B2-B0DE25803C04}" dt="2024-12-01T18:21:45.865" v="4772" actId="26606"/>
          <ac:spMkLst>
            <pc:docMk/>
            <pc:sldMk cId="1300744480" sldId="263"/>
            <ac:spMk id="3" creationId="{6D6CFFAE-8AC7-5A10-7F2A-6B32BFCC30E5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300744480" sldId="263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300744480" sldId="263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300744480" sldId="263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300744480" sldId="263"/>
            <ac:spMk id="15" creationId="{063BBA22-50EA-4C4D-BE05-F1CE4E63AA56}"/>
          </ac:spMkLst>
        </pc:spChg>
        <pc:graphicFrameChg chg="add">
          <ac:chgData name="MOHAMMED JAWAD H ALMAGRAB" userId="38e85b5c-27c1-46e2-9e20-9d8f1e2bf323" providerId="ADAL" clId="{2710F75E-EE45-824D-98B2-B0DE25803C04}" dt="2024-12-01T18:21:45.865" v="4772" actId="26606"/>
          <ac:graphicFrameMkLst>
            <pc:docMk/>
            <pc:sldMk cId="1300744480" sldId="263"/>
            <ac:graphicFrameMk id="5" creationId="{DC539415-CBE2-FD1A-CCBE-99511FA4590B}"/>
          </ac:graphicFrameMkLst>
        </pc:graphicFrameChg>
      </pc:sldChg>
      <pc:sldChg chg="addSp delSp modSp new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4187617467" sldId="264"/>
        </pc:sldMkLst>
        <pc:spChg chg="mod">
          <ac:chgData name="MOHAMMED JAWAD H ALMAGRAB" userId="38e85b5c-27c1-46e2-9e20-9d8f1e2bf323" providerId="ADAL" clId="{2710F75E-EE45-824D-98B2-B0DE25803C04}" dt="2024-12-01T18:22:09.406" v="4775" actId="26606"/>
          <ac:spMkLst>
            <pc:docMk/>
            <pc:sldMk cId="4187617467" sldId="264"/>
            <ac:spMk id="2" creationId="{D47FBE11-7BAA-899E-FD33-E993B1E308C7}"/>
          </ac:spMkLst>
        </pc:spChg>
        <pc:spChg chg="add del mod">
          <ac:chgData name="MOHAMMED JAWAD H ALMAGRAB" userId="38e85b5c-27c1-46e2-9e20-9d8f1e2bf323" providerId="ADAL" clId="{2710F75E-EE45-824D-98B2-B0DE25803C04}" dt="2024-12-01T18:22:09.406" v="4775" actId="26606"/>
          <ac:spMkLst>
            <pc:docMk/>
            <pc:sldMk cId="4187617467" sldId="264"/>
            <ac:spMk id="3" creationId="{DC7B8C01-7573-8898-4304-0D57C57CA27B}"/>
          </ac:spMkLst>
        </pc:spChg>
        <pc:spChg chg="add del">
          <ac:chgData name="MOHAMMED JAWAD H ALMAGRAB" userId="38e85b5c-27c1-46e2-9e20-9d8f1e2bf323" providerId="ADAL" clId="{2710F75E-EE45-824D-98B2-B0DE25803C04}" dt="2024-12-01T18:22:09.376" v="4774" actId="26606"/>
          <ac:spMkLst>
            <pc:docMk/>
            <pc:sldMk cId="4187617467" sldId="264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2:09.376" v="4774" actId="26606"/>
          <ac:spMkLst>
            <pc:docMk/>
            <pc:sldMk cId="4187617467" sldId="264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2:09.376" v="4774" actId="26606"/>
          <ac:spMkLst>
            <pc:docMk/>
            <pc:sldMk cId="4187617467" sldId="264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2:09.376" v="4774" actId="26606"/>
          <ac:spMkLst>
            <pc:docMk/>
            <pc:sldMk cId="4187617467" sldId="264"/>
            <ac:spMk id="15" creationId="{063BBA22-50EA-4C4D-BE05-F1CE4E63AA56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187617467" sldId="264"/>
            <ac:spMk id="17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187617467" sldId="264"/>
            <ac:spMk id="18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187617467" sldId="264"/>
            <ac:spMk id="19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187617467" sldId="264"/>
            <ac:spMk id="20" creationId="{063BBA22-50EA-4C4D-BE05-F1CE4E63AA56}"/>
          </ac:spMkLst>
        </pc:spChg>
        <pc:graphicFrameChg chg="add del">
          <ac:chgData name="MOHAMMED JAWAD H ALMAGRAB" userId="38e85b5c-27c1-46e2-9e20-9d8f1e2bf323" providerId="ADAL" clId="{2710F75E-EE45-824D-98B2-B0DE25803C04}" dt="2024-12-01T18:22:09.376" v="4774" actId="26606"/>
          <ac:graphicFrameMkLst>
            <pc:docMk/>
            <pc:sldMk cId="4187617467" sldId="264"/>
            <ac:graphicFrameMk id="5" creationId="{593D6206-AF6C-8A57-FA2B-17A563030644}"/>
          </ac:graphicFrameMkLst>
        </pc:graphicFrameChg>
        <pc:graphicFrameChg chg="add">
          <ac:chgData name="MOHAMMED JAWAD H ALMAGRAB" userId="38e85b5c-27c1-46e2-9e20-9d8f1e2bf323" providerId="ADAL" clId="{2710F75E-EE45-824D-98B2-B0DE25803C04}" dt="2024-12-01T18:22:09.406" v="4775" actId="26606"/>
          <ac:graphicFrameMkLst>
            <pc:docMk/>
            <pc:sldMk cId="4187617467" sldId="264"/>
            <ac:graphicFrameMk id="21" creationId="{DC216A48-6D78-CD7A-BDBB-CDA8F23459D0}"/>
          </ac:graphicFrameMkLst>
        </pc:graphicFrameChg>
      </pc:sldChg>
      <pc:sldChg chg="addSp delSp modSp new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1237393296" sldId="265"/>
        </pc:sldMkLst>
        <pc:spChg chg="mod">
          <ac:chgData name="MOHAMMED JAWAD H ALMAGRAB" userId="38e85b5c-27c1-46e2-9e20-9d8f1e2bf323" providerId="ADAL" clId="{2710F75E-EE45-824D-98B2-B0DE25803C04}" dt="2024-12-01T18:07:09.692" v="4173" actId="26606"/>
          <ac:spMkLst>
            <pc:docMk/>
            <pc:sldMk cId="1237393296" sldId="265"/>
            <ac:spMk id="2" creationId="{5915E025-233E-43C2-99D7-1BE408ABAE27}"/>
          </ac:spMkLst>
        </pc:spChg>
        <pc:spChg chg="del mod">
          <ac:chgData name="MOHAMMED JAWAD H ALMAGRAB" userId="38e85b5c-27c1-46e2-9e20-9d8f1e2bf323" providerId="ADAL" clId="{2710F75E-EE45-824D-98B2-B0DE25803C04}" dt="2024-12-01T18:07:09.692" v="4173" actId="26606"/>
          <ac:spMkLst>
            <pc:docMk/>
            <pc:sldMk cId="1237393296" sldId="265"/>
            <ac:spMk id="3" creationId="{F44F1253-703C-EE4F-4DB3-FD383FB7AFB9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237393296" sldId="265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237393296" sldId="265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237393296" sldId="265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237393296" sldId="265"/>
            <ac:spMk id="15" creationId="{063BBA22-50EA-4C4D-BE05-F1CE4E63AA56}"/>
          </ac:spMkLst>
        </pc:spChg>
        <pc:graphicFrameChg chg="add">
          <ac:chgData name="MOHAMMED JAWAD H ALMAGRAB" userId="38e85b5c-27c1-46e2-9e20-9d8f1e2bf323" providerId="ADAL" clId="{2710F75E-EE45-824D-98B2-B0DE25803C04}" dt="2024-12-01T18:07:09.692" v="4173" actId="26606"/>
          <ac:graphicFrameMkLst>
            <pc:docMk/>
            <pc:sldMk cId="1237393296" sldId="265"/>
            <ac:graphicFrameMk id="5" creationId="{C938463C-3591-925E-0D64-B42DE6B1F468}"/>
          </ac:graphicFrameMkLst>
        </pc:graphicFrameChg>
      </pc:sldChg>
      <pc:sldChg chg="addSp delSp modSp add mod or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1666045685" sldId="266"/>
        </pc:sldMkLst>
        <pc:spChg chg="mod">
          <ac:chgData name="MOHAMMED JAWAD H ALMAGRAB" userId="38e85b5c-27c1-46e2-9e20-9d8f1e2bf323" providerId="ADAL" clId="{2710F75E-EE45-824D-98B2-B0DE25803C04}" dt="2024-12-01T18:21:34.521" v="4771" actId="26606"/>
          <ac:spMkLst>
            <pc:docMk/>
            <pc:sldMk cId="1666045685" sldId="266"/>
            <ac:spMk id="2" creationId="{491F7723-DD49-87B8-BC0C-3B3E902E49AA}"/>
          </ac:spMkLst>
        </pc:spChg>
        <pc:spChg chg="add del mod">
          <ac:chgData name="MOHAMMED JAWAD H ALMAGRAB" userId="38e85b5c-27c1-46e2-9e20-9d8f1e2bf323" providerId="ADAL" clId="{2710F75E-EE45-824D-98B2-B0DE25803C04}" dt="2024-12-01T18:21:34.521" v="4771" actId="26606"/>
          <ac:spMkLst>
            <pc:docMk/>
            <pc:sldMk cId="1666045685" sldId="266"/>
            <ac:spMk id="3" creationId="{10EAA6AF-96C6-9CE4-8963-17AA1B46C4CF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666045685" sldId="266"/>
            <ac:spMk id="6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666045685" sldId="266"/>
            <ac:spMk id="7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666045685" sldId="266"/>
            <ac:spMk id="8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0:21.420" v="4756" actId="26606"/>
          <ac:spMkLst>
            <pc:docMk/>
            <pc:sldMk cId="1666045685" sldId="266"/>
            <ac:spMk id="9" creationId="{35DB3719-6FDC-4E5D-891D-FF40B7300F64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666045685" sldId="266"/>
            <ac:spMk id="10" creationId="{063BBA22-50EA-4C4D-BE05-F1CE4E63AA56}"/>
          </ac:spMkLst>
        </pc:spChg>
        <pc:spChg chg="add del">
          <ac:chgData name="MOHAMMED JAWAD H ALMAGRAB" userId="38e85b5c-27c1-46e2-9e20-9d8f1e2bf323" providerId="ADAL" clId="{2710F75E-EE45-824D-98B2-B0DE25803C04}" dt="2024-12-01T18:20:21.420" v="4756" actId="26606"/>
          <ac:spMkLst>
            <pc:docMk/>
            <pc:sldMk cId="1666045685" sldId="266"/>
            <ac:spMk id="11" creationId="{E0CBAC23-2E3F-4A90-BA59-F8299F6A5439}"/>
          </ac:spMkLst>
        </pc:spChg>
        <pc:spChg chg="add del">
          <ac:chgData name="MOHAMMED JAWAD H ALMAGRAB" userId="38e85b5c-27c1-46e2-9e20-9d8f1e2bf323" providerId="ADAL" clId="{2710F75E-EE45-824D-98B2-B0DE25803C04}" dt="2024-12-01T18:21:04.926" v="4764" actId="26606"/>
          <ac:spMkLst>
            <pc:docMk/>
            <pc:sldMk cId="1666045685" sldId="266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1:04.926" v="4764" actId="26606"/>
          <ac:spMkLst>
            <pc:docMk/>
            <pc:sldMk cId="1666045685" sldId="266"/>
            <ac:spMk id="14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1:04.926" v="4764" actId="26606"/>
          <ac:spMkLst>
            <pc:docMk/>
            <pc:sldMk cId="1666045685" sldId="266"/>
            <ac:spMk id="15" creationId="{063BBA22-50EA-4C4D-BE05-F1CE4E63AA56}"/>
          </ac:spMkLst>
        </pc:spChg>
        <pc:spChg chg="add del">
          <ac:chgData name="MOHAMMED JAWAD H ALMAGRAB" userId="38e85b5c-27c1-46e2-9e20-9d8f1e2bf323" providerId="ADAL" clId="{2710F75E-EE45-824D-98B2-B0DE25803C04}" dt="2024-12-01T18:21:04.926" v="4764" actId="26606"/>
          <ac:spMkLst>
            <pc:docMk/>
            <pc:sldMk cId="1666045685" sldId="266"/>
            <ac:spMk id="16" creationId="{F68B3F68-107C-434F-AA38-110D5EA91B85}"/>
          </ac:spMkLst>
        </pc:spChg>
        <pc:graphicFrameChg chg="add del">
          <ac:chgData name="MOHAMMED JAWAD H ALMAGRAB" userId="38e85b5c-27c1-46e2-9e20-9d8f1e2bf323" providerId="ADAL" clId="{2710F75E-EE45-824D-98B2-B0DE25803C04}" dt="2024-12-01T18:20:21.420" v="4756" actId="26606"/>
          <ac:graphicFrameMkLst>
            <pc:docMk/>
            <pc:sldMk cId="1666045685" sldId="266"/>
            <ac:graphicFrameMk id="5" creationId="{9A2D87BC-B5EE-91E6-48B6-9272E8EA82F8}"/>
          </ac:graphicFrameMkLst>
        </pc:graphicFrameChg>
        <pc:graphicFrameChg chg="add">
          <ac:chgData name="MOHAMMED JAWAD H ALMAGRAB" userId="38e85b5c-27c1-46e2-9e20-9d8f1e2bf323" providerId="ADAL" clId="{2710F75E-EE45-824D-98B2-B0DE25803C04}" dt="2024-12-01T18:21:34.521" v="4771" actId="26606"/>
          <ac:graphicFrameMkLst>
            <pc:docMk/>
            <pc:sldMk cId="1666045685" sldId="266"/>
            <ac:graphicFrameMk id="12" creationId="{9C6BB071-9433-9D45-281D-3112CE1FFF04}"/>
          </ac:graphicFrameMkLst>
        </pc:graphicFrameChg>
        <pc:graphicFrameChg chg="add del">
          <ac:chgData name="MOHAMMED JAWAD H ALMAGRAB" userId="38e85b5c-27c1-46e2-9e20-9d8f1e2bf323" providerId="ADAL" clId="{2710F75E-EE45-824D-98B2-B0DE25803C04}" dt="2024-12-01T18:21:04.926" v="4764" actId="26606"/>
          <ac:graphicFrameMkLst>
            <pc:docMk/>
            <pc:sldMk cId="1666045685" sldId="266"/>
            <ac:graphicFrameMk id="17" creationId="{20EC3A7F-6E28-7F0C-DC10-C9F465030FD2}"/>
          </ac:graphicFrameMkLst>
        </pc:graphicFrameChg>
      </pc:sldChg>
      <pc:sldChg chg="addSp delSp modSp add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4110350655" sldId="267"/>
        </pc:sldMkLst>
        <pc:spChg chg="mod">
          <ac:chgData name="MOHAMMED JAWAD H ALMAGRAB" userId="38e85b5c-27c1-46e2-9e20-9d8f1e2bf323" providerId="ADAL" clId="{2710F75E-EE45-824D-98B2-B0DE25803C04}" dt="2024-12-01T18:22:27.408" v="4776" actId="26606"/>
          <ac:spMkLst>
            <pc:docMk/>
            <pc:sldMk cId="4110350655" sldId="267"/>
            <ac:spMk id="2" creationId="{876C3E5E-A596-F4E3-3E00-9202C026A536}"/>
          </ac:spMkLst>
        </pc:spChg>
        <pc:spChg chg="del mod">
          <ac:chgData name="MOHAMMED JAWAD H ALMAGRAB" userId="38e85b5c-27c1-46e2-9e20-9d8f1e2bf323" providerId="ADAL" clId="{2710F75E-EE45-824D-98B2-B0DE25803C04}" dt="2024-12-01T18:22:27.408" v="4776" actId="26606"/>
          <ac:spMkLst>
            <pc:docMk/>
            <pc:sldMk cId="4110350655" sldId="267"/>
            <ac:spMk id="3" creationId="{241E2163-F3CC-1B25-A144-0EEAEDFBF5B4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110350655" sldId="267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110350655" sldId="267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110350655" sldId="267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110350655" sldId="267"/>
            <ac:spMk id="15" creationId="{063BBA22-50EA-4C4D-BE05-F1CE4E63AA56}"/>
          </ac:spMkLst>
        </pc:spChg>
        <pc:graphicFrameChg chg="add">
          <ac:chgData name="MOHAMMED JAWAD H ALMAGRAB" userId="38e85b5c-27c1-46e2-9e20-9d8f1e2bf323" providerId="ADAL" clId="{2710F75E-EE45-824D-98B2-B0DE25803C04}" dt="2024-12-01T18:22:27.408" v="4776" actId="26606"/>
          <ac:graphicFrameMkLst>
            <pc:docMk/>
            <pc:sldMk cId="4110350655" sldId="267"/>
            <ac:graphicFrameMk id="5" creationId="{6AF113DE-9A97-3669-C450-321947DD5EFD}"/>
          </ac:graphicFrameMkLst>
        </pc:graphicFrameChg>
      </pc:sldChg>
      <pc:sldChg chg="addSp delSp modSp add mod setBg delDesignElem">
        <pc:chgData name="MOHAMMED JAWAD H ALMAGRAB" userId="38e85b5c-27c1-46e2-9e20-9d8f1e2bf323" providerId="ADAL" clId="{2710F75E-EE45-824D-98B2-B0DE25803C04}" dt="2024-12-01T18:28:22.840" v="4825" actId="26606"/>
        <pc:sldMkLst>
          <pc:docMk/>
          <pc:sldMk cId="884243698" sldId="268"/>
        </pc:sldMkLst>
        <pc:spChg chg="mod">
          <ac:chgData name="MOHAMMED JAWAD H ALMAGRAB" userId="38e85b5c-27c1-46e2-9e20-9d8f1e2bf323" providerId="ADAL" clId="{2710F75E-EE45-824D-98B2-B0DE25803C04}" dt="2024-12-01T18:28:22.840" v="4825" actId="26606"/>
          <ac:spMkLst>
            <pc:docMk/>
            <pc:sldMk cId="884243698" sldId="268"/>
            <ac:spMk id="2" creationId="{73CFBF40-4EB8-4C52-BC2E-BD3D61F07661}"/>
          </ac:spMkLst>
        </pc:spChg>
        <pc:spChg chg="del mod">
          <ac:chgData name="MOHAMMED JAWAD H ALMAGRAB" userId="38e85b5c-27c1-46e2-9e20-9d8f1e2bf323" providerId="ADAL" clId="{2710F75E-EE45-824D-98B2-B0DE25803C04}" dt="2024-12-01T18:22:42.163" v="4777" actId="26606"/>
          <ac:spMkLst>
            <pc:docMk/>
            <pc:sldMk cId="884243698" sldId="268"/>
            <ac:spMk id="3" creationId="{0AE53E98-1976-37BD-8662-AEB334E6C0EE}"/>
          </ac:spMkLst>
        </pc:spChg>
        <pc:spChg chg="add del mod">
          <ac:chgData name="MOHAMMED JAWAD H ALMAGRAB" userId="38e85b5c-27c1-46e2-9e20-9d8f1e2bf323" providerId="ADAL" clId="{2710F75E-EE45-824D-98B2-B0DE25803C04}" dt="2024-12-01T17:32:49.388" v="1246"/>
          <ac:spMkLst>
            <pc:docMk/>
            <pc:sldMk cId="884243698" sldId="268"/>
            <ac:spMk id="4" creationId="{00CDE2B5-A54F-D5A1-1B61-FA84183A6DA1}"/>
          </ac:spMkLst>
        </pc:spChg>
        <pc:spChg chg="add mod">
          <ac:chgData name="MOHAMMED JAWAD H ALMAGRAB" userId="38e85b5c-27c1-46e2-9e20-9d8f1e2bf323" providerId="ADAL" clId="{2710F75E-EE45-824D-98B2-B0DE25803C04}" dt="2024-12-01T17:31:53.032" v="1072"/>
          <ac:spMkLst>
            <pc:docMk/>
            <pc:sldMk cId="884243698" sldId="268"/>
            <ac:spMk id="5" creationId="{6396FE33-9503-8B1C-0A66-8D39BFD38156}"/>
          </ac:spMkLst>
        </pc:spChg>
        <pc:spChg chg="add del">
          <ac:chgData name="MOHAMMED JAWAD H ALMAGRAB" userId="38e85b5c-27c1-46e2-9e20-9d8f1e2bf323" providerId="ADAL" clId="{2710F75E-EE45-824D-98B2-B0DE25803C04}" dt="2024-12-01T18:28:22.840" v="4825" actId="26606"/>
          <ac:spMkLst>
            <pc:docMk/>
            <pc:sldMk cId="884243698" sldId="268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8:22.840" v="4825" actId="26606"/>
          <ac:spMkLst>
            <pc:docMk/>
            <pc:sldMk cId="884243698" sldId="268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8:22.840" v="4825" actId="26606"/>
          <ac:spMkLst>
            <pc:docMk/>
            <pc:sldMk cId="884243698" sldId="268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8:22.840" v="4825" actId="26606"/>
          <ac:spMkLst>
            <pc:docMk/>
            <pc:sldMk cId="884243698" sldId="268"/>
            <ac:spMk id="15" creationId="{063BBA22-50EA-4C4D-BE05-F1CE4E63AA56}"/>
          </ac:spMkLst>
        </pc:spChg>
        <pc:spChg chg="add">
          <ac:chgData name="MOHAMMED JAWAD H ALMAGRAB" userId="38e85b5c-27c1-46e2-9e20-9d8f1e2bf323" providerId="ADAL" clId="{2710F75E-EE45-824D-98B2-B0DE25803C04}" dt="2024-12-01T18:28:22.840" v="4825" actId="26606"/>
          <ac:spMkLst>
            <pc:docMk/>
            <pc:sldMk cId="884243698" sldId="268"/>
            <ac:spMk id="20" creationId="{BACC6370-2D7E-4714-9D71-7542949D7D5D}"/>
          </ac:spMkLst>
        </pc:spChg>
        <pc:spChg chg="add">
          <ac:chgData name="MOHAMMED JAWAD H ALMAGRAB" userId="38e85b5c-27c1-46e2-9e20-9d8f1e2bf323" providerId="ADAL" clId="{2710F75E-EE45-824D-98B2-B0DE25803C04}" dt="2024-12-01T18:28:22.840" v="4825" actId="26606"/>
          <ac:spMkLst>
            <pc:docMk/>
            <pc:sldMk cId="884243698" sldId="268"/>
            <ac:spMk id="22" creationId="{F68B3F68-107C-434F-AA38-110D5EA91B85}"/>
          </ac:spMkLst>
        </pc:spChg>
        <pc:spChg chg="add">
          <ac:chgData name="MOHAMMED JAWAD H ALMAGRAB" userId="38e85b5c-27c1-46e2-9e20-9d8f1e2bf323" providerId="ADAL" clId="{2710F75E-EE45-824D-98B2-B0DE25803C04}" dt="2024-12-01T18:28:22.840" v="4825" actId="26606"/>
          <ac:spMkLst>
            <pc:docMk/>
            <pc:sldMk cId="884243698" sldId="268"/>
            <ac:spMk id="24" creationId="{AAD0DBB9-1A4B-4391-81D4-CB19F9AB918A}"/>
          </ac:spMkLst>
        </pc:spChg>
        <pc:spChg chg="add">
          <ac:chgData name="MOHAMMED JAWAD H ALMAGRAB" userId="38e85b5c-27c1-46e2-9e20-9d8f1e2bf323" providerId="ADAL" clId="{2710F75E-EE45-824D-98B2-B0DE25803C04}" dt="2024-12-01T18:28:22.840" v="4825" actId="26606"/>
          <ac:spMkLst>
            <pc:docMk/>
            <pc:sldMk cId="884243698" sldId="268"/>
            <ac:spMk id="26" creationId="{063BBA22-50EA-4C4D-BE05-F1CE4E63AA56}"/>
          </ac:spMkLst>
        </pc:spChg>
        <pc:graphicFrameChg chg="add mod modGraphic">
          <ac:chgData name="MOHAMMED JAWAD H ALMAGRAB" userId="38e85b5c-27c1-46e2-9e20-9d8f1e2bf323" providerId="ADAL" clId="{2710F75E-EE45-824D-98B2-B0DE25803C04}" dt="2024-12-01T18:28:22.840" v="4825" actId="26606"/>
          <ac:graphicFrameMkLst>
            <pc:docMk/>
            <pc:sldMk cId="884243698" sldId="268"/>
            <ac:graphicFrameMk id="6" creationId="{C0EEEB18-BBD2-8E9C-7EC9-3CCF72706259}"/>
          </ac:graphicFrameMkLst>
        </pc:graphicFrameChg>
      </pc:sldChg>
      <pc:sldChg chg="addSp delSp modSp add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1816250594" sldId="269"/>
        </pc:sldMkLst>
        <pc:spChg chg="mod">
          <ac:chgData name="MOHAMMED JAWAD H ALMAGRAB" userId="38e85b5c-27c1-46e2-9e20-9d8f1e2bf323" providerId="ADAL" clId="{2710F75E-EE45-824D-98B2-B0DE25803C04}" dt="2024-12-01T18:24:01.469" v="4782" actId="26606"/>
          <ac:spMkLst>
            <pc:docMk/>
            <pc:sldMk cId="1816250594" sldId="269"/>
            <ac:spMk id="2" creationId="{CBDA25A5-9A40-EB73-C660-4EDD42688788}"/>
          </ac:spMkLst>
        </pc:spChg>
        <pc:spChg chg="del mod">
          <ac:chgData name="MOHAMMED JAWAD H ALMAGRAB" userId="38e85b5c-27c1-46e2-9e20-9d8f1e2bf323" providerId="ADAL" clId="{2710F75E-EE45-824D-98B2-B0DE25803C04}" dt="2024-12-01T18:23:36.083" v="4780" actId="26606"/>
          <ac:spMkLst>
            <pc:docMk/>
            <pc:sldMk cId="1816250594" sldId="269"/>
            <ac:spMk id="3" creationId="{101D3D33-4C8C-1000-BB58-907D5DE40F70}"/>
          </ac:spMkLst>
        </pc:spChg>
        <pc:spChg chg="add del">
          <ac:chgData name="MOHAMMED JAWAD H ALMAGRAB" userId="38e85b5c-27c1-46e2-9e20-9d8f1e2bf323" providerId="ADAL" clId="{2710F75E-EE45-824D-98B2-B0DE25803C04}" dt="2024-12-01T18:24:01.469" v="4782" actId="26606"/>
          <ac:spMkLst>
            <pc:docMk/>
            <pc:sldMk cId="1816250594" sldId="269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4:01.469" v="4782" actId="26606"/>
          <ac:spMkLst>
            <pc:docMk/>
            <pc:sldMk cId="1816250594" sldId="269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4:01.469" v="4782" actId="26606"/>
          <ac:spMkLst>
            <pc:docMk/>
            <pc:sldMk cId="1816250594" sldId="269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4:01.469" v="4782" actId="26606"/>
          <ac:spMkLst>
            <pc:docMk/>
            <pc:sldMk cId="1816250594" sldId="269"/>
            <ac:spMk id="15" creationId="{063BBA22-50EA-4C4D-BE05-F1CE4E63AA56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816250594" sldId="269"/>
            <ac:spMk id="20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816250594" sldId="269"/>
            <ac:spMk id="22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816250594" sldId="269"/>
            <ac:spMk id="24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1816250594" sldId="269"/>
            <ac:spMk id="26" creationId="{063BBA22-50EA-4C4D-BE05-F1CE4E63AA56}"/>
          </ac:spMkLst>
        </pc:spChg>
        <pc:graphicFrameChg chg="add mod modGraphic">
          <ac:chgData name="MOHAMMED JAWAD H ALMAGRAB" userId="38e85b5c-27c1-46e2-9e20-9d8f1e2bf323" providerId="ADAL" clId="{2710F75E-EE45-824D-98B2-B0DE25803C04}" dt="2024-12-01T18:24:01.469" v="4782" actId="26606"/>
          <ac:graphicFrameMkLst>
            <pc:docMk/>
            <pc:sldMk cId="1816250594" sldId="269"/>
            <ac:graphicFrameMk id="5" creationId="{373F0A99-B90E-55E1-ABF4-568355B82691}"/>
          </ac:graphicFrameMkLst>
        </pc:graphicFrameChg>
      </pc:sldChg>
      <pc:sldChg chg="addSp delSp modSp new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434729744" sldId="270"/>
        </pc:sldMkLst>
        <pc:spChg chg="add mod">
          <ac:chgData name="MOHAMMED JAWAD H ALMAGRAB" userId="38e85b5c-27c1-46e2-9e20-9d8f1e2bf323" providerId="ADAL" clId="{2710F75E-EE45-824D-98B2-B0DE25803C04}" dt="2024-12-01T18:23:05.768" v="4779" actId="26606"/>
          <ac:spMkLst>
            <pc:docMk/>
            <pc:sldMk cId="434729744" sldId="270"/>
            <ac:spMk id="3" creationId="{E85E1525-1FC4-8E76-F4CD-DCFE05F6FE91}"/>
          </ac:spMkLst>
        </pc:spChg>
        <pc:spChg chg="add del">
          <ac:chgData name="MOHAMMED JAWAD H ALMAGRAB" userId="38e85b5c-27c1-46e2-9e20-9d8f1e2bf323" providerId="ADAL" clId="{2710F75E-EE45-824D-98B2-B0DE25803C04}" dt="2024-12-01T18:23:05.768" v="4779" actId="26606"/>
          <ac:spMkLst>
            <pc:docMk/>
            <pc:sldMk cId="434729744" sldId="270"/>
            <ac:spMk id="8" creationId="{A8384FB5-9ADC-4DDC-881B-597D56F5B15D}"/>
          </ac:spMkLst>
        </pc:spChg>
        <pc:spChg chg="add del">
          <ac:chgData name="MOHAMMED JAWAD H ALMAGRAB" userId="38e85b5c-27c1-46e2-9e20-9d8f1e2bf323" providerId="ADAL" clId="{2710F75E-EE45-824D-98B2-B0DE25803C04}" dt="2024-12-01T18:23:05.768" v="4779" actId="26606"/>
          <ac:spMkLst>
            <pc:docMk/>
            <pc:sldMk cId="434729744" sldId="270"/>
            <ac:spMk id="10" creationId="{1199E1B1-A8C0-4FE8-A5A8-1CB41D69F857}"/>
          </ac:spMkLst>
        </pc:spChg>
        <pc:spChg chg="add del">
          <ac:chgData name="MOHAMMED JAWAD H ALMAGRAB" userId="38e85b5c-27c1-46e2-9e20-9d8f1e2bf323" providerId="ADAL" clId="{2710F75E-EE45-824D-98B2-B0DE25803C04}" dt="2024-12-01T18:23:05.768" v="4779" actId="26606"/>
          <ac:spMkLst>
            <pc:docMk/>
            <pc:sldMk cId="434729744" sldId="270"/>
            <ac:spMk id="12" creationId="{84A8DE83-DE75-4B41-9DB4-A7EC0B0DEC0B}"/>
          </ac:spMkLst>
        </pc:spChg>
        <pc:spChg chg="add del">
          <ac:chgData name="MOHAMMED JAWAD H ALMAGRAB" userId="38e85b5c-27c1-46e2-9e20-9d8f1e2bf323" providerId="ADAL" clId="{2710F75E-EE45-824D-98B2-B0DE25803C04}" dt="2024-12-01T18:23:05.768" v="4779" actId="26606"/>
          <ac:spMkLst>
            <pc:docMk/>
            <pc:sldMk cId="434729744" sldId="270"/>
            <ac:spMk id="14" creationId="{A7009A0A-BEF5-4EAC-AF15-E4F9F002E239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434729744" sldId="270"/>
            <ac:spMk id="19" creationId="{D4771268-CB57-404A-9271-370EB28F6090}"/>
          </ac:spMkLst>
        </pc:spChg>
        <pc:picChg chg="add mod ord">
          <ac:chgData name="MOHAMMED JAWAD H ALMAGRAB" userId="38e85b5c-27c1-46e2-9e20-9d8f1e2bf323" providerId="ADAL" clId="{2710F75E-EE45-824D-98B2-B0DE25803C04}" dt="2024-12-01T18:23:05.768" v="4779" actId="26606"/>
          <ac:picMkLst>
            <pc:docMk/>
            <pc:sldMk cId="434729744" sldId="270"/>
            <ac:picMk id="2" creationId="{9D77ECA4-8936-B661-E010-AE2207435398}"/>
          </ac:picMkLst>
        </pc:picChg>
      </pc:sldChg>
      <pc:sldChg chg="addSp delSp modSp add mod setBg delDesignElem">
        <pc:chgData name="MOHAMMED JAWAD H ALMAGRAB" userId="38e85b5c-27c1-46e2-9e20-9d8f1e2bf323" providerId="ADAL" clId="{2710F75E-EE45-824D-98B2-B0DE25803C04}" dt="2024-12-01T18:26:52.199" v="4818"/>
        <pc:sldMkLst>
          <pc:docMk/>
          <pc:sldMk cId="2822862817" sldId="271"/>
        </pc:sldMkLst>
        <pc:spChg chg="mod">
          <ac:chgData name="MOHAMMED JAWAD H ALMAGRAB" userId="38e85b5c-27c1-46e2-9e20-9d8f1e2bf323" providerId="ADAL" clId="{2710F75E-EE45-824D-98B2-B0DE25803C04}" dt="2024-12-01T18:23:53.741" v="4781" actId="26606"/>
          <ac:spMkLst>
            <pc:docMk/>
            <pc:sldMk cId="2822862817" sldId="271"/>
            <ac:spMk id="2" creationId="{D9BFAD89-9899-0DCF-0CC7-E1D6C82D177B}"/>
          </ac:spMkLst>
        </pc:spChg>
        <pc:spChg chg="mod">
          <ac:chgData name="MOHAMMED JAWAD H ALMAGRAB" userId="38e85b5c-27c1-46e2-9e20-9d8f1e2bf323" providerId="ADAL" clId="{2710F75E-EE45-824D-98B2-B0DE25803C04}" dt="2024-12-01T18:23:53.741" v="4781" actId="26606"/>
          <ac:spMkLst>
            <pc:docMk/>
            <pc:sldMk cId="2822862817" sldId="271"/>
            <ac:spMk id="3" creationId="{2EF601E7-7C30-7907-514B-334B9166B607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822862817" sldId="271"/>
            <ac:spMk id="8" creationId="{DEE2AD96-B495-4E06-9291-B71706F728CB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822862817" sldId="271"/>
            <ac:spMk id="10" creationId="{53CF6D67-C5A8-4ADD-9E8E-1E38CA1D3166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822862817" sldId="271"/>
            <ac:spMk id="12" creationId="{86909FA0-B515-4681-B7A8-FA281D133B94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822862817" sldId="271"/>
            <ac:spMk id="14" creationId="{21C9FE86-FCC3-4A31-AA1C-C882262B7FE7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822862817" sldId="271"/>
            <ac:spMk id="16" creationId="{7D96243B-ECED-4B71-8E06-AE9A285EAD20}"/>
          </ac:spMkLst>
        </pc:spChg>
        <pc:spChg chg="add del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822862817" sldId="271"/>
            <ac:spMk id="18" creationId="{A09989E4-EFDC-4A90-A633-E0525FB4139E}"/>
          </ac:spMkLst>
        </pc:spChg>
      </pc:sldChg>
      <pc:sldChg chg="new del">
        <pc:chgData name="MOHAMMED JAWAD H ALMAGRAB" userId="38e85b5c-27c1-46e2-9e20-9d8f1e2bf323" providerId="ADAL" clId="{2710F75E-EE45-824D-98B2-B0DE25803C04}" dt="2024-12-01T17:44:40.148" v="2383" actId="2696"/>
        <pc:sldMkLst>
          <pc:docMk/>
          <pc:sldMk cId="429258940" sldId="272"/>
        </pc:sldMkLst>
      </pc:sldChg>
      <pc:sldChg chg="addSp delSp modSp new mod ord setBg delDesignElem">
        <pc:chgData name="MOHAMMED JAWAD H ALMAGRAB" userId="38e85b5c-27c1-46e2-9e20-9d8f1e2bf323" providerId="ADAL" clId="{2710F75E-EE45-824D-98B2-B0DE25803C04}" dt="2024-12-01T18:27:48.986" v="4822" actId="26606"/>
        <pc:sldMkLst>
          <pc:docMk/>
          <pc:sldMk cId="1530252390" sldId="273"/>
        </pc:sldMkLst>
        <pc:spChg chg="mod">
          <ac:chgData name="MOHAMMED JAWAD H ALMAGRAB" userId="38e85b5c-27c1-46e2-9e20-9d8f1e2bf323" providerId="ADAL" clId="{2710F75E-EE45-824D-98B2-B0DE25803C04}" dt="2024-12-01T18:27:48.986" v="4822" actId="26606"/>
          <ac:spMkLst>
            <pc:docMk/>
            <pc:sldMk cId="1530252390" sldId="273"/>
            <ac:spMk id="2" creationId="{399F6A48-836E-EF6E-88A9-057C7DF200C2}"/>
          </ac:spMkLst>
        </pc:spChg>
        <pc:spChg chg="del mod">
          <ac:chgData name="MOHAMMED JAWAD H ALMAGRAB" userId="38e85b5c-27c1-46e2-9e20-9d8f1e2bf323" providerId="ADAL" clId="{2710F75E-EE45-824D-98B2-B0DE25803C04}" dt="2024-12-01T18:24:27.959" v="4784" actId="26606"/>
          <ac:spMkLst>
            <pc:docMk/>
            <pc:sldMk cId="1530252390" sldId="273"/>
            <ac:spMk id="3" creationId="{FECCE08B-6890-E60A-1CFD-CCE23F41C975}"/>
          </ac:spMkLst>
        </pc:spChg>
        <pc:spChg chg="add del">
          <ac:chgData name="MOHAMMED JAWAD H ALMAGRAB" userId="38e85b5c-27c1-46e2-9e20-9d8f1e2bf323" providerId="ADAL" clId="{2710F75E-EE45-824D-98B2-B0DE25803C04}" dt="2024-12-01T18:27:48.986" v="4822" actId="26606"/>
          <ac:spMkLst>
            <pc:docMk/>
            <pc:sldMk cId="1530252390" sldId="273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7:48.986" v="4822" actId="26606"/>
          <ac:spMkLst>
            <pc:docMk/>
            <pc:sldMk cId="1530252390" sldId="273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7:48.986" v="4822" actId="26606"/>
          <ac:spMkLst>
            <pc:docMk/>
            <pc:sldMk cId="1530252390" sldId="273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7:48.986" v="4822" actId="26606"/>
          <ac:spMkLst>
            <pc:docMk/>
            <pc:sldMk cId="1530252390" sldId="273"/>
            <ac:spMk id="15" creationId="{063BBA22-50EA-4C4D-BE05-F1CE4E63AA56}"/>
          </ac:spMkLst>
        </pc:spChg>
        <pc:spChg chg="add">
          <ac:chgData name="MOHAMMED JAWAD H ALMAGRAB" userId="38e85b5c-27c1-46e2-9e20-9d8f1e2bf323" providerId="ADAL" clId="{2710F75E-EE45-824D-98B2-B0DE25803C04}" dt="2024-12-01T18:27:48.986" v="4822" actId="26606"/>
          <ac:spMkLst>
            <pc:docMk/>
            <pc:sldMk cId="1530252390" sldId="273"/>
            <ac:spMk id="20" creationId="{BACC6370-2D7E-4714-9D71-7542949D7D5D}"/>
          </ac:spMkLst>
        </pc:spChg>
        <pc:spChg chg="add">
          <ac:chgData name="MOHAMMED JAWAD H ALMAGRAB" userId="38e85b5c-27c1-46e2-9e20-9d8f1e2bf323" providerId="ADAL" clId="{2710F75E-EE45-824D-98B2-B0DE25803C04}" dt="2024-12-01T18:27:48.986" v="4822" actId="26606"/>
          <ac:spMkLst>
            <pc:docMk/>
            <pc:sldMk cId="1530252390" sldId="273"/>
            <ac:spMk id="22" creationId="{F68B3F68-107C-434F-AA38-110D5EA91B85}"/>
          </ac:spMkLst>
        </pc:spChg>
        <pc:spChg chg="add">
          <ac:chgData name="MOHAMMED JAWAD H ALMAGRAB" userId="38e85b5c-27c1-46e2-9e20-9d8f1e2bf323" providerId="ADAL" clId="{2710F75E-EE45-824D-98B2-B0DE25803C04}" dt="2024-12-01T18:27:48.986" v="4822" actId="26606"/>
          <ac:spMkLst>
            <pc:docMk/>
            <pc:sldMk cId="1530252390" sldId="273"/>
            <ac:spMk id="24" creationId="{AAD0DBB9-1A4B-4391-81D4-CB19F9AB918A}"/>
          </ac:spMkLst>
        </pc:spChg>
        <pc:spChg chg="add">
          <ac:chgData name="MOHAMMED JAWAD H ALMAGRAB" userId="38e85b5c-27c1-46e2-9e20-9d8f1e2bf323" providerId="ADAL" clId="{2710F75E-EE45-824D-98B2-B0DE25803C04}" dt="2024-12-01T18:27:48.986" v="4822" actId="26606"/>
          <ac:spMkLst>
            <pc:docMk/>
            <pc:sldMk cId="1530252390" sldId="273"/>
            <ac:spMk id="26" creationId="{063BBA22-50EA-4C4D-BE05-F1CE4E63AA56}"/>
          </ac:spMkLst>
        </pc:spChg>
        <pc:graphicFrameChg chg="add mod modGraphic">
          <ac:chgData name="MOHAMMED JAWAD H ALMAGRAB" userId="38e85b5c-27c1-46e2-9e20-9d8f1e2bf323" providerId="ADAL" clId="{2710F75E-EE45-824D-98B2-B0DE25803C04}" dt="2024-12-01T18:27:48.986" v="4822" actId="26606"/>
          <ac:graphicFrameMkLst>
            <pc:docMk/>
            <pc:sldMk cId="1530252390" sldId="273"/>
            <ac:graphicFrameMk id="5" creationId="{819C8DD5-DD9F-C9F7-ACBA-5C8A507B7C05}"/>
          </ac:graphicFrameMkLst>
        </pc:graphicFrameChg>
      </pc:sldChg>
      <pc:sldChg chg="addSp delSp modSp add mod ord setBg delDesignElem">
        <pc:chgData name="MOHAMMED JAWAD H ALMAGRAB" userId="38e85b5c-27c1-46e2-9e20-9d8f1e2bf323" providerId="ADAL" clId="{2710F75E-EE45-824D-98B2-B0DE25803C04}" dt="2024-12-01T18:28:08.331" v="4824" actId="26606"/>
        <pc:sldMkLst>
          <pc:docMk/>
          <pc:sldMk cId="700485807" sldId="274"/>
        </pc:sldMkLst>
        <pc:spChg chg="mod">
          <ac:chgData name="MOHAMMED JAWAD H ALMAGRAB" userId="38e85b5c-27c1-46e2-9e20-9d8f1e2bf323" providerId="ADAL" clId="{2710F75E-EE45-824D-98B2-B0DE25803C04}" dt="2024-12-01T18:24:12.063" v="4783" actId="26606"/>
          <ac:spMkLst>
            <pc:docMk/>
            <pc:sldMk cId="700485807" sldId="274"/>
            <ac:spMk id="2" creationId="{72CFC72D-798F-F70F-B171-87C95E7BE1D6}"/>
          </ac:spMkLst>
        </pc:spChg>
        <pc:spChg chg="del mod">
          <ac:chgData name="MOHAMMED JAWAD H ALMAGRAB" userId="38e85b5c-27c1-46e2-9e20-9d8f1e2bf323" providerId="ADAL" clId="{2710F75E-EE45-824D-98B2-B0DE25803C04}" dt="2024-12-01T18:24:12.063" v="4783" actId="26606"/>
          <ac:spMkLst>
            <pc:docMk/>
            <pc:sldMk cId="700485807" sldId="274"/>
            <ac:spMk id="3" creationId="{A690C364-5A3C-40A0-24D5-228841A01106}"/>
          </ac:spMkLst>
        </pc:spChg>
        <pc:spChg chg="add del">
          <ac:chgData name="MOHAMMED JAWAD H ALMAGRAB" userId="38e85b5c-27c1-46e2-9e20-9d8f1e2bf323" providerId="ADAL" clId="{2710F75E-EE45-824D-98B2-B0DE25803C04}" dt="2024-12-01T18:28:08.331" v="4824" actId="26606"/>
          <ac:spMkLst>
            <pc:docMk/>
            <pc:sldMk cId="700485807" sldId="274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8:08.331" v="4824" actId="26606"/>
          <ac:spMkLst>
            <pc:docMk/>
            <pc:sldMk cId="700485807" sldId="274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8:08.331" v="4824" actId="26606"/>
          <ac:spMkLst>
            <pc:docMk/>
            <pc:sldMk cId="700485807" sldId="274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8:08.331" v="4824" actId="26606"/>
          <ac:spMkLst>
            <pc:docMk/>
            <pc:sldMk cId="700485807" sldId="274"/>
            <ac:spMk id="15" creationId="{063BBA22-50EA-4C4D-BE05-F1CE4E63AA56}"/>
          </ac:spMkLst>
        </pc:spChg>
        <pc:spChg chg="add">
          <ac:chgData name="MOHAMMED JAWAD H ALMAGRAB" userId="38e85b5c-27c1-46e2-9e20-9d8f1e2bf323" providerId="ADAL" clId="{2710F75E-EE45-824D-98B2-B0DE25803C04}" dt="2024-12-01T18:28:08.331" v="4824" actId="26606"/>
          <ac:spMkLst>
            <pc:docMk/>
            <pc:sldMk cId="700485807" sldId="274"/>
            <ac:spMk id="20" creationId="{BACC6370-2D7E-4714-9D71-7542949D7D5D}"/>
          </ac:spMkLst>
        </pc:spChg>
        <pc:spChg chg="add">
          <ac:chgData name="MOHAMMED JAWAD H ALMAGRAB" userId="38e85b5c-27c1-46e2-9e20-9d8f1e2bf323" providerId="ADAL" clId="{2710F75E-EE45-824D-98B2-B0DE25803C04}" dt="2024-12-01T18:28:08.331" v="4824" actId="26606"/>
          <ac:spMkLst>
            <pc:docMk/>
            <pc:sldMk cId="700485807" sldId="274"/>
            <ac:spMk id="22" creationId="{F68B3F68-107C-434F-AA38-110D5EA91B85}"/>
          </ac:spMkLst>
        </pc:spChg>
        <pc:spChg chg="add">
          <ac:chgData name="MOHAMMED JAWAD H ALMAGRAB" userId="38e85b5c-27c1-46e2-9e20-9d8f1e2bf323" providerId="ADAL" clId="{2710F75E-EE45-824D-98B2-B0DE25803C04}" dt="2024-12-01T18:28:08.331" v="4824" actId="26606"/>
          <ac:spMkLst>
            <pc:docMk/>
            <pc:sldMk cId="700485807" sldId="274"/>
            <ac:spMk id="24" creationId="{AAD0DBB9-1A4B-4391-81D4-CB19F9AB918A}"/>
          </ac:spMkLst>
        </pc:spChg>
        <pc:spChg chg="add">
          <ac:chgData name="MOHAMMED JAWAD H ALMAGRAB" userId="38e85b5c-27c1-46e2-9e20-9d8f1e2bf323" providerId="ADAL" clId="{2710F75E-EE45-824D-98B2-B0DE25803C04}" dt="2024-12-01T18:28:08.331" v="4824" actId="26606"/>
          <ac:spMkLst>
            <pc:docMk/>
            <pc:sldMk cId="700485807" sldId="274"/>
            <ac:spMk id="26" creationId="{063BBA22-50EA-4C4D-BE05-F1CE4E63AA56}"/>
          </ac:spMkLst>
        </pc:spChg>
        <pc:graphicFrameChg chg="add mod modGraphic">
          <ac:chgData name="MOHAMMED JAWAD H ALMAGRAB" userId="38e85b5c-27c1-46e2-9e20-9d8f1e2bf323" providerId="ADAL" clId="{2710F75E-EE45-824D-98B2-B0DE25803C04}" dt="2024-12-01T18:28:08.331" v="4824" actId="26606"/>
          <ac:graphicFrameMkLst>
            <pc:docMk/>
            <pc:sldMk cId="700485807" sldId="274"/>
            <ac:graphicFrameMk id="5" creationId="{8FBFDB41-DBCA-842A-CFF6-E710C2DD0428}"/>
          </ac:graphicFrameMkLst>
        </pc:graphicFrameChg>
      </pc:sldChg>
      <pc:sldChg chg="addSp delSp modSp add mod setBg delDesignElem">
        <pc:chgData name="MOHAMMED JAWAD H ALMAGRAB" userId="38e85b5c-27c1-46e2-9e20-9d8f1e2bf323" providerId="ADAL" clId="{2710F75E-EE45-824D-98B2-B0DE25803C04}" dt="2024-12-01T18:34:17.546" v="4904" actId="20577"/>
        <pc:sldMkLst>
          <pc:docMk/>
          <pc:sldMk cId="685668502" sldId="275"/>
        </pc:sldMkLst>
        <pc:spChg chg="mod">
          <ac:chgData name="MOHAMMED JAWAD H ALMAGRAB" userId="38e85b5c-27c1-46e2-9e20-9d8f1e2bf323" providerId="ADAL" clId="{2710F75E-EE45-824D-98B2-B0DE25803C04}" dt="2024-12-01T18:27:15.689" v="4820" actId="26606"/>
          <ac:spMkLst>
            <pc:docMk/>
            <pc:sldMk cId="685668502" sldId="275"/>
            <ac:spMk id="2" creationId="{27DDC58D-78FA-C0D1-804A-C8BE7A3F476B}"/>
          </ac:spMkLst>
        </pc:spChg>
        <pc:spChg chg="del mod">
          <ac:chgData name="MOHAMMED JAWAD H ALMAGRAB" userId="38e85b5c-27c1-46e2-9e20-9d8f1e2bf323" providerId="ADAL" clId="{2710F75E-EE45-824D-98B2-B0DE25803C04}" dt="2024-12-01T18:24:39.414" v="4785" actId="26606"/>
          <ac:spMkLst>
            <pc:docMk/>
            <pc:sldMk cId="685668502" sldId="275"/>
            <ac:spMk id="3" creationId="{727CD083-BA3F-0A38-6A06-2E1AAAB259BA}"/>
          </ac:spMkLst>
        </pc:spChg>
        <pc:spChg chg="add del mod">
          <ac:chgData name="MOHAMMED JAWAD H ALMAGRAB" userId="38e85b5c-27c1-46e2-9e20-9d8f1e2bf323" providerId="ADAL" clId="{2710F75E-EE45-824D-98B2-B0DE25803C04}" dt="2024-12-01T17:59:04.045" v="3463"/>
          <ac:spMkLst>
            <pc:docMk/>
            <pc:sldMk cId="685668502" sldId="275"/>
            <ac:spMk id="4" creationId="{1FEB4B69-3B60-C14F-FAB9-2642BE7D2967}"/>
          </ac:spMkLst>
        </pc:spChg>
        <pc:spChg chg="add del">
          <ac:chgData name="MOHAMMED JAWAD H ALMAGRAB" userId="38e85b5c-27c1-46e2-9e20-9d8f1e2bf323" providerId="ADAL" clId="{2710F75E-EE45-824D-98B2-B0DE25803C04}" dt="2024-12-01T18:25:11.684" v="4791" actId="26606"/>
          <ac:spMkLst>
            <pc:docMk/>
            <pc:sldMk cId="685668502" sldId="275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5:11.684" v="4791" actId="26606"/>
          <ac:spMkLst>
            <pc:docMk/>
            <pc:sldMk cId="685668502" sldId="275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5:11.684" v="4791" actId="26606"/>
          <ac:spMkLst>
            <pc:docMk/>
            <pc:sldMk cId="685668502" sldId="275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5:11.684" v="4791" actId="26606"/>
          <ac:spMkLst>
            <pc:docMk/>
            <pc:sldMk cId="685668502" sldId="275"/>
            <ac:spMk id="15" creationId="{063BBA22-50EA-4C4D-BE05-F1CE4E63AA56}"/>
          </ac:spMkLst>
        </pc:spChg>
        <pc:spChg chg="add del">
          <ac:chgData name="MOHAMMED JAWAD H ALMAGRAB" userId="38e85b5c-27c1-46e2-9e20-9d8f1e2bf323" providerId="ADAL" clId="{2710F75E-EE45-824D-98B2-B0DE25803C04}" dt="2024-12-01T18:25:23.562" v="4792" actId="26606"/>
          <ac:spMkLst>
            <pc:docMk/>
            <pc:sldMk cId="685668502" sldId="275"/>
            <ac:spMk id="20" creationId="{BC68A55F-7B32-44D8-AEE5-1AF40532656C}"/>
          </ac:spMkLst>
        </pc:spChg>
        <pc:spChg chg="add del">
          <ac:chgData name="MOHAMMED JAWAD H ALMAGRAB" userId="38e85b5c-27c1-46e2-9e20-9d8f1e2bf323" providerId="ADAL" clId="{2710F75E-EE45-824D-98B2-B0DE25803C04}" dt="2024-12-01T18:25:23.562" v="4792" actId="26606"/>
          <ac:spMkLst>
            <pc:docMk/>
            <pc:sldMk cId="685668502" sldId="275"/>
            <ac:spMk id="22" creationId="{CD1AAA2C-FBBE-42AA-B869-31D524B7653F}"/>
          </ac:spMkLst>
        </pc:spChg>
        <pc:spChg chg="add del">
          <ac:chgData name="MOHAMMED JAWAD H ALMAGRAB" userId="38e85b5c-27c1-46e2-9e20-9d8f1e2bf323" providerId="ADAL" clId="{2710F75E-EE45-824D-98B2-B0DE25803C04}" dt="2024-12-01T18:25:23.562" v="4792" actId="26606"/>
          <ac:spMkLst>
            <pc:docMk/>
            <pc:sldMk cId="685668502" sldId="275"/>
            <ac:spMk id="24" creationId="{5F937BBF-9326-4230-AB1B-F1795E350559}"/>
          </ac:spMkLst>
        </pc:spChg>
        <pc:spChg chg="add del">
          <ac:chgData name="MOHAMMED JAWAD H ALMAGRAB" userId="38e85b5c-27c1-46e2-9e20-9d8f1e2bf323" providerId="ADAL" clId="{2710F75E-EE45-824D-98B2-B0DE25803C04}" dt="2024-12-01T18:27:15.689" v="4820" actId="26606"/>
          <ac:spMkLst>
            <pc:docMk/>
            <pc:sldMk cId="685668502" sldId="275"/>
            <ac:spMk id="29" creationId="{7517A47C-B2E5-4B79-8061-D74B1311AF6E}"/>
          </ac:spMkLst>
        </pc:spChg>
        <pc:spChg chg="add del">
          <ac:chgData name="MOHAMMED JAWAD H ALMAGRAB" userId="38e85b5c-27c1-46e2-9e20-9d8f1e2bf323" providerId="ADAL" clId="{2710F75E-EE45-824D-98B2-B0DE25803C04}" dt="2024-12-01T18:27:15.689" v="4820" actId="26606"/>
          <ac:spMkLst>
            <pc:docMk/>
            <pc:sldMk cId="685668502" sldId="275"/>
            <ac:spMk id="31" creationId="{C505E780-2083-4CB5-A42A-5E0E2908ECC3}"/>
          </ac:spMkLst>
        </pc:spChg>
        <pc:spChg chg="add del">
          <ac:chgData name="MOHAMMED JAWAD H ALMAGRAB" userId="38e85b5c-27c1-46e2-9e20-9d8f1e2bf323" providerId="ADAL" clId="{2710F75E-EE45-824D-98B2-B0DE25803C04}" dt="2024-12-01T18:27:15.689" v="4820" actId="26606"/>
          <ac:spMkLst>
            <pc:docMk/>
            <pc:sldMk cId="685668502" sldId="275"/>
            <ac:spMk id="33" creationId="{D2C0AE1C-0118-41AE-8A10-7CDCBF10E96F}"/>
          </ac:spMkLst>
        </pc:spChg>
        <pc:spChg chg="add del">
          <ac:chgData name="MOHAMMED JAWAD H ALMAGRAB" userId="38e85b5c-27c1-46e2-9e20-9d8f1e2bf323" providerId="ADAL" clId="{2710F75E-EE45-824D-98B2-B0DE25803C04}" dt="2024-12-01T18:27:15.689" v="4820" actId="26606"/>
          <ac:spMkLst>
            <pc:docMk/>
            <pc:sldMk cId="685668502" sldId="275"/>
            <ac:spMk id="35" creationId="{463EEC44-1BA3-44ED-81FC-A644B04B2A44}"/>
          </ac:spMkLst>
        </pc:spChg>
        <pc:spChg chg="add">
          <ac:chgData name="MOHAMMED JAWAD H ALMAGRAB" userId="38e85b5c-27c1-46e2-9e20-9d8f1e2bf323" providerId="ADAL" clId="{2710F75E-EE45-824D-98B2-B0DE25803C04}" dt="2024-12-01T18:27:15.689" v="4820" actId="26606"/>
          <ac:spMkLst>
            <pc:docMk/>
            <pc:sldMk cId="685668502" sldId="275"/>
            <ac:spMk id="37" creationId="{BACC6370-2D7E-4714-9D71-7542949D7D5D}"/>
          </ac:spMkLst>
        </pc:spChg>
        <pc:spChg chg="add">
          <ac:chgData name="MOHAMMED JAWAD H ALMAGRAB" userId="38e85b5c-27c1-46e2-9e20-9d8f1e2bf323" providerId="ADAL" clId="{2710F75E-EE45-824D-98B2-B0DE25803C04}" dt="2024-12-01T18:27:15.689" v="4820" actId="26606"/>
          <ac:spMkLst>
            <pc:docMk/>
            <pc:sldMk cId="685668502" sldId="275"/>
            <ac:spMk id="38" creationId="{F68B3F68-107C-434F-AA38-110D5EA91B85}"/>
          </ac:spMkLst>
        </pc:spChg>
        <pc:spChg chg="add">
          <ac:chgData name="MOHAMMED JAWAD H ALMAGRAB" userId="38e85b5c-27c1-46e2-9e20-9d8f1e2bf323" providerId="ADAL" clId="{2710F75E-EE45-824D-98B2-B0DE25803C04}" dt="2024-12-01T18:27:15.689" v="4820" actId="26606"/>
          <ac:spMkLst>
            <pc:docMk/>
            <pc:sldMk cId="685668502" sldId="275"/>
            <ac:spMk id="39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5:49.017" v="4795" actId="26606"/>
          <ac:spMkLst>
            <pc:docMk/>
            <pc:sldMk cId="685668502" sldId="275"/>
            <ac:spMk id="40" creationId="{BACC6370-2D7E-4714-9D71-7542949D7D5D}"/>
          </ac:spMkLst>
        </pc:spChg>
        <pc:spChg chg="add">
          <ac:chgData name="MOHAMMED JAWAD H ALMAGRAB" userId="38e85b5c-27c1-46e2-9e20-9d8f1e2bf323" providerId="ADAL" clId="{2710F75E-EE45-824D-98B2-B0DE25803C04}" dt="2024-12-01T18:27:15.689" v="4820" actId="26606"/>
          <ac:spMkLst>
            <pc:docMk/>
            <pc:sldMk cId="685668502" sldId="275"/>
            <ac:spMk id="41" creationId="{063BBA22-50EA-4C4D-BE05-F1CE4E63AA56}"/>
          </ac:spMkLst>
        </pc:spChg>
        <pc:spChg chg="add del">
          <ac:chgData name="MOHAMMED JAWAD H ALMAGRAB" userId="38e85b5c-27c1-46e2-9e20-9d8f1e2bf323" providerId="ADAL" clId="{2710F75E-EE45-824D-98B2-B0DE25803C04}" dt="2024-12-01T18:25:49.017" v="4795" actId="26606"/>
          <ac:spMkLst>
            <pc:docMk/>
            <pc:sldMk cId="685668502" sldId="275"/>
            <ac:spMk id="42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5:49.017" v="4795" actId="26606"/>
          <ac:spMkLst>
            <pc:docMk/>
            <pc:sldMk cId="685668502" sldId="275"/>
            <ac:spMk id="44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5:49.017" v="4795" actId="26606"/>
          <ac:spMkLst>
            <pc:docMk/>
            <pc:sldMk cId="685668502" sldId="275"/>
            <ac:spMk id="46" creationId="{063BBA22-50EA-4C4D-BE05-F1CE4E63AA56}"/>
          </ac:spMkLst>
        </pc:spChg>
        <pc:spChg chg="add del">
          <ac:chgData name="MOHAMMED JAWAD H ALMAGRAB" userId="38e85b5c-27c1-46e2-9e20-9d8f1e2bf323" providerId="ADAL" clId="{2710F75E-EE45-824D-98B2-B0DE25803C04}" dt="2024-12-01T18:26:55.036" v="4819" actId="26606"/>
          <ac:spMkLst>
            <pc:docMk/>
            <pc:sldMk cId="685668502" sldId="275"/>
            <ac:spMk id="48" creationId="{44AD29B6-BF3B-4407-9E75-52DF8E3B29F1}"/>
          </ac:spMkLst>
        </pc:spChg>
        <pc:spChg chg="add del">
          <ac:chgData name="MOHAMMED JAWAD H ALMAGRAB" userId="38e85b5c-27c1-46e2-9e20-9d8f1e2bf323" providerId="ADAL" clId="{2710F75E-EE45-824D-98B2-B0DE25803C04}" dt="2024-12-01T18:26:55.036" v="4819" actId="26606"/>
          <ac:spMkLst>
            <pc:docMk/>
            <pc:sldMk cId="685668502" sldId="275"/>
            <ac:spMk id="49" creationId="{55F8BA08-3E38-4B70-B93A-74F08E092206}"/>
          </ac:spMkLst>
        </pc:spChg>
        <pc:spChg chg="add del">
          <ac:chgData name="MOHAMMED JAWAD H ALMAGRAB" userId="38e85b5c-27c1-46e2-9e20-9d8f1e2bf323" providerId="ADAL" clId="{2710F75E-EE45-824D-98B2-B0DE25803C04}" dt="2024-12-01T18:26:55.036" v="4819" actId="26606"/>
          <ac:spMkLst>
            <pc:docMk/>
            <pc:sldMk cId="685668502" sldId="275"/>
            <ac:spMk id="50" creationId="{357F1B33-79AB-4A71-8CEC-4546D709B8C8}"/>
          </ac:spMkLst>
        </pc:spChg>
        <pc:graphicFrameChg chg="add mod modGraphic">
          <ac:chgData name="MOHAMMED JAWAD H ALMAGRAB" userId="38e85b5c-27c1-46e2-9e20-9d8f1e2bf323" providerId="ADAL" clId="{2710F75E-EE45-824D-98B2-B0DE25803C04}" dt="2024-12-01T18:34:17.546" v="4904" actId="20577"/>
          <ac:graphicFrameMkLst>
            <pc:docMk/>
            <pc:sldMk cId="685668502" sldId="275"/>
            <ac:graphicFrameMk id="5" creationId="{2C4DC719-68A7-C984-29DF-715A21E95837}"/>
          </ac:graphicFrameMkLst>
        </pc:graphicFrameChg>
      </pc:sldChg>
      <pc:sldChg chg="add del">
        <pc:chgData name="MOHAMMED JAWAD H ALMAGRAB" userId="38e85b5c-27c1-46e2-9e20-9d8f1e2bf323" providerId="ADAL" clId="{2710F75E-EE45-824D-98B2-B0DE25803C04}" dt="2024-12-01T18:01:14.693" v="3806" actId="2696"/>
        <pc:sldMkLst>
          <pc:docMk/>
          <pc:sldMk cId="2773753749" sldId="276"/>
        </pc:sldMkLst>
      </pc:sldChg>
      <pc:sldChg chg="addSp delSp modSp add mod setBg delDesignElem">
        <pc:chgData name="MOHAMMED JAWAD H ALMAGRAB" userId="38e85b5c-27c1-46e2-9e20-9d8f1e2bf323" providerId="ADAL" clId="{2710F75E-EE45-824D-98B2-B0DE25803C04}" dt="2024-12-01T18:27:55.107" v="4823" actId="26606"/>
        <pc:sldMkLst>
          <pc:docMk/>
          <pc:sldMk cId="2947803739" sldId="276"/>
        </pc:sldMkLst>
        <pc:spChg chg="mod">
          <ac:chgData name="MOHAMMED JAWAD H ALMAGRAB" userId="38e85b5c-27c1-46e2-9e20-9d8f1e2bf323" providerId="ADAL" clId="{2710F75E-EE45-824D-98B2-B0DE25803C04}" dt="2024-12-01T18:27:55.107" v="4823" actId="26606"/>
          <ac:spMkLst>
            <pc:docMk/>
            <pc:sldMk cId="2947803739" sldId="276"/>
            <ac:spMk id="2" creationId="{600B3F93-9FDA-BF82-33E2-F25D70DC3CCF}"/>
          </ac:spMkLst>
        </pc:spChg>
        <pc:spChg chg="add del mod">
          <ac:chgData name="MOHAMMED JAWAD H ALMAGRAB" userId="38e85b5c-27c1-46e2-9e20-9d8f1e2bf323" providerId="ADAL" clId="{2710F75E-EE45-824D-98B2-B0DE25803C04}" dt="2024-12-01T18:25:01.168" v="4790" actId="26606"/>
          <ac:spMkLst>
            <pc:docMk/>
            <pc:sldMk cId="2947803739" sldId="276"/>
            <ac:spMk id="3" creationId="{0072CC52-B0CC-6025-18CE-CF2EF7555220}"/>
          </ac:spMkLst>
        </pc:spChg>
        <pc:spChg chg="add del">
          <ac:chgData name="MOHAMMED JAWAD H ALMAGRAB" userId="38e85b5c-27c1-46e2-9e20-9d8f1e2bf323" providerId="ADAL" clId="{2710F75E-EE45-824D-98B2-B0DE25803C04}" dt="2024-12-01T18:25:01.152" v="4789" actId="26606"/>
          <ac:spMkLst>
            <pc:docMk/>
            <pc:sldMk cId="2947803739" sldId="276"/>
            <ac:spMk id="8" creationId="{1B15ED52-F352-441B-82BF-E0EA34836D08}"/>
          </ac:spMkLst>
        </pc:spChg>
        <pc:spChg chg="add del">
          <ac:chgData name="MOHAMMED JAWAD H ALMAGRAB" userId="38e85b5c-27c1-46e2-9e20-9d8f1e2bf323" providerId="ADAL" clId="{2710F75E-EE45-824D-98B2-B0DE25803C04}" dt="2024-12-01T18:24:59.355" v="4787" actId="26606"/>
          <ac:spMkLst>
            <pc:docMk/>
            <pc:sldMk cId="2947803739" sldId="276"/>
            <ac:spMk id="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5:01.152" v="4789" actId="26606"/>
          <ac:spMkLst>
            <pc:docMk/>
            <pc:sldMk cId="2947803739" sldId="276"/>
            <ac:spMk id="10" creationId="{3B2E3793-BFE6-45A2-9B7B-E18844431C99}"/>
          </ac:spMkLst>
        </pc:spChg>
        <pc:spChg chg="add del">
          <ac:chgData name="MOHAMMED JAWAD H ALMAGRAB" userId="38e85b5c-27c1-46e2-9e20-9d8f1e2bf323" providerId="ADAL" clId="{2710F75E-EE45-824D-98B2-B0DE25803C04}" dt="2024-12-01T18:24:59.355" v="4787" actId="26606"/>
          <ac:spMkLst>
            <pc:docMk/>
            <pc:sldMk cId="2947803739" sldId="276"/>
            <ac:spMk id="1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5:01.152" v="4789" actId="26606"/>
          <ac:spMkLst>
            <pc:docMk/>
            <pc:sldMk cId="2947803739" sldId="276"/>
            <ac:spMk id="12" creationId="{BC4C4868-CB8F-4AF9-9CDB-8108F2C19B67}"/>
          </ac:spMkLst>
        </pc:spChg>
        <pc:spChg chg="add del">
          <ac:chgData name="MOHAMMED JAWAD H ALMAGRAB" userId="38e85b5c-27c1-46e2-9e20-9d8f1e2bf323" providerId="ADAL" clId="{2710F75E-EE45-824D-98B2-B0DE25803C04}" dt="2024-12-01T18:24:59.355" v="4787" actId="26606"/>
          <ac:spMkLst>
            <pc:docMk/>
            <pc:sldMk cId="2947803739" sldId="276"/>
            <ac:spMk id="1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5:01.152" v="4789" actId="26606"/>
          <ac:spMkLst>
            <pc:docMk/>
            <pc:sldMk cId="2947803739" sldId="276"/>
            <ac:spMk id="14" creationId="{375E0459-6403-40CD-989D-56A4407CA12E}"/>
          </ac:spMkLst>
        </pc:spChg>
        <pc:spChg chg="add del">
          <ac:chgData name="MOHAMMED JAWAD H ALMAGRAB" userId="38e85b5c-27c1-46e2-9e20-9d8f1e2bf323" providerId="ADAL" clId="{2710F75E-EE45-824D-98B2-B0DE25803C04}" dt="2024-12-01T18:24:59.355" v="4787" actId="26606"/>
          <ac:spMkLst>
            <pc:docMk/>
            <pc:sldMk cId="2947803739" sldId="276"/>
            <ac:spMk id="15" creationId="{063BBA22-50EA-4C4D-BE05-F1CE4E63AA56}"/>
          </ac:spMkLst>
        </pc:spChg>
        <pc:spChg chg="add del">
          <ac:chgData name="MOHAMMED JAWAD H ALMAGRAB" userId="38e85b5c-27c1-46e2-9e20-9d8f1e2bf323" providerId="ADAL" clId="{2710F75E-EE45-824D-98B2-B0DE25803C04}" dt="2024-12-01T18:25:01.152" v="4789" actId="26606"/>
          <ac:spMkLst>
            <pc:docMk/>
            <pc:sldMk cId="2947803739" sldId="276"/>
            <ac:spMk id="16" creationId="{53E5B1A8-3AC9-4BD1-9BBC-78CA94F2D1BA}"/>
          </ac:spMkLst>
        </pc:spChg>
        <pc:spChg chg="add del">
          <ac:chgData name="MOHAMMED JAWAD H ALMAGRAB" userId="38e85b5c-27c1-46e2-9e20-9d8f1e2bf323" providerId="ADAL" clId="{2710F75E-EE45-824D-98B2-B0DE25803C04}" dt="2024-12-01T18:25:01.152" v="4789" actId="26606"/>
          <ac:spMkLst>
            <pc:docMk/>
            <pc:sldMk cId="2947803739" sldId="276"/>
            <ac:spMk id="17" creationId="{0072CC52-B0CC-6025-18CE-CF2EF7555220}"/>
          </ac:spMkLst>
        </pc:spChg>
        <pc:spChg chg="add del">
          <ac:chgData name="MOHAMMED JAWAD H ALMAGRAB" userId="38e85b5c-27c1-46e2-9e20-9d8f1e2bf323" providerId="ADAL" clId="{2710F75E-EE45-824D-98B2-B0DE25803C04}" dt="2024-12-01T18:25:39.858" v="4793" actId="26606"/>
          <ac:spMkLst>
            <pc:docMk/>
            <pc:sldMk cId="2947803739" sldId="276"/>
            <ac:spMk id="19" creationId="{7517A47C-B2E5-4B79-8061-D74B1311AF6E}"/>
          </ac:spMkLst>
        </pc:spChg>
        <pc:spChg chg="add del">
          <ac:chgData name="MOHAMMED JAWAD H ALMAGRAB" userId="38e85b5c-27c1-46e2-9e20-9d8f1e2bf323" providerId="ADAL" clId="{2710F75E-EE45-824D-98B2-B0DE25803C04}" dt="2024-12-01T18:25:39.858" v="4793" actId="26606"/>
          <ac:spMkLst>
            <pc:docMk/>
            <pc:sldMk cId="2947803739" sldId="276"/>
            <ac:spMk id="20" creationId="{C505E780-2083-4CB5-A42A-5E0E2908ECC3}"/>
          </ac:spMkLst>
        </pc:spChg>
        <pc:spChg chg="add del">
          <ac:chgData name="MOHAMMED JAWAD H ALMAGRAB" userId="38e85b5c-27c1-46e2-9e20-9d8f1e2bf323" providerId="ADAL" clId="{2710F75E-EE45-824D-98B2-B0DE25803C04}" dt="2024-12-01T18:25:39.858" v="4793" actId="26606"/>
          <ac:spMkLst>
            <pc:docMk/>
            <pc:sldMk cId="2947803739" sldId="276"/>
            <ac:spMk id="21" creationId="{D2C0AE1C-0118-41AE-8A10-7CDCBF10E96F}"/>
          </ac:spMkLst>
        </pc:spChg>
        <pc:spChg chg="add del">
          <ac:chgData name="MOHAMMED JAWAD H ALMAGRAB" userId="38e85b5c-27c1-46e2-9e20-9d8f1e2bf323" providerId="ADAL" clId="{2710F75E-EE45-824D-98B2-B0DE25803C04}" dt="2024-12-01T18:25:39.858" v="4793" actId="26606"/>
          <ac:spMkLst>
            <pc:docMk/>
            <pc:sldMk cId="2947803739" sldId="276"/>
            <ac:spMk id="22" creationId="{463EEC44-1BA3-44ED-81FC-A644B04B2A44}"/>
          </ac:spMkLst>
        </pc:spChg>
        <pc:spChg chg="add del">
          <ac:chgData name="MOHAMMED JAWAD H ALMAGRAB" userId="38e85b5c-27c1-46e2-9e20-9d8f1e2bf323" providerId="ADAL" clId="{2710F75E-EE45-824D-98B2-B0DE25803C04}" dt="2024-12-01T18:26:51.853" v="4817" actId="26606"/>
          <ac:spMkLst>
            <pc:docMk/>
            <pc:sldMk cId="2947803739" sldId="276"/>
            <ac:spMk id="25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6:51.853" v="4817" actId="26606"/>
          <ac:spMkLst>
            <pc:docMk/>
            <pc:sldMk cId="2947803739" sldId="276"/>
            <ac:spMk id="26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6:51.853" v="4817" actId="26606"/>
          <ac:spMkLst>
            <pc:docMk/>
            <pc:sldMk cId="2947803739" sldId="276"/>
            <ac:spMk id="27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7:35.116" v="4821" actId="26606"/>
          <ac:spMkLst>
            <pc:docMk/>
            <pc:sldMk cId="2947803739" sldId="276"/>
            <ac:spMk id="28" creationId="{7517A47C-B2E5-4B79-8061-D74B1311AF6E}"/>
          </ac:spMkLst>
        </pc:spChg>
        <pc:spChg chg="add del">
          <ac:chgData name="MOHAMMED JAWAD H ALMAGRAB" userId="38e85b5c-27c1-46e2-9e20-9d8f1e2bf323" providerId="ADAL" clId="{2710F75E-EE45-824D-98B2-B0DE25803C04}" dt="2024-12-01T18:26:51.853" v="4817" actId="26606"/>
          <ac:spMkLst>
            <pc:docMk/>
            <pc:sldMk cId="2947803739" sldId="276"/>
            <ac:spMk id="29" creationId="{063BBA22-50EA-4C4D-BE05-F1CE4E63AA56}"/>
          </ac:spMkLst>
        </pc:spChg>
        <pc:spChg chg="add del">
          <ac:chgData name="MOHAMMED JAWAD H ALMAGRAB" userId="38e85b5c-27c1-46e2-9e20-9d8f1e2bf323" providerId="ADAL" clId="{2710F75E-EE45-824D-98B2-B0DE25803C04}" dt="2024-12-01T18:27:35.116" v="4821" actId="26606"/>
          <ac:spMkLst>
            <pc:docMk/>
            <pc:sldMk cId="2947803739" sldId="276"/>
            <ac:spMk id="30" creationId="{C505E780-2083-4CB5-A42A-5E0E2908ECC3}"/>
          </ac:spMkLst>
        </pc:spChg>
        <pc:spChg chg="add del">
          <ac:chgData name="MOHAMMED JAWAD H ALMAGRAB" userId="38e85b5c-27c1-46e2-9e20-9d8f1e2bf323" providerId="ADAL" clId="{2710F75E-EE45-824D-98B2-B0DE25803C04}" dt="2024-12-01T18:27:35.116" v="4821" actId="26606"/>
          <ac:spMkLst>
            <pc:docMk/>
            <pc:sldMk cId="2947803739" sldId="276"/>
            <ac:spMk id="32" creationId="{D2C0AE1C-0118-41AE-8A10-7CDCBF10E96F}"/>
          </ac:spMkLst>
        </pc:spChg>
        <pc:spChg chg="add del">
          <ac:chgData name="MOHAMMED JAWAD H ALMAGRAB" userId="38e85b5c-27c1-46e2-9e20-9d8f1e2bf323" providerId="ADAL" clId="{2710F75E-EE45-824D-98B2-B0DE25803C04}" dt="2024-12-01T18:27:35.116" v="4821" actId="26606"/>
          <ac:spMkLst>
            <pc:docMk/>
            <pc:sldMk cId="2947803739" sldId="276"/>
            <ac:spMk id="34" creationId="{463EEC44-1BA3-44ED-81FC-A644B04B2A44}"/>
          </ac:spMkLst>
        </pc:spChg>
        <pc:spChg chg="add del">
          <ac:chgData name="MOHAMMED JAWAD H ALMAGRAB" userId="38e85b5c-27c1-46e2-9e20-9d8f1e2bf323" providerId="ADAL" clId="{2710F75E-EE45-824D-98B2-B0DE25803C04}" dt="2024-12-01T18:27:55.107" v="4823" actId="26606"/>
          <ac:spMkLst>
            <pc:docMk/>
            <pc:sldMk cId="2947803739" sldId="276"/>
            <ac:spMk id="39" creationId="{BACC6370-2D7E-4714-9D71-7542949D7D5D}"/>
          </ac:spMkLst>
        </pc:spChg>
        <pc:spChg chg="add del">
          <ac:chgData name="MOHAMMED JAWAD H ALMAGRAB" userId="38e85b5c-27c1-46e2-9e20-9d8f1e2bf323" providerId="ADAL" clId="{2710F75E-EE45-824D-98B2-B0DE25803C04}" dt="2024-12-01T18:27:55.107" v="4823" actId="26606"/>
          <ac:spMkLst>
            <pc:docMk/>
            <pc:sldMk cId="2947803739" sldId="276"/>
            <ac:spMk id="41" creationId="{F68B3F68-107C-434F-AA38-110D5EA91B85}"/>
          </ac:spMkLst>
        </pc:spChg>
        <pc:spChg chg="add del">
          <ac:chgData name="MOHAMMED JAWAD H ALMAGRAB" userId="38e85b5c-27c1-46e2-9e20-9d8f1e2bf323" providerId="ADAL" clId="{2710F75E-EE45-824D-98B2-B0DE25803C04}" dt="2024-12-01T18:27:55.107" v="4823" actId="26606"/>
          <ac:spMkLst>
            <pc:docMk/>
            <pc:sldMk cId="2947803739" sldId="276"/>
            <ac:spMk id="43" creationId="{AAD0DBB9-1A4B-4391-81D4-CB19F9AB918A}"/>
          </ac:spMkLst>
        </pc:spChg>
        <pc:spChg chg="add del">
          <ac:chgData name="MOHAMMED JAWAD H ALMAGRAB" userId="38e85b5c-27c1-46e2-9e20-9d8f1e2bf323" providerId="ADAL" clId="{2710F75E-EE45-824D-98B2-B0DE25803C04}" dt="2024-12-01T18:27:55.107" v="4823" actId="26606"/>
          <ac:spMkLst>
            <pc:docMk/>
            <pc:sldMk cId="2947803739" sldId="276"/>
            <ac:spMk id="45" creationId="{063BBA22-50EA-4C4D-BE05-F1CE4E63AA56}"/>
          </ac:spMkLst>
        </pc:spChg>
        <pc:spChg chg="add">
          <ac:chgData name="MOHAMMED JAWAD H ALMAGRAB" userId="38e85b5c-27c1-46e2-9e20-9d8f1e2bf323" providerId="ADAL" clId="{2710F75E-EE45-824D-98B2-B0DE25803C04}" dt="2024-12-01T18:27:55.107" v="4823" actId="26606"/>
          <ac:spMkLst>
            <pc:docMk/>
            <pc:sldMk cId="2947803739" sldId="276"/>
            <ac:spMk id="50" creationId="{BACC6370-2D7E-4714-9D71-7542949D7D5D}"/>
          </ac:spMkLst>
        </pc:spChg>
        <pc:spChg chg="add">
          <ac:chgData name="MOHAMMED JAWAD H ALMAGRAB" userId="38e85b5c-27c1-46e2-9e20-9d8f1e2bf323" providerId="ADAL" clId="{2710F75E-EE45-824D-98B2-B0DE25803C04}" dt="2024-12-01T18:27:55.107" v="4823" actId="26606"/>
          <ac:spMkLst>
            <pc:docMk/>
            <pc:sldMk cId="2947803739" sldId="276"/>
            <ac:spMk id="52" creationId="{F68B3F68-107C-434F-AA38-110D5EA91B85}"/>
          </ac:spMkLst>
        </pc:spChg>
        <pc:spChg chg="add">
          <ac:chgData name="MOHAMMED JAWAD H ALMAGRAB" userId="38e85b5c-27c1-46e2-9e20-9d8f1e2bf323" providerId="ADAL" clId="{2710F75E-EE45-824D-98B2-B0DE25803C04}" dt="2024-12-01T18:27:55.107" v="4823" actId="26606"/>
          <ac:spMkLst>
            <pc:docMk/>
            <pc:sldMk cId="2947803739" sldId="276"/>
            <ac:spMk id="54" creationId="{AAD0DBB9-1A4B-4391-81D4-CB19F9AB918A}"/>
          </ac:spMkLst>
        </pc:spChg>
        <pc:spChg chg="add">
          <ac:chgData name="MOHAMMED JAWAD H ALMAGRAB" userId="38e85b5c-27c1-46e2-9e20-9d8f1e2bf323" providerId="ADAL" clId="{2710F75E-EE45-824D-98B2-B0DE25803C04}" dt="2024-12-01T18:27:55.107" v="4823" actId="26606"/>
          <ac:spMkLst>
            <pc:docMk/>
            <pc:sldMk cId="2947803739" sldId="276"/>
            <ac:spMk id="56" creationId="{063BBA22-50EA-4C4D-BE05-F1CE4E63AA56}"/>
          </ac:spMkLst>
        </pc:spChg>
        <pc:graphicFrameChg chg="add del">
          <ac:chgData name="MOHAMMED JAWAD H ALMAGRAB" userId="38e85b5c-27c1-46e2-9e20-9d8f1e2bf323" providerId="ADAL" clId="{2710F75E-EE45-824D-98B2-B0DE25803C04}" dt="2024-12-01T18:24:59.355" v="4787" actId="26606"/>
          <ac:graphicFrameMkLst>
            <pc:docMk/>
            <pc:sldMk cId="2947803739" sldId="276"/>
            <ac:graphicFrameMk id="5" creationId="{A7EB0EE3-E6B1-0061-FE6B-633CA7F82C7F}"/>
          </ac:graphicFrameMkLst>
        </pc:graphicFrameChg>
        <pc:graphicFrameChg chg="add mod modGraphic">
          <ac:chgData name="MOHAMMED JAWAD H ALMAGRAB" userId="38e85b5c-27c1-46e2-9e20-9d8f1e2bf323" providerId="ADAL" clId="{2710F75E-EE45-824D-98B2-B0DE25803C04}" dt="2024-12-01T18:27:55.107" v="4823" actId="26606"/>
          <ac:graphicFrameMkLst>
            <pc:docMk/>
            <pc:sldMk cId="2947803739" sldId="276"/>
            <ac:graphicFrameMk id="23" creationId="{0E5587A3-8348-683D-45F0-3CB11050C6B0}"/>
          </ac:graphicFrameMkLst>
        </pc:graphicFrameChg>
      </pc:sldChg>
      <pc:sldChg chg="addSp delSp modSp add mod">
        <pc:chgData name="MOHAMMED JAWAD H ALMAGRAB" userId="38e85b5c-27c1-46e2-9e20-9d8f1e2bf323" providerId="ADAL" clId="{2710F75E-EE45-824D-98B2-B0DE25803C04}" dt="2024-12-01T18:26:52.199" v="4818"/>
        <pc:sldMkLst>
          <pc:docMk/>
          <pc:sldMk cId="244940959" sldId="277"/>
        </pc:sldMkLst>
        <pc:spChg chg="mod">
          <ac:chgData name="MOHAMMED JAWAD H ALMAGRAB" userId="38e85b5c-27c1-46e2-9e20-9d8f1e2bf323" providerId="ADAL" clId="{2710F75E-EE45-824D-98B2-B0DE25803C04}" dt="2024-12-01T18:26:52.199" v="4818"/>
          <ac:spMkLst>
            <pc:docMk/>
            <pc:sldMk cId="244940959" sldId="277"/>
            <ac:spMk id="2" creationId="{668FEB17-9A18-B0CC-831F-8188E0381554}"/>
          </ac:spMkLst>
        </pc:spChg>
        <pc:spChg chg="del mod">
          <ac:chgData name="MOHAMMED JAWAD H ALMAGRAB" userId="38e85b5c-27c1-46e2-9e20-9d8f1e2bf323" providerId="ADAL" clId="{2710F75E-EE45-824D-98B2-B0DE25803C04}" dt="2024-12-01T18:17:42.540" v="4630" actId="478"/>
          <ac:spMkLst>
            <pc:docMk/>
            <pc:sldMk cId="244940959" sldId="277"/>
            <ac:spMk id="3" creationId="{2B1DA6D9-9E69-293E-8D26-658DB25346E4}"/>
          </ac:spMkLst>
        </pc:spChg>
        <pc:spChg chg="add del mod">
          <ac:chgData name="MOHAMMED JAWAD H ALMAGRAB" userId="38e85b5c-27c1-46e2-9e20-9d8f1e2bf323" providerId="ADAL" clId="{2710F75E-EE45-824D-98B2-B0DE25803C04}" dt="2024-12-01T18:17:43.360" v="4632"/>
          <ac:spMkLst>
            <pc:docMk/>
            <pc:sldMk cId="244940959" sldId="277"/>
            <ac:spMk id="6" creationId="{4649FA89-6788-4C78-C816-3A495B2DC371}"/>
          </ac:spMkLst>
        </pc:spChg>
        <pc:spChg chg="add del mod">
          <ac:chgData name="MOHAMMED JAWAD H ALMAGRAB" userId="38e85b5c-27c1-46e2-9e20-9d8f1e2bf323" providerId="ADAL" clId="{2710F75E-EE45-824D-98B2-B0DE25803C04}" dt="2024-12-01T18:18:09.191" v="4634" actId="478"/>
          <ac:spMkLst>
            <pc:docMk/>
            <pc:sldMk cId="244940959" sldId="277"/>
            <ac:spMk id="8" creationId="{C57CB137-DF1A-E854-97A8-F27DC4038963}"/>
          </ac:spMkLst>
        </pc:spChg>
        <pc:spChg chg="add mod">
          <ac:chgData name="MOHAMMED JAWAD H ALMAGRAB" userId="38e85b5c-27c1-46e2-9e20-9d8f1e2bf323" providerId="ADAL" clId="{2710F75E-EE45-824D-98B2-B0DE25803C04}" dt="2024-12-01T18:18:24.151" v="4649" actId="20577"/>
          <ac:spMkLst>
            <pc:docMk/>
            <pc:sldMk cId="244940959" sldId="277"/>
            <ac:spMk id="9" creationId="{621B4B1C-415B-1553-247F-93D93BA81DF6}"/>
          </ac:spMkLst>
        </pc:spChg>
        <pc:spChg chg="add mod">
          <ac:chgData name="MOHAMMED JAWAD H ALMAGRAB" userId="38e85b5c-27c1-46e2-9e20-9d8f1e2bf323" providerId="ADAL" clId="{2710F75E-EE45-824D-98B2-B0DE25803C04}" dt="2024-12-01T18:18:34.205" v="4656" actId="20577"/>
          <ac:spMkLst>
            <pc:docMk/>
            <pc:sldMk cId="244940959" sldId="277"/>
            <ac:spMk id="10" creationId="{42CCA990-16DF-9C7A-C521-A182BD319BEE}"/>
          </ac:spMkLst>
        </pc:spChg>
        <pc:spChg chg="add mod">
          <ac:chgData name="MOHAMMED JAWAD H ALMAGRAB" userId="38e85b5c-27c1-46e2-9e20-9d8f1e2bf323" providerId="ADAL" clId="{2710F75E-EE45-824D-98B2-B0DE25803C04}" dt="2024-12-01T18:19:18.380" v="4749" actId="14100"/>
          <ac:spMkLst>
            <pc:docMk/>
            <pc:sldMk cId="244940959" sldId="277"/>
            <ac:spMk id="11" creationId="{60114612-87C1-3A86-22EF-2C5D879B829F}"/>
          </ac:spMkLst>
        </pc:spChg>
        <pc:graphicFrameChg chg="add mod modGraphic">
          <ac:chgData name="MOHAMMED JAWAD H ALMAGRAB" userId="38e85b5c-27c1-46e2-9e20-9d8f1e2bf323" providerId="ADAL" clId="{2710F75E-EE45-824D-98B2-B0DE25803C04}" dt="2024-12-01T18:15:51.295" v="4547" actId="20577"/>
          <ac:graphicFrameMkLst>
            <pc:docMk/>
            <pc:sldMk cId="244940959" sldId="277"/>
            <ac:graphicFrameMk id="4" creationId="{C56AF17B-2C4C-EBC3-B6A9-9D53D6E68F56}"/>
          </ac:graphicFrameMkLst>
        </pc:graphicFrameChg>
        <pc:graphicFrameChg chg="add mod modGraphic">
          <ac:chgData name="MOHAMMED JAWAD H ALMAGRAB" userId="38e85b5c-27c1-46e2-9e20-9d8f1e2bf323" providerId="ADAL" clId="{2710F75E-EE45-824D-98B2-B0DE25803C04}" dt="2024-12-01T18:17:21.364" v="4627"/>
          <ac:graphicFrameMkLst>
            <pc:docMk/>
            <pc:sldMk cId="244940959" sldId="277"/>
            <ac:graphicFrameMk id="5" creationId="{B82C4398-FFD5-B499-21C1-C2C4A8FAB756}"/>
          </ac:graphicFrameMkLst>
        </pc:graphicFrameChg>
      </pc:sldChg>
      <pc:sldChg chg="addSp delSp modSp add mod ord">
        <pc:chgData name="MOHAMMED JAWAD H ALMAGRAB" userId="38e85b5c-27c1-46e2-9e20-9d8f1e2bf323" providerId="ADAL" clId="{2710F75E-EE45-824D-98B2-B0DE25803C04}" dt="2024-12-01T18:33:25.182" v="4896" actId="14734"/>
        <pc:sldMkLst>
          <pc:docMk/>
          <pc:sldMk cId="137569018" sldId="278"/>
        </pc:sldMkLst>
        <pc:spChg chg="mod">
          <ac:chgData name="MOHAMMED JAWAD H ALMAGRAB" userId="38e85b5c-27c1-46e2-9e20-9d8f1e2bf323" providerId="ADAL" clId="{2710F75E-EE45-824D-98B2-B0DE25803C04}" dt="2024-12-01T18:29:24.816" v="4867" actId="20577"/>
          <ac:spMkLst>
            <pc:docMk/>
            <pc:sldMk cId="137569018" sldId="278"/>
            <ac:spMk id="2" creationId="{B504E9AF-BE34-879E-E8FE-3BC14F50B95C}"/>
          </ac:spMkLst>
        </pc:spChg>
        <pc:spChg chg="add del mod">
          <ac:chgData name="MOHAMMED JAWAD H ALMAGRAB" userId="38e85b5c-27c1-46e2-9e20-9d8f1e2bf323" providerId="ADAL" clId="{2710F75E-EE45-824D-98B2-B0DE25803C04}" dt="2024-12-01T18:31:21.674" v="4879" actId="22"/>
          <ac:spMkLst>
            <pc:docMk/>
            <pc:sldMk cId="137569018" sldId="278"/>
            <ac:spMk id="6" creationId="{9C1C9301-26E6-6D72-CAA9-FE23141137DC}"/>
          </ac:spMkLst>
        </pc:spChg>
        <pc:spChg chg="del">
          <ac:chgData name="MOHAMMED JAWAD H ALMAGRAB" userId="38e85b5c-27c1-46e2-9e20-9d8f1e2bf323" providerId="ADAL" clId="{2710F75E-EE45-824D-98B2-B0DE25803C04}" dt="2024-12-01T18:29:53.704" v="4872" actId="478"/>
          <ac:spMkLst>
            <pc:docMk/>
            <pc:sldMk cId="137569018" sldId="278"/>
            <ac:spMk id="9" creationId="{FFC8E593-C6C1-D97A-B1F6-2503034F48C2}"/>
          </ac:spMkLst>
        </pc:spChg>
        <pc:spChg chg="del">
          <ac:chgData name="MOHAMMED JAWAD H ALMAGRAB" userId="38e85b5c-27c1-46e2-9e20-9d8f1e2bf323" providerId="ADAL" clId="{2710F75E-EE45-824D-98B2-B0DE25803C04}" dt="2024-12-01T18:29:53.704" v="4872" actId="478"/>
          <ac:spMkLst>
            <pc:docMk/>
            <pc:sldMk cId="137569018" sldId="278"/>
            <ac:spMk id="10" creationId="{EE53D8FA-1B25-D599-591E-2390C641F81F}"/>
          </ac:spMkLst>
        </pc:spChg>
        <pc:spChg chg="del mod">
          <ac:chgData name="MOHAMMED JAWAD H ALMAGRAB" userId="38e85b5c-27c1-46e2-9e20-9d8f1e2bf323" providerId="ADAL" clId="{2710F75E-EE45-824D-98B2-B0DE25803C04}" dt="2024-12-01T18:29:34.955" v="4869" actId="478"/>
          <ac:spMkLst>
            <pc:docMk/>
            <pc:sldMk cId="137569018" sldId="278"/>
            <ac:spMk id="11" creationId="{35E4824D-A55C-34A9-4EBA-9EA2E6F8BE07}"/>
          </ac:spMkLst>
        </pc:spChg>
        <pc:graphicFrameChg chg="del">
          <ac:chgData name="MOHAMMED JAWAD H ALMAGRAB" userId="38e85b5c-27c1-46e2-9e20-9d8f1e2bf323" providerId="ADAL" clId="{2710F75E-EE45-824D-98B2-B0DE25803C04}" dt="2024-12-01T18:29:47.847" v="4870" actId="478"/>
          <ac:graphicFrameMkLst>
            <pc:docMk/>
            <pc:sldMk cId="137569018" sldId="278"/>
            <ac:graphicFrameMk id="4" creationId="{02B27422-A333-254A-6E98-06BAE6E900A5}"/>
          </ac:graphicFrameMkLst>
        </pc:graphicFrameChg>
        <pc:graphicFrameChg chg="del">
          <ac:chgData name="MOHAMMED JAWAD H ALMAGRAB" userId="38e85b5c-27c1-46e2-9e20-9d8f1e2bf323" providerId="ADAL" clId="{2710F75E-EE45-824D-98B2-B0DE25803C04}" dt="2024-12-01T18:29:51.559" v="4871" actId="478"/>
          <ac:graphicFrameMkLst>
            <pc:docMk/>
            <pc:sldMk cId="137569018" sldId="278"/>
            <ac:graphicFrameMk id="5" creationId="{99813C7E-BB57-799D-3725-2FA98E53D60C}"/>
          </ac:graphicFrameMkLst>
        </pc:graphicFrameChg>
        <pc:graphicFrameChg chg="add mod">
          <ac:chgData name="MOHAMMED JAWAD H ALMAGRAB" userId="38e85b5c-27c1-46e2-9e20-9d8f1e2bf323" providerId="ADAL" clId="{2710F75E-EE45-824D-98B2-B0DE25803C04}" dt="2024-12-01T18:31:26.831" v="4880"/>
          <ac:graphicFrameMkLst>
            <pc:docMk/>
            <pc:sldMk cId="137569018" sldId="278"/>
            <ac:graphicFrameMk id="7" creationId="{87788498-C0D8-6F40-6A14-5C7273B8313D}"/>
          </ac:graphicFrameMkLst>
        </pc:graphicFrameChg>
        <pc:graphicFrameChg chg="add mod">
          <ac:chgData name="MOHAMMED JAWAD H ALMAGRAB" userId="38e85b5c-27c1-46e2-9e20-9d8f1e2bf323" providerId="ADAL" clId="{2710F75E-EE45-824D-98B2-B0DE25803C04}" dt="2024-12-01T18:31:26.831" v="4880"/>
          <ac:graphicFrameMkLst>
            <pc:docMk/>
            <pc:sldMk cId="137569018" sldId="278"/>
            <ac:graphicFrameMk id="8" creationId="{87106F64-9197-F034-6FAF-665EA020E2BF}"/>
          </ac:graphicFrameMkLst>
        </pc:graphicFrameChg>
        <pc:graphicFrameChg chg="add mod">
          <ac:chgData name="MOHAMMED JAWAD H ALMAGRAB" userId="38e85b5c-27c1-46e2-9e20-9d8f1e2bf323" providerId="ADAL" clId="{2710F75E-EE45-824D-98B2-B0DE25803C04}" dt="2024-12-01T18:31:26.831" v="4880"/>
          <ac:graphicFrameMkLst>
            <pc:docMk/>
            <pc:sldMk cId="137569018" sldId="278"/>
            <ac:graphicFrameMk id="12" creationId="{ADEB512B-2B9E-B101-C144-D01877FA714A}"/>
          </ac:graphicFrameMkLst>
        </pc:graphicFrameChg>
        <pc:graphicFrameChg chg="add mod">
          <ac:chgData name="MOHAMMED JAWAD H ALMAGRAB" userId="38e85b5c-27c1-46e2-9e20-9d8f1e2bf323" providerId="ADAL" clId="{2710F75E-EE45-824D-98B2-B0DE25803C04}" dt="2024-12-01T18:31:26.831" v="4880"/>
          <ac:graphicFrameMkLst>
            <pc:docMk/>
            <pc:sldMk cId="137569018" sldId="278"/>
            <ac:graphicFrameMk id="13" creationId="{CC145F4A-DFBD-F089-3403-A685C98BFEBF}"/>
          </ac:graphicFrameMkLst>
        </pc:graphicFrameChg>
        <pc:graphicFrameChg chg="add mod">
          <ac:chgData name="MOHAMMED JAWAD H ALMAGRAB" userId="38e85b5c-27c1-46e2-9e20-9d8f1e2bf323" providerId="ADAL" clId="{2710F75E-EE45-824D-98B2-B0DE25803C04}" dt="2024-12-01T18:31:26.831" v="4880"/>
          <ac:graphicFrameMkLst>
            <pc:docMk/>
            <pc:sldMk cId="137569018" sldId="278"/>
            <ac:graphicFrameMk id="14" creationId="{244467FE-01CA-4F9D-2242-0A06AC82DB08}"/>
          </ac:graphicFrameMkLst>
        </pc:graphicFrameChg>
        <pc:graphicFrameChg chg="add mod">
          <ac:chgData name="MOHAMMED JAWAD H ALMAGRAB" userId="38e85b5c-27c1-46e2-9e20-9d8f1e2bf323" providerId="ADAL" clId="{2710F75E-EE45-824D-98B2-B0DE25803C04}" dt="2024-12-01T18:31:32.894" v="4881"/>
          <ac:graphicFrameMkLst>
            <pc:docMk/>
            <pc:sldMk cId="137569018" sldId="278"/>
            <ac:graphicFrameMk id="15" creationId="{F4AF9976-922B-3C25-CEAA-85D6FC9815F2}"/>
          </ac:graphicFrameMkLst>
        </pc:graphicFrameChg>
        <pc:graphicFrameChg chg="add mod">
          <ac:chgData name="MOHAMMED JAWAD H ALMAGRAB" userId="38e85b5c-27c1-46e2-9e20-9d8f1e2bf323" providerId="ADAL" clId="{2710F75E-EE45-824D-98B2-B0DE25803C04}" dt="2024-12-01T18:31:32.894" v="4881"/>
          <ac:graphicFrameMkLst>
            <pc:docMk/>
            <pc:sldMk cId="137569018" sldId="278"/>
            <ac:graphicFrameMk id="16" creationId="{6B1F9E33-E1B4-915E-4EB0-C2048FCD295A}"/>
          </ac:graphicFrameMkLst>
        </pc:graphicFrameChg>
        <pc:graphicFrameChg chg="add mod">
          <ac:chgData name="MOHAMMED JAWAD H ALMAGRAB" userId="38e85b5c-27c1-46e2-9e20-9d8f1e2bf323" providerId="ADAL" clId="{2710F75E-EE45-824D-98B2-B0DE25803C04}" dt="2024-12-01T18:31:32.894" v="4881"/>
          <ac:graphicFrameMkLst>
            <pc:docMk/>
            <pc:sldMk cId="137569018" sldId="278"/>
            <ac:graphicFrameMk id="17" creationId="{A181E87C-D9A8-90CA-7120-BFC13A0416C3}"/>
          </ac:graphicFrameMkLst>
        </pc:graphicFrameChg>
        <pc:graphicFrameChg chg="add mod">
          <ac:chgData name="MOHAMMED JAWAD H ALMAGRAB" userId="38e85b5c-27c1-46e2-9e20-9d8f1e2bf323" providerId="ADAL" clId="{2710F75E-EE45-824D-98B2-B0DE25803C04}" dt="2024-12-01T18:31:32.894" v="4881"/>
          <ac:graphicFrameMkLst>
            <pc:docMk/>
            <pc:sldMk cId="137569018" sldId="278"/>
            <ac:graphicFrameMk id="18" creationId="{ABC7D070-2552-5429-1539-901066E84F05}"/>
          </ac:graphicFrameMkLst>
        </pc:graphicFrameChg>
        <pc:graphicFrameChg chg="add mod modGraphic">
          <ac:chgData name="MOHAMMED JAWAD H ALMAGRAB" userId="38e85b5c-27c1-46e2-9e20-9d8f1e2bf323" providerId="ADAL" clId="{2710F75E-EE45-824D-98B2-B0DE25803C04}" dt="2024-12-01T18:31:38.864" v="4885" actId="14100"/>
          <ac:graphicFrameMkLst>
            <pc:docMk/>
            <pc:sldMk cId="137569018" sldId="278"/>
            <ac:graphicFrameMk id="19" creationId="{B63DA53B-6F35-4618-6D29-0352252B0041}"/>
          </ac:graphicFrameMkLst>
        </pc:graphicFrameChg>
        <pc:graphicFrameChg chg="add mod modGraphic">
          <ac:chgData name="MOHAMMED JAWAD H ALMAGRAB" userId="38e85b5c-27c1-46e2-9e20-9d8f1e2bf323" providerId="ADAL" clId="{2710F75E-EE45-824D-98B2-B0DE25803C04}" dt="2024-12-01T18:33:25.182" v="4896" actId="14734"/>
          <ac:graphicFrameMkLst>
            <pc:docMk/>
            <pc:sldMk cId="137569018" sldId="278"/>
            <ac:graphicFrameMk id="20" creationId="{79373134-14FE-B013-6467-5DF442F05CD1}"/>
          </ac:graphicFrameMkLst>
        </pc:graphicFrame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7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7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4C8D7-CC44-498A-BB94-5D1B6C610EB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FFB0A3-2E0D-4C1D-9E0F-97AC314B4C29}">
      <dgm:prSet/>
      <dgm:spPr/>
      <dgm:t>
        <a:bodyPr/>
        <a:lstStyle/>
        <a:p>
          <a:r>
            <a:rPr lang="en-US"/>
            <a:t>Problem Statement: </a:t>
          </a:r>
        </a:p>
      </dgm:t>
    </dgm:pt>
    <dgm:pt modelId="{5C67C920-CE7C-4D8F-9DA9-20F33F3FDCDC}" type="parTrans" cxnId="{C037E9CC-A902-4C00-A6D9-351EB29936FA}">
      <dgm:prSet/>
      <dgm:spPr/>
      <dgm:t>
        <a:bodyPr/>
        <a:lstStyle/>
        <a:p>
          <a:endParaRPr lang="en-US"/>
        </a:p>
      </dgm:t>
    </dgm:pt>
    <dgm:pt modelId="{AEB0A175-A070-43F9-8E4A-BD6AAAC2A1BB}" type="sibTrans" cxnId="{C037E9CC-A902-4C00-A6D9-351EB29936FA}">
      <dgm:prSet/>
      <dgm:spPr/>
      <dgm:t>
        <a:bodyPr/>
        <a:lstStyle/>
        <a:p>
          <a:endParaRPr lang="en-US"/>
        </a:p>
      </dgm:t>
    </dgm:pt>
    <dgm:pt modelId="{01DA2372-159A-4681-984A-D8C40A0C05CC}">
      <dgm:prSet/>
      <dgm:spPr/>
      <dgm:t>
        <a:bodyPr/>
        <a:lstStyle/>
        <a:p>
          <a:r>
            <a:rPr lang="en-US" dirty="0"/>
            <a:t>ICS / OT </a:t>
          </a:r>
          <a:r>
            <a:rPr lang="en-US" dirty="0" err="1"/>
            <a:t>environmnets</a:t>
          </a:r>
          <a:r>
            <a:rPr lang="en-US" dirty="0"/>
            <a:t> are prone to cyberattacks</a:t>
          </a:r>
        </a:p>
      </dgm:t>
    </dgm:pt>
    <dgm:pt modelId="{7B41A681-1C1F-47D3-95E7-BF66CDAFF3F3}" type="parTrans" cxnId="{2E39AF67-04FC-44C2-9249-05CFD79EB9CC}">
      <dgm:prSet/>
      <dgm:spPr/>
      <dgm:t>
        <a:bodyPr/>
        <a:lstStyle/>
        <a:p>
          <a:endParaRPr lang="en-US"/>
        </a:p>
      </dgm:t>
    </dgm:pt>
    <dgm:pt modelId="{C693DC99-AA81-4309-8B78-EF24E0770690}" type="sibTrans" cxnId="{2E39AF67-04FC-44C2-9249-05CFD79EB9CC}">
      <dgm:prSet/>
      <dgm:spPr/>
      <dgm:t>
        <a:bodyPr/>
        <a:lstStyle/>
        <a:p>
          <a:endParaRPr lang="en-US"/>
        </a:p>
      </dgm:t>
    </dgm:pt>
    <dgm:pt modelId="{8390B918-A018-43D6-B231-313B6E26D6A9}">
      <dgm:prSet/>
      <dgm:spPr/>
      <dgm:t>
        <a:bodyPr/>
        <a:lstStyle/>
        <a:p>
          <a:r>
            <a:rPr lang="en-US" dirty="0"/>
            <a:t>Explaining detected anomalies is crucial for analysis and taking corrective actions</a:t>
          </a:r>
        </a:p>
      </dgm:t>
    </dgm:pt>
    <dgm:pt modelId="{B8A5A3A7-3FA4-4F7B-873C-4E951110543D}" type="parTrans" cxnId="{8ECFA940-B29F-4C1F-9711-FB84FE6EF32A}">
      <dgm:prSet/>
      <dgm:spPr/>
      <dgm:t>
        <a:bodyPr/>
        <a:lstStyle/>
        <a:p>
          <a:endParaRPr lang="en-US"/>
        </a:p>
      </dgm:t>
    </dgm:pt>
    <dgm:pt modelId="{3BA360EB-9340-4C66-9616-36777342CF9B}" type="sibTrans" cxnId="{8ECFA940-B29F-4C1F-9711-FB84FE6EF32A}">
      <dgm:prSet/>
      <dgm:spPr/>
      <dgm:t>
        <a:bodyPr/>
        <a:lstStyle/>
        <a:p>
          <a:endParaRPr lang="en-US"/>
        </a:p>
      </dgm:t>
    </dgm:pt>
    <dgm:pt modelId="{1BB99637-BD5E-4DA9-9E28-94AF82029277}">
      <dgm:prSet/>
      <dgm:spPr/>
      <dgm:t>
        <a:bodyPr/>
        <a:lstStyle/>
        <a:p>
          <a:r>
            <a:rPr lang="en-US"/>
            <a:t>Key Challenges:</a:t>
          </a:r>
        </a:p>
      </dgm:t>
    </dgm:pt>
    <dgm:pt modelId="{F344D064-1E97-4804-8165-3516560F1A28}" type="parTrans" cxnId="{26079ADC-0570-40DF-8620-10E21D07E07D}">
      <dgm:prSet/>
      <dgm:spPr/>
      <dgm:t>
        <a:bodyPr/>
        <a:lstStyle/>
        <a:p>
          <a:endParaRPr lang="en-US"/>
        </a:p>
      </dgm:t>
    </dgm:pt>
    <dgm:pt modelId="{5E12AAB5-ACE9-460B-8C2B-FB611E32B312}" type="sibTrans" cxnId="{26079ADC-0570-40DF-8620-10E21D07E07D}">
      <dgm:prSet/>
      <dgm:spPr/>
      <dgm:t>
        <a:bodyPr/>
        <a:lstStyle/>
        <a:p>
          <a:endParaRPr lang="en-US"/>
        </a:p>
      </dgm:t>
    </dgm:pt>
    <dgm:pt modelId="{0AAE6590-0DBA-4F7C-AF1B-3DD1D9DF23D2}">
      <dgm:prSet/>
      <dgm:spPr/>
      <dgm:t>
        <a:bodyPr/>
        <a:lstStyle/>
        <a:p>
          <a:r>
            <a:rPr lang="en-US"/>
            <a:t>Lack of real-time interpretability in ML models for anomaly detection.</a:t>
          </a:r>
        </a:p>
      </dgm:t>
    </dgm:pt>
    <dgm:pt modelId="{E442A796-BCDF-4DF8-8374-71FE356AF1BA}" type="parTrans" cxnId="{22BB60DD-8745-4670-B046-CDB01EA71649}">
      <dgm:prSet/>
      <dgm:spPr/>
      <dgm:t>
        <a:bodyPr/>
        <a:lstStyle/>
        <a:p>
          <a:endParaRPr lang="en-US"/>
        </a:p>
      </dgm:t>
    </dgm:pt>
    <dgm:pt modelId="{D16956F3-4866-4F31-9676-B4FFF1E51C05}" type="sibTrans" cxnId="{22BB60DD-8745-4670-B046-CDB01EA71649}">
      <dgm:prSet/>
      <dgm:spPr/>
      <dgm:t>
        <a:bodyPr/>
        <a:lstStyle/>
        <a:p>
          <a:endParaRPr lang="en-US"/>
        </a:p>
      </dgm:t>
    </dgm:pt>
    <dgm:pt modelId="{5C76A279-B5D0-423D-89A7-23F53A9FA501}">
      <dgm:prSet/>
      <dgm:spPr/>
      <dgm:t>
        <a:bodyPr/>
        <a:lstStyle/>
        <a:p>
          <a:r>
            <a:rPr lang="en-US"/>
            <a:t>Difficulty in attributing anomalies to specific features in large ICS datasets.</a:t>
          </a:r>
        </a:p>
      </dgm:t>
    </dgm:pt>
    <dgm:pt modelId="{39497015-4A58-4D08-A730-260D762713AE}" type="parTrans" cxnId="{B39CA67B-14D8-48C5-90AE-8E49679A1075}">
      <dgm:prSet/>
      <dgm:spPr/>
      <dgm:t>
        <a:bodyPr/>
        <a:lstStyle/>
        <a:p>
          <a:endParaRPr lang="en-US"/>
        </a:p>
      </dgm:t>
    </dgm:pt>
    <dgm:pt modelId="{F172DF65-6734-4B98-ACE8-42B74DB3CFE9}" type="sibTrans" cxnId="{B39CA67B-14D8-48C5-90AE-8E49679A1075}">
      <dgm:prSet/>
      <dgm:spPr/>
      <dgm:t>
        <a:bodyPr/>
        <a:lstStyle/>
        <a:p>
          <a:endParaRPr lang="en-US"/>
        </a:p>
      </dgm:t>
    </dgm:pt>
    <dgm:pt modelId="{492B5539-4269-B445-975B-4DDE0097A27E}" type="pres">
      <dgm:prSet presAssocID="{C4F4C8D7-CC44-498A-BB94-5D1B6C610EB6}" presName="linear" presStyleCnt="0">
        <dgm:presLayoutVars>
          <dgm:dir/>
          <dgm:animLvl val="lvl"/>
          <dgm:resizeHandles val="exact"/>
        </dgm:presLayoutVars>
      </dgm:prSet>
      <dgm:spPr/>
    </dgm:pt>
    <dgm:pt modelId="{2C7BD75F-6013-2E46-B1B4-F7BC88075768}" type="pres">
      <dgm:prSet presAssocID="{A3FFB0A3-2E0D-4C1D-9E0F-97AC314B4C29}" presName="parentLin" presStyleCnt="0"/>
      <dgm:spPr/>
    </dgm:pt>
    <dgm:pt modelId="{2B65BDFE-865B-624D-BBD6-478F138BC03C}" type="pres">
      <dgm:prSet presAssocID="{A3FFB0A3-2E0D-4C1D-9E0F-97AC314B4C29}" presName="parentLeftMargin" presStyleLbl="node1" presStyleIdx="0" presStyleCnt="2"/>
      <dgm:spPr/>
    </dgm:pt>
    <dgm:pt modelId="{D3A1600D-3D5A-404E-9CF8-E86DD1914734}" type="pres">
      <dgm:prSet presAssocID="{A3FFB0A3-2E0D-4C1D-9E0F-97AC314B4C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D95C06-4E38-3042-B7D0-56B3AE1F4B99}" type="pres">
      <dgm:prSet presAssocID="{A3FFB0A3-2E0D-4C1D-9E0F-97AC314B4C29}" presName="negativeSpace" presStyleCnt="0"/>
      <dgm:spPr/>
    </dgm:pt>
    <dgm:pt modelId="{6FBE1B7D-8DF4-4B46-8453-8D4A6BB5DA89}" type="pres">
      <dgm:prSet presAssocID="{A3FFB0A3-2E0D-4C1D-9E0F-97AC314B4C29}" presName="childText" presStyleLbl="conFgAcc1" presStyleIdx="0" presStyleCnt="2">
        <dgm:presLayoutVars>
          <dgm:bulletEnabled val="1"/>
        </dgm:presLayoutVars>
      </dgm:prSet>
      <dgm:spPr/>
    </dgm:pt>
    <dgm:pt modelId="{99DC1DD4-E5DE-2A4A-9AE9-363151806D90}" type="pres">
      <dgm:prSet presAssocID="{AEB0A175-A070-43F9-8E4A-BD6AAAC2A1BB}" presName="spaceBetweenRectangles" presStyleCnt="0"/>
      <dgm:spPr/>
    </dgm:pt>
    <dgm:pt modelId="{4D6B9377-9790-154A-B842-F28D0E7AF995}" type="pres">
      <dgm:prSet presAssocID="{1BB99637-BD5E-4DA9-9E28-94AF82029277}" presName="parentLin" presStyleCnt="0"/>
      <dgm:spPr/>
    </dgm:pt>
    <dgm:pt modelId="{D8475EFE-8BDD-A744-AF06-AAE67D98CE22}" type="pres">
      <dgm:prSet presAssocID="{1BB99637-BD5E-4DA9-9E28-94AF82029277}" presName="parentLeftMargin" presStyleLbl="node1" presStyleIdx="0" presStyleCnt="2"/>
      <dgm:spPr/>
    </dgm:pt>
    <dgm:pt modelId="{21ED17B5-B007-704B-9D65-88344DF72162}" type="pres">
      <dgm:prSet presAssocID="{1BB99637-BD5E-4DA9-9E28-94AF820292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26309B-0B0D-0A4E-9CB3-7C801ED8E65E}" type="pres">
      <dgm:prSet presAssocID="{1BB99637-BD5E-4DA9-9E28-94AF82029277}" presName="negativeSpace" presStyleCnt="0"/>
      <dgm:spPr/>
    </dgm:pt>
    <dgm:pt modelId="{B469D3B7-ADBF-844B-92DA-E84A0BFADF40}" type="pres">
      <dgm:prSet presAssocID="{1BB99637-BD5E-4DA9-9E28-94AF8202927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EADE20B-1231-134C-AD46-9F7D7E090E06}" type="presOf" srcId="{01DA2372-159A-4681-984A-D8C40A0C05CC}" destId="{6FBE1B7D-8DF4-4B46-8453-8D4A6BB5DA89}" srcOrd="0" destOrd="0" presId="urn:microsoft.com/office/officeart/2005/8/layout/list1"/>
    <dgm:cxn modelId="{6DDD1618-5C11-3148-A70C-7174B08083BE}" type="presOf" srcId="{0AAE6590-0DBA-4F7C-AF1B-3DD1D9DF23D2}" destId="{B469D3B7-ADBF-844B-92DA-E84A0BFADF40}" srcOrd="0" destOrd="0" presId="urn:microsoft.com/office/officeart/2005/8/layout/list1"/>
    <dgm:cxn modelId="{8ECFA940-B29F-4C1F-9711-FB84FE6EF32A}" srcId="{A3FFB0A3-2E0D-4C1D-9E0F-97AC314B4C29}" destId="{8390B918-A018-43D6-B231-313B6E26D6A9}" srcOrd="1" destOrd="0" parTransId="{B8A5A3A7-3FA4-4F7B-873C-4E951110543D}" sibTransId="{3BA360EB-9340-4C66-9616-36777342CF9B}"/>
    <dgm:cxn modelId="{2E39AF67-04FC-44C2-9249-05CFD79EB9CC}" srcId="{A3FFB0A3-2E0D-4C1D-9E0F-97AC314B4C29}" destId="{01DA2372-159A-4681-984A-D8C40A0C05CC}" srcOrd="0" destOrd="0" parTransId="{7B41A681-1C1F-47D3-95E7-BF66CDAFF3F3}" sibTransId="{C693DC99-AA81-4309-8B78-EF24E0770690}"/>
    <dgm:cxn modelId="{1D67E874-D76A-E846-8174-BA2A7C2F13EE}" type="presOf" srcId="{A3FFB0A3-2E0D-4C1D-9E0F-97AC314B4C29}" destId="{D3A1600D-3D5A-404E-9CF8-E86DD1914734}" srcOrd="1" destOrd="0" presId="urn:microsoft.com/office/officeart/2005/8/layout/list1"/>
    <dgm:cxn modelId="{B39CA67B-14D8-48C5-90AE-8E49679A1075}" srcId="{1BB99637-BD5E-4DA9-9E28-94AF82029277}" destId="{5C76A279-B5D0-423D-89A7-23F53A9FA501}" srcOrd="1" destOrd="0" parTransId="{39497015-4A58-4D08-A730-260D762713AE}" sibTransId="{F172DF65-6734-4B98-ACE8-42B74DB3CFE9}"/>
    <dgm:cxn modelId="{C3F35787-EFDE-9E4A-B252-EC24F0F419E2}" type="presOf" srcId="{1BB99637-BD5E-4DA9-9E28-94AF82029277}" destId="{D8475EFE-8BDD-A744-AF06-AAE67D98CE22}" srcOrd="0" destOrd="0" presId="urn:microsoft.com/office/officeart/2005/8/layout/list1"/>
    <dgm:cxn modelId="{FCEE31A3-9100-124E-9698-DBEEA68FA070}" type="presOf" srcId="{5C76A279-B5D0-423D-89A7-23F53A9FA501}" destId="{B469D3B7-ADBF-844B-92DA-E84A0BFADF40}" srcOrd="0" destOrd="1" presId="urn:microsoft.com/office/officeart/2005/8/layout/list1"/>
    <dgm:cxn modelId="{7952F8A3-C2FD-BD42-A235-F85C64C5775E}" type="presOf" srcId="{A3FFB0A3-2E0D-4C1D-9E0F-97AC314B4C29}" destId="{2B65BDFE-865B-624D-BBD6-478F138BC03C}" srcOrd="0" destOrd="0" presId="urn:microsoft.com/office/officeart/2005/8/layout/list1"/>
    <dgm:cxn modelId="{71A5BDA8-EF1E-E54C-919A-8D68CB0EF4BE}" type="presOf" srcId="{C4F4C8D7-CC44-498A-BB94-5D1B6C610EB6}" destId="{492B5539-4269-B445-975B-4DDE0097A27E}" srcOrd="0" destOrd="0" presId="urn:microsoft.com/office/officeart/2005/8/layout/list1"/>
    <dgm:cxn modelId="{6F520AB4-B599-6347-BBA7-1CF23FCD5E72}" type="presOf" srcId="{1BB99637-BD5E-4DA9-9E28-94AF82029277}" destId="{21ED17B5-B007-704B-9D65-88344DF72162}" srcOrd="1" destOrd="0" presId="urn:microsoft.com/office/officeart/2005/8/layout/list1"/>
    <dgm:cxn modelId="{C037E9CC-A902-4C00-A6D9-351EB29936FA}" srcId="{C4F4C8D7-CC44-498A-BB94-5D1B6C610EB6}" destId="{A3FFB0A3-2E0D-4C1D-9E0F-97AC314B4C29}" srcOrd="0" destOrd="0" parTransId="{5C67C920-CE7C-4D8F-9DA9-20F33F3FDCDC}" sibTransId="{AEB0A175-A070-43F9-8E4A-BD6AAAC2A1BB}"/>
    <dgm:cxn modelId="{26079ADC-0570-40DF-8620-10E21D07E07D}" srcId="{C4F4C8D7-CC44-498A-BB94-5D1B6C610EB6}" destId="{1BB99637-BD5E-4DA9-9E28-94AF82029277}" srcOrd="1" destOrd="0" parTransId="{F344D064-1E97-4804-8165-3516560F1A28}" sibTransId="{5E12AAB5-ACE9-460B-8C2B-FB611E32B312}"/>
    <dgm:cxn modelId="{22BB60DD-8745-4670-B046-CDB01EA71649}" srcId="{1BB99637-BD5E-4DA9-9E28-94AF82029277}" destId="{0AAE6590-0DBA-4F7C-AF1B-3DD1D9DF23D2}" srcOrd="0" destOrd="0" parTransId="{E442A796-BCDF-4DF8-8374-71FE356AF1BA}" sibTransId="{D16956F3-4866-4F31-9676-B4FFF1E51C05}"/>
    <dgm:cxn modelId="{BA2F95F7-873C-0940-BBA4-B61C3B597F37}" type="presOf" srcId="{8390B918-A018-43D6-B231-313B6E26D6A9}" destId="{6FBE1B7D-8DF4-4B46-8453-8D4A6BB5DA89}" srcOrd="0" destOrd="1" presId="urn:microsoft.com/office/officeart/2005/8/layout/list1"/>
    <dgm:cxn modelId="{0946723D-584E-2F44-ACA0-7A670B98D155}" type="presParOf" srcId="{492B5539-4269-B445-975B-4DDE0097A27E}" destId="{2C7BD75F-6013-2E46-B1B4-F7BC88075768}" srcOrd="0" destOrd="0" presId="urn:microsoft.com/office/officeart/2005/8/layout/list1"/>
    <dgm:cxn modelId="{6EB288F1-E50F-304F-888E-12512F2B00B1}" type="presParOf" srcId="{2C7BD75F-6013-2E46-B1B4-F7BC88075768}" destId="{2B65BDFE-865B-624D-BBD6-478F138BC03C}" srcOrd="0" destOrd="0" presId="urn:microsoft.com/office/officeart/2005/8/layout/list1"/>
    <dgm:cxn modelId="{991294AB-9621-D04B-8223-628C6812455E}" type="presParOf" srcId="{2C7BD75F-6013-2E46-B1B4-F7BC88075768}" destId="{D3A1600D-3D5A-404E-9CF8-E86DD1914734}" srcOrd="1" destOrd="0" presId="urn:microsoft.com/office/officeart/2005/8/layout/list1"/>
    <dgm:cxn modelId="{2D05547F-C161-304F-B5A9-337DE46EF2C6}" type="presParOf" srcId="{492B5539-4269-B445-975B-4DDE0097A27E}" destId="{92D95C06-4E38-3042-B7D0-56B3AE1F4B99}" srcOrd="1" destOrd="0" presId="urn:microsoft.com/office/officeart/2005/8/layout/list1"/>
    <dgm:cxn modelId="{19532E13-2095-0941-93B8-08200911D502}" type="presParOf" srcId="{492B5539-4269-B445-975B-4DDE0097A27E}" destId="{6FBE1B7D-8DF4-4B46-8453-8D4A6BB5DA89}" srcOrd="2" destOrd="0" presId="urn:microsoft.com/office/officeart/2005/8/layout/list1"/>
    <dgm:cxn modelId="{F01D26D2-9149-AA4A-9AA2-BCFE02DC257D}" type="presParOf" srcId="{492B5539-4269-B445-975B-4DDE0097A27E}" destId="{99DC1DD4-E5DE-2A4A-9AE9-363151806D90}" srcOrd="3" destOrd="0" presId="urn:microsoft.com/office/officeart/2005/8/layout/list1"/>
    <dgm:cxn modelId="{346D4AE9-881F-0940-BB57-4332821F7FF2}" type="presParOf" srcId="{492B5539-4269-B445-975B-4DDE0097A27E}" destId="{4D6B9377-9790-154A-B842-F28D0E7AF995}" srcOrd="4" destOrd="0" presId="urn:microsoft.com/office/officeart/2005/8/layout/list1"/>
    <dgm:cxn modelId="{D52076B0-7DBE-9746-89ED-86C8585EF8AE}" type="presParOf" srcId="{4D6B9377-9790-154A-B842-F28D0E7AF995}" destId="{D8475EFE-8BDD-A744-AF06-AAE67D98CE22}" srcOrd="0" destOrd="0" presId="urn:microsoft.com/office/officeart/2005/8/layout/list1"/>
    <dgm:cxn modelId="{F8292030-73C4-3F4D-BB70-7D967CD484C1}" type="presParOf" srcId="{4D6B9377-9790-154A-B842-F28D0E7AF995}" destId="{21ED17B5-B007-704B-9D65-88344DF72162}" srcOrd="1" destOrd="0" presId="urn:microsoft.com/office/officeart/2005/8/layout/list1"/>
    <dgm:cxn modelId="{E24BD212-0AB0-B04D-9EC9-8EDEE12387F5}" type="presParOf" srcId="{492B5539-4269-B445-975B-4DDE0097A27E}" destId="{9D26309B-0B0D-0A4E-9CB3-7C801ED8E65E}" srcOrd="5" destOrd="0" presId="urn:microsoft.com/office/officeart/2005/8/layout/list1"/>
    <dgm:cxn modelId="{6FD2A5BA-3453-9649-A8E3-B8FC851C6EB1}" type="presParOf" srcId="{492B5539-4269-B445-975B-4DDE0097A27E}" destId="{B469D3B7-ADBF-844B-92DA-E84A0BFADF4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A20BBA-7A93-4313-860C-357F3F66BA3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9FEA614-D863-4CDE-902F-EA2BF88B8258}">
      <dgm:prSet/>
      <dgm:spPr/>
      <dgm:t>
        <a:bodyPr/>
        <a:lstStyle/>
        <a:p>
          <a:pPr>
            <a:defRPr b="1"/>
          </a:pPr>
          <a:r>
            <a:rPr lang="en-US"/>
            <a:t>Instructions from the GitHub page</a:t>
          </a:r>
        </a:p>
      </dgm:t>
    </dgm:pt>
    <dgm:pt modelId="{9F9CE092-E63E-4B28-871B-A2DF1BA23D71}" type="parTrans" cxnId="{8BE84C92-4882-4CBF-8E6E-9EC64ABC64F6}">
      <dgm:prSet/>
      <dgm:spPr/>
      <dgm:t>
        <a:bodyPr/>
        <a:lstStyle/>
        <a:p>
          <a:endParaRPr lang="en-US"/>
        </a:p>
      </dgm:t>
    </dgm:pt>
    <dgm:pt modelId="{707E6FE9-81BE-421E-B4AC-659E1F8BD1EB}" type="sibTrans" cxnId="{8BE84C92-4882-4CBF-8E6E-9EC64ABC64F6}">
      <dgm:prSet/>
      <dgm:spPr/>
      <dgm:t>
        <a:bodyPr/>
        <a:lstStyle/>
        <a:p>
          <a:endParaRPr lang="en-US"/>
        </a:p>
      </dgm:t>
    </dgm:pt>
    <dgm:pt modelId="{924A8C27-AD55-465E-A433-915B3D3ACA10}">
      <dgm:prSet/>
      <dgm:spPr/>
      <dgm:t>
        <a:bodyPr/>
        <a:lstStyle/>
        <a:p>
          <a:r>
            <a:rPr lang="en-US" b="0" i="0"/>
            <a:t>Libraries with versions included </a:t>
          </a:r>
          <a:endParaRPr lang="en-US"/>
        </a:p>
      </dgm:t>
    </dgm:pt>
    <dgm:pt modelId="{D66B310B-3840-4F7C-ABDE-278B344FF396}" type="parTrans" cxnId="{BC713C37-90DA-4246-A647-ED89DE0E710E}">
      <dgm:prSet/>
      <dgm:spPr/>
      <dgm:t>
        <a:bodyPr/>
        <a:lstStyle/>
        <a:p>
          <a:endParaRPr lang="en-US"/>
        </a:p>
      </dgm:t>
    </dgm:pt>
    <dgm:pt modelId="{0112475E-0C88-4695-97C3-535B97479F08}" type="sibTrans" cxnId="{BC713C37-90DA-4246-A647-ED89DE0E710E}">
      <dgm:prSet/>
      <dgm:spPr/>
      <dgm:t>
        <a:bodyPr/>
        <a:lstStyle/>
        <a:p>
          <a:endParaRPr lang="en-US"/>
        </a:p>
      </dgm:t>
    </dgm:pt>
    <dgm:pt modelId="{34943F35-E7BC-43C1-8931-EE4450E39AD9}">
      <dgm:prSet/>
      <dgm:spPr/>
      <dgm:t>
        <a:bodyPr/>
        <a:lstStyle/>
        <a:p>
          <a:pPr>
            <a:defRPr b="1"/>
          </a:pPr>
          <a:r>
            <a:rPr lang="en-US"/>
            <a:t>Windows 11</a:t>
          </a:r>
        </a:p>
      </dgm:t>
    </dgm:pt>
    <dgm:pt modelId="{1ED53E99-BEBB-47D2-9F94-82CBB9CFB86C}" type="parTrans" cxnId="{BDD7C438-9BC8-44D8-AE5A-A6A1478B9D02}">
      <dgm:prSet/>
      <dgm:spPr/>
      <dgm:t>
        <a:bodyPr/>
        <a:lstStyle/>
        <a:p>
          <a:endParaRPr lang="en-US"/>
        </a:p>
      </dgm:t>
    </dgm:pt>
    <dgm:pt modelId="{088757E4-3567-4441-9AFC-88E92AC127A0}" type="sibTrans" cxnId="{BDD7C438-9BC8-44D8-AE5A-A6A1478B9D02}">
      <dgm:prSet/>
      <dgm:spPr/>
      <dgm:t>
        <a:bodyPr/>
        <a:lstStyle/>
        <a:p>
          <a:endParaRPr lang="en-US"/>
        </a:p>
      </dgm:t>
    </dgm:pt>
    <dgm:pt modelId="{BA4EC90D-F3BB-4BCB-B529-D3ED178E22AA}">
      <dgm:prSet/>
      <dgm:spPr/>
      <dgm:t>
        <a:bodyPr/>
        <a:lstStyle/>
        <a:p>
          <a:pPr>
            <a:defRPr b="1"/>
          </a:pPr>
          <a:r>
            <a:rPr lang="en-US" b="0" i="0"/>
            <a:t>Anaconda (python 3.7) Virtual environment </a:t>
          </a:r>
          <a:endParaRPr lang="en-US"/>
        </a:p>
      </dgm:t>
    </dgm:pt>
    <dgm:pt modelId="{64956BF0-9189-4161-9E2D-F59811322432}" type="parTrans" cxnId="{BEBC7C9D-2994-44E0-B177-0115BE1B8BAC}">
      <dgm:prSet/>
      <dgm:spPr/>
      <dgm:t>
        <a:bodyPr/>
        <a:lstStyle/>
        <a:p>
          <a:endParaRPr lang="en-US"/>
        </a:p>
      </dgm:t>
    </dgm:pt>
    <dgm:pt modelId="{5295F80E-AC7B-439C-A48F-AD73B04AD3B8}" type="sibTrans" cxnId="{BEBC7C9D-2994-44E0-B177-0115BE1B8BAC}">
      <dgm:prSet/>
      <dgm:spPr/>
      <dgm:t>
        <a:bodyPr/>
        <a:lstStyle/>
        <a:p>
          <a:endParaRPr lang="en-US"/>
        </a:p>
      </dgm:t>
    </dgm:pt>
    <dgm:pt modelId="{408B6DED-27F7-4DAA-AF70-D74BD6FE3770}">
      <dgm:prSet/>
      <dgm:spPr/>
      <dgm:t>
        <a:bodyPr/>
        <a:lstStyle/>
        <a:p>
          <a:pPr>
            <a:defRPr b="1"/>
          </a:pPr>
          <a:r>
            <a:rPr lang="en-US" b="0" i="0"/>
            <a:t>Data requested from iTrust</a:t>
          </a:r>
          <a:endParaRPr lang="en-US"/>
        </a:p>
      </dgm:t>
    </dgm:pt>
    <dgm:pt modelId="{0E4FCE50-FE70-4991-96F3-A4E92D729516}" type="parTrans" cxnId="{D1D38605-56F6-4487-B492-05F4BFC472A9}">
      <dgm:prSet/>
      <dgm:spPr/>
      <dgm:t>
        <a:bodyPr/>
        <a:lstStyle/>
        <a:p>
          <a:endParaRPr lang="en-US"/>
        </a:p>
      </dgm:t>
    </dgm:pt>
    <dgm:pt modelId="{317465D3-2E22-4C3E-97DD-2C53D2762567}" type="sibTrans" cxnId="{D1D38605-56F6-4487-B492-05F4BFC472A9}">
      <dgm:prSet/>
      <dgm:spPr/>
      <dgm:t>
        <a:bodyPr/>
        <a:lstStyle/>
        <a:p>
          <a:endParaRPr lang="en-US"/>
        </a:p>
      </dgm:t>
    </dgm:pt>
    <dgm:pt modelId="{9B7D65FE-9658-49A2-A390-DC8D6E85C8EB}" type="pres">
      <dgm:prSet presAssocID="{22A20BBA-7A93-4313-860C-357F3F66BA38}" presName="root" presStyleCnt="0">
        <dgm:presLayoutVars>
          <dgm:dir/>
          <dgm:resizeHandles val="exact"/>
        </dgm:presLayoutVars>
      </dgm:prSet>
      <dgm:spPr/>
    </dgm:pt>
    <dgm:pt modelId="{191787C1-A7DF-4DFC-9604-E40E4A99C4CF}" type="pres">
      <dgm:prSet presAssocID="{B9FEA614-D863-4CDE-902F-EA2BF88B8258}" presName="compNode" presStyleCnt="0"/>
      <dgm:spPr/>
    </dgm:pt>
    <dgm:pt modelId="{4AD56F09-A7F9-4B63-B869-41C9FC0091B9}" type="pres">
      <dgm:prSet presAssocID="{B9FEA614-D863-4CDE-902F-EA2BF88B82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828D564-7F5F-47E3-8AFE-D4710144A52A}" type="pres">
      <dgm:prSet presAssocID="{B9FEA614-D863-4CDE-902F-EA2BF88B8258}" presName="iconSpace" presStyleCnt="0"/>
      <dgm:spPr/>
    </dgm:pt>
    <dgm:pt modelId="{EAE33266-CFEC-4AEF-94EC-3D9E9279ABF8}" type="pres">
      <dgm:prSet presAssocID="{B9FEA614-D863-4CDE-902F-EA2BF88B8258}" presName="parTx" presStyleLbl="revTx" presStyleIdx="0" presStyleCnt="8">
        <dgm:presLayoutVars>
          <dgm:chMax val="0"/>
          <dgm:chPref val="0"/>
        </dgm:presLayoutVars>
      </dgm:prSet>
      <dgm:spPr/>
    </dgm:pt>
    <dgm:pt modelId="{C3FBB902-0F39-4DF3-BA34-AEB9EE4564CC}" type="pres">
      <dgm:prSet presAssocID="{B9FEA614-D863-4CDE-902F-EA2BF88B8258}" presName="txSpace" presStyleCnt="0"/>
      <dgm:spPr/>
    </dgm:pt>
    <dgm:pt modelId="{80AD57E3-15C4-41CD-AE70-80462CA0EDCB}" type="pres">
      <dgm:prSet presAssocID="{B9FEA614-D863-4CDE-902F-EA2BF88B8258}" presName="desTx" presStyleLbl="revTx" presStyleIdx="1" presStyleCnt="8">
        <dgm:presLayoutVars/>
      </dgm:prSet>
      <dgm:spPr/>
    </dgm:pt>
    <dgm:pt modelId="{6132C223-8FB8-49B8-9975-72979725F5D4}" type="pres">
      <dgm:prSet presAssocID="{707E6FE9-81BE-421E-B4AC-659E1F8BD1EB}" presName="sibTrans" presStyleCnt="0"/>
      <dgm:spPr/>
    </dgm:pt>
    <dgm:pt modelId="{168CF494-4623-444D-A95A-3214C353581B}" type="pres">
      <dgm:prSet presAssocID="{34943F35-E7BC-43C1-8931-EE4450E39AD9}" presName="compNode" presStyleCnt="0"/>
      <dgm:spPr/>
    </dgm:pt>
    <dgm:pt modelId="{0E853C21-3842-463C-A96D-1107E42C51E8}" type="pres">
      <dgm:prSet presAssocID="{34943F35-E7BC-43C1-8931-EE4450E39A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E49105D-ECAF-414F-81C0-49088E42AF97}" type="pres">
      <dgm:prSet presAssocID="{34943F35-E7BC-43C1-8931-EE4450E39AD9}" presName="iconSpace" presStyleCnt="0"/>
      <dgm:spPr/>
    </dgm:pt>
    <dgm:pt modelId="{316EF67A-ADF1-43C7-BFC2-BB0BC11A6CD5}" type="pres">
      <dgm:prSet presAssocID="{34943F35-E7BC-43C1-8931-EE4450E39AD9}" presName="parTx" presStyleLbl="revTx" presStyleIdx="2" presStyleCnt="8">
        <dgm:presLayoutVars>
          <dgm:chMax val="0"/>
          <dgm:chPref val="0"/>
        </dgm:presLayoutVars>
      </dgm:prSet>
      <dgm:spPr/>
    </dgm:pt>
    <dgm:pt modelId="{CBF32921-DEE8-4F4B-841E-F6740D1DC5D9}" type="pres">
      <dgm:prSet presAssocID="{34943F35-E7BC-43C1-8931-EE4450E39AD9}" presName="txSpace" presStyleCnt="0"/>
      <dgm:spPr/>
    </dgm:pt>
    <dgm:pt modelId="{13ADA766-850E-4AC5-83D5-86180EFFD4CC}" type="pres">
      <dgm:prSet presAssocID="{34943F35-E7BC-43C1-8931-EE4450E39AD9}" presName="desTx" presStyleLbl="revTx" presStyleIdx="3" presStyleCnt="8">
        <dgm:presLayoutVars/>
      </dgm:prSet>
      <dgm:spPr/>
    </dgm:pt>
    <dgm:pt modelId="{3A2A379E-EA0E-42D1-9674-D84E1D8C6F3C}" type="pres">
      <dgm:prSet presAssocID="{088757E4-3567-4441-9AFC-88E92AC127A0}" presName="sibTrans" presStyleCnt="0"/>
      <dgm:spPr/>
    </dgm:pt>
    <dgm:pt modelId="{871C71A0-9494-4546-8D50-DA367A6EFFEF}" type="pres">
      <dgm:prSet presAssocID="{BA4EC90D-F3BB-4BCB-B529-D3ED178E22AA}" presName="compNode" presStyleCnt="0"/>
      <dgm:spPr/>
    </dgm:pt>
    <dgm:pt modelId="{6A29DFEC-34A3-454D-A43F-334DEB90A635}" type="pres">
      <dgm:prSet presAssocID="{BA4EC90D-F3BB-4BCB-B529-D3ED178E22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11BB18A-FD60-4593-9C9B-0F7DC5C4E111}" type="pres">
      <dgm:prSet presAssocID="{BA4EC90D-F3BB-4BCB-B529-D3ED178E22AA}" presName="iconSpace" presStyleCnt="0"/>
      <dgm:spPr/>
    </dgm:pt>
    <dgm:pt modelId="{8098C9C5-4E2A-40C9-BAD6-323E23BB5101}" type="pres">
      <dgm:prSet presAssocID="{BA4EC90D-F3BB-4BCB-B529-D3ED178E22AA}" presName="parTx" presStyleLbl="revTx" presStyleIdx="4" presStyleCnt="8">
        <dgm:presLayoutVars>
          <dgm:chMax val="0"/>
          <dgm:chPref val="0"/>
        </dgm:presLayoutVars>
      </dgm:prSet>
      <dgm:spPr/>
    </dgm:pt>
    <dgm:pt modelId="{6F364709-9213-43D3-8463-0EFFA1081D79}" type="pres">
      <dgm:prSet presAssocID="{BA4EC90D-F3BB-4BCB-B529-D3ED178E22AA}" presName="txSpace" presStyleCnt="0"/>
      <dgm:spPr/>
    </dgm:pt>
    <dgm:pt modelId="{7ED18258-4926-4425-A0AE-F7E655A90D1A}" type="pres">
      <dgm:prSet presAssocID="{BA4EC90D-F3BB-4BCB-B529-D3ED178E22AA}" presName="desTx" presStyleLbl="revTx" presStyleIdx="5" presStyleCnt="8">
        <dgm:presLayoutVars/>
      </dgm:prSet>
      <dgm:spPr/>
    </dgm:pt>
    <dgm:pt modelId="{E168F0A4-7BC1-4659-B661-0D5D00CFECB7}" type="pres">
      <dgm:prSet presAssocID="{5295F80E-AC7B-439C-A48F-AD73B04AD3B8}" presName="sibTrans" presStyleCnt="0"/>
      <dgm:spPr/>
    </dgm:pt>
    <dgm:pt modelId="{D58D9E94-AD58-4943-8B6C-187CE7778CEC}" type="pres">
      <dgm:prSet presAssocID="{408B6DED-27F7-4DAA-AF70-D74BD6FE3770}" presName="compNode" presStyleCnt="0"/>
      <dgm:spPr/>
    </dgm:pt>
    <dgm:pt modelId="{47262B89-4CF3-4EA6-BE21-BA2C25B9C725}" type="pres">
      <dgm:prSet presAssocID="{408B6DED-27F7-4DAA-AF70-D74BD6FE37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5CDAD7-F247-4CE3-8578-3D766074519C}" type="pres">
      <dgm:prSet presAssocID="{408B6DED-27F7-4DAA-AF70-D74BD6FE3770}" presName="iconSpace" presStyleCnt="0"/>
      <dgm:spPr/>
    </dgm:pt>
    <dgm:pt modelId="{F712D08B-958C-48AA-BB15-4F121A525A58}" type="pres">
      <dgm:prSet presAssocID="{408B6DED-27F7-4DAA-AF70-D74BD6FE3770}" presName="parTx" presStyleLbl="revTx" presStyleIdx="6" presStyleCnt="8">
        <dgm:presLayoutVars>
          <dgm:chMax val="0"/>
          <dgm:chPref val="0"/>
        </dgm:presLayoutVars>
      </dgm:prSet>
      <dgm:spPr/>
    </dgm:pt>
    <dgm:pt modelId="{056CB693-04B5-40E6-937C-B7E010A8BDB3}" type="pres">
      <dgm:prSet presAssocID="{408B6DED-27F7-4DAA-AF70-D74BD6FE3770}" presName="txSpace" presStyleCnt="0"/>
      <dgm:spPr/>
    </dgm:pt>
    <dgm:pt modelId="{14FD7908-AB5B-47DC-AD0A-836D83E50EC2}" type="pres">
      <dgm:prSet presAssocID="{408B6DED-27F7-4DAA-AF70-D74BD6FE3770}" presName="desTx" presStyleLbl="revTx" presStyleIdx="7" presStyleCnt="8">
        <dgm:presLayoutVars/>
      </dgm:prSet>
      <dgm:spPr/>
    </dgm:pt>
  </dgm:ptLst>
  <dgm:cxnLst>
    <dgm:cxn modelId="{D1D38605-56F6-4487-B492-05F4BFC472A9}" srcId="{22A20BBA-7A93-4313-860C-357F3F66BA38}" destId="{408B6DED-27F7-4DAA-AF70-D74BD6FE3770}" srcOrd="3" destOrd="0" parTransId="{0E4FCE50-FE70-4991-96F3-A4E92D729516}" sibTransId="{317465D3-2E22-4C3E-97DD-2C53D2762567}"/>
    <dgm:cxn modelId="{1C51B907-CE5A-45E1-A063-92766EECDCB8}" type="presOf" srcId="{408B6DED-27F7-4DAA-AF70-D74BD6FE3770}" destId="{F712D08B-958C-48AA-BB15-4F121A525A58}" srcOrd="0" destOrd="0" presId="urn:microsoft.com/office/officeart/2018/2/layout/IconLabelDescriptionList"/>
    <dgm:cxn modelId="{BC713C37-90DA-4246-A647-ED89DE0E710E}" srcId="{B9FEA614-D863-4CDE-902F-EA2BF88B8258}" destId="{924A8C27-AD55-465E-A433-915B3D3ACA10}" srcOrd="0" destOrd="0" parTransId="{D66B310B-3840-4F7C-ABDE-278B344FF396}" sibTransId="{0112475E-0C88-4695-97C3-535B97479F08}"/>
    <dgm:cxn modelId="{BDD7C438-9BC8-44D8-AE5A-A6A1478B9D02}" srcId="{22A20BBA-7A93-4313-860C-357F3F66BA38}" destId="{34943F35-E7BC-43C1-8931-EE4450E39AD9}" srcOrd="1" destOrd="0" parTransId="{1ED53E99-BEBB-47D2-9F94-82CBB9CFB86C}" sibTransId="{088757E4-3567-4441-9AFC-88E92AC127A0}"/>
    <dgm:cxn modelId="{DBB26F3A-B3C1-4D06-BCA0-01C8D9816AB6}" type="presOf" srcId="{B9FEA614-D863-4CDE-902F-EA2BF88B8258}" destId="{EAE33266-CFEC-4AEF-94EC-3D9E9279ABF8}" srcOrd="0" destOrd="0" presId="urn:microsoft.com/office/officeart/2018/2/layout/IconLabelDescriptionList"/>
    <dgm:cxn modelId="{D0280059-8FBE-470C-A8CE-9D3611EAF711}" type="presOf" srcId="{34943F35-E7BC-43C1-8931-EE4450E39AD9}" destId="{316EF67A-ADF1-43C7-BFC2-BB0BC11A6CD5}" srcOrd="0" destOrd="0" presId="urn:microsoft.com/office/officeart/2018/2/layout/IconLabelDescriptionList"/>
    <dgm:cxn modelId="{8BE84C92-4882-4CBF-8E6E-9EC64ABC64F6}" srcId="{22A20BBA-7A93-4313-860C-357F3F66BA38}" destId="{B9FEA614-D863-4CDE-902F-EA2BF88B8258}" srcOrd="0" destOrd="0" parTransId="{9F9CE092-E63E-4B28-871B-A2DF1BA23D71}" sibTransId="{707E6FE9-81BE-421E-B4AC-659E1F8BD1EB}"/>
    <dgm:cxn modelId="{BEBC7C9D-2994-44E0-B177-0115BE1B8BAC}" srcId="{22A20BBA-7A93-4313-860C-357F3F66BA38}" destId="{BA4EC90D-F3BB-4BCB-B529-D3ED178E22AA}" srcOrd="2" destOrd="0" parTransId="{64956BF0-9189-4161-9E2D-F59811322432}" sibTransId="{5295F80E-AC7B-439C-A48F-AD73B04AD3B8}"/>
    <dgm:cxn modelId="{3645A7E0-F6D6-47D6-A38A-57B26A411C6E}" type="presOf" srcId="{22A20BBA-7A93-4313-860C-357F3F66BA38}" destId="{9B7D65FE-9658-49A2-A390-DC8D6E85C8EB}" srcOrd="0" destOrd="0" presId="urn:microsoft.com/office/officeart/2018/2/layout/IconLabelDescriptionList"/>
    <dgm:cxn modelId="{6F5BD1E9-EC64-429A-9633-3FDAC1E30677}" type="presOf" srcId="{924A8C27-AD55-465E-A433-915B3D3ACA10}" destId="{80AD57E3-15C4-41CD-AE70-80462CA0EDCB}" srcOrd="0" destOrd="0" presId="urn:microsoft.com/office/officeart/2018/2/layout/IconLabelDescriptionList"/>
    <dgm:cxn modelId="{8E62A5F3-23A4-4BCE-A09D-536D9C503B30}" type="presOf" srcId="{BA4EC90D-F3BB-4BCB-B529-D3ED178E22AA}" destId="{8098C9C5-4E2A-40C9-BAD6-323E23BB5101}" srcOrd="0" destOrd="0" presId="urn:microsoft.com/office/officeart/2018/2/layout/IconLabelDescriptionList"/>
    <dgm:cxn modelId="{1DB3195E-FFEC-4D64-B492-66D15D05E6D9}" type="presParOf" srcId="{9B7D65FE-9658-49A2-A390-DC8D6E85C8EB}" destId="{191787C1-A7DF-4DFC-9604-E40E4A99C4CF}" srcOrd="0" destOrd="0" presId="urn:microsoft.com/office/officeart/2018/2/layout/IconLabelDescriptionList"/>
    <dgm:cxn modelId="{288C6343-6276-4D06-B4C0-E1E52187CA03}" type="presParOf" srcId="{191787C1-A7DF-4DFC-9604-E40E4A99C4CF}" destId="{4AD56F09-A7F9-4B63-B869-41C9FC0091B9}" srcOrd="0" destOrd="0" presId="urn:microsoft.com/office/officeart/2018/2/layout/IconLabelDescriptionList"/>
    <dgm:cxn modelId="{1791019F-2DC5-4B11-BF3D-DBFEE7894773}" type="presParOf" srcId="{191787C1-A7DF-4DFC-9604-E40E4A99C4CF}" destId="{F828D564-7F5F-47E3-8AFE-D4710144A52A}" srcOrd="1" destOrd="0" presId="urn:microsoft.com/office/officeart/2018/2/layout/IconLabelDescriptionList"/>
    <dgm:cxn modelId="{5130C0EC-3146-4072-9532-1E6834A486BF}" type="presParOf" srcId="{191787C1-A7DF-4DFC-9604-E40E4A99C4CF}" destId="{EAE33266-CFEC-4AEF-94EC-3D9E9279ABF8}" srcOrd="2" destOrd="0" presId="urn:microsoft.com/office/officeart/2018/2/layout/IconLabelDescriptionList"/>
    <dgm:cxn modelId="{DF20F034-AAE8-4782-99CC-834200B855E5}" type="presParOf" srcId="{191787C1-A7DF-4DFC-9604-E40E4A99C4CF}" destId="{C3FBB902-0F39-4DF3-BA34-AEB9EE4564CC}" srcOrd="3" destOrd="0" presId="urn:microsoft.com/office/officeart/2018/2/layout/IconLabelDescriptionList"/>
    <dgm:cxn modelId="{2957620D-0AAB-4AA3-854E-AA1394F254AA}" type="presParOf" srcId="{191787C1-A7DF-4DFC-9604-E40E4A99C4CF}" destId="{80AD57E3-15C4-41CD-AE70-80462CA0EDCB}" srcOrd="4" destOrd="0" presId="urn:microsoft.com/office/officeart/2018/2/layout/IconLabelDescriptionList"/>
    <dgm:cxn modelId="{CDF02723-A9D6-46C5-B47E-EF93E364B0F9}" type="presParOf" srcId="{9B7D65FE-9658-49A2-A390-DC8D6E85C8EB}" destId="{6132C223-8FB8-49B8-9975-72979725F5D4}" srcOrd="1" destOrd="0" presId="urn:microsoft.com/office/officeart/2018/2/layout/IconLabelDescriptionList"/>
    <dgm:cxn modelId="{82EB95AB-561A-4256-BE8F-EDC43B415741}" type="presParOf" srcId="{9B7D65FE-9658-49A2-A390-DC8D6E85C8EB}" destId="{168CF494-4623-444D-A95A-3214C353581B}" srcOrd="2" destOrd="0" presId="urn:microsoft.com/office/officeart/2018/2/layout/IconLabelDescriptionList"/>
    <dgm:cxn modelId="{08693E7C-1DFA-49F5-9152-4CDB0F6E5E07}" type="presParOf" srcId="{168CF494-4623-444D-A95A-3214C353581B}" destId="{0E853C21-3842-463C-A96D-1107E42C51E8}" srcOrd="0" destOrd="0" presId="urn:microsoft.com/office/officeart/2018/2/layout/IconLabelDescriptionList"/>
    <dgm:cxn modelId="{F6F3B815-AE87-4232-BC60-C6E443EDC3D4}" type="presParOf" srcId="{168CF494-4623-444D-A95A-3214C353581B}" destId="{DE49105D-ECAF-414F-81C0-49088E42AF97}" srcOrd="1" destOrd="0" presId="urn:microsoft.com/office/officeart/2018/2/layout/IconLabelDescriptionList"/>
    <dgm:cxn modelId="{501759B1-7F8C-4C15-83D7-196D3058ADCA}" type="presParOf" srcId="{168CF494-4623-444D-A95A-3214C353581B}" destId="{316EF67A-ADF1-43C7-BFC2-BB0BC11A6CD5}" srcOrd="2" destOrd="0" presId="urn:microsoft.com/office/officeart/2018/2/layout/IconLabelDescriptionList"/>
    <dgm:cxn modelId="{20F36E24-B9EC-4ACC-8760-6C8687E2B204}" type="presParOf" srcId="{168CF494-4623-444D-A95A-3214C353581B}" destId="{CBF32921-DEE8-4F4B-841E-F6740D1DC5D9}" srcOrd="3" destOrd="0" presId="urn:microsoft.com/office/officeart/2018/2/layout/IconLabelDescriptionList"/>
    <dgm:cxn modelId="{1A7249CC-94CF-4D2D-A567-CCDB896E8006}" type="presParOf" srcId="{168CF494-4623-444D-A95A-3214C353581B}" destId="{13ADA766-850E-4AC5-83D5-86180EFFD4CC}" srcOrd="4" destOrd="0" presId="urn:microsoft.com/office/officeart/2018/2/layout/IconLabelDescriptionList"/>
    <dgm:cxn modelId="{DB9D87FC-904D-4751-BFB5-AEA261594FB3}" type="presParOf" srcId="{9B7D65FE-9658-49A2-A390-DC8D6E85C8EB}" destId="{3A2A379E-EA0E-42D1-9674-D84E1D8C6F3C}" srcOrd="3" destOrd="0" presId="urn:microsoft.com/office/officeart/2018/2/layout/IconLabelDescriptionList"/>
    <dgm:cxn modelId="{1F7B285E-B41B-4E11-8150-441C7E539C53}" type="presParOf" srcId="{9B7D65FE-9658-49A2-A390-DC8D6E85C8EB}" destId="{871C71A0-9494-4546-8D50-DA367A6EFFEF}" srcOrd="4" destOrd="0" presId="urn:microsoft.com/office/officeart/2018/2/layout/IconLabelDescriptionList"/>
    <dgm:cxn modelId="{01CFD1DD-8DFD-40F2-9F5F-70FA416C6FCC}" type="presParOf" srcId="{871C71A0-9494-4546-8D50-DA367A6EFFEF}" destId="{6A29DFEC-34A3-454D-A43F-334DEB90A635}" srcOrd="0" destOrd="0" presId="urn:microsoft.com/office/officeart/2018/2/layout/IconLabelDescriptionList"/>
    <dgm:cxn modelId="{758D461D-E80B-4157-A71C-02299914EE54}" type="presParOf" srcId="{871C71A0-9494-4546-8D50-DA367A6EFFEF}" destId="{F11BB18A-FD60-4593-9C9B-0F7DC5C4E111}" srcOrd="1" destOrd="0" presId="urn:microsoft.com/office/officeart/2018/2/layout/IconLabelDescriptionList"/>
    <dgm:cxn modelId="{CC97E17A-AB7D-43EA-AF9F-86A555613888}" type="presParOf" srcId="{871C71A0-9494-4546-8D50-DA367A6EFFEF}" destId="{8098C9C5-4E2A-40C9-BAD6-323E23BB5101}" srcOrd="2" destOrd="0" presId="urn:microsoft.com/office/officeart/2018/2/layout/IconLabelDescriptionList"/>
    <dgm:cxn modelId="{CAA16F4B-949A-4C8E-964F-EBB76E9DB217}" type="presParOf" srcId="{871C71A0-9494-4546-8D50-DA367A6EFFEF}" destId="{6F364709-9213-43D3-8463-0EFFA1081D79}" srcOrd="3" destOrd="0" presId="urn:microsoft.com/office/officeart/2018/2/layout/IconLabelDescriptionList"/>
    <dgm:cxn modelId="{83602F1E-61AA-4D4A-BB47-1CC6B393FFCD}" type="presParOf" srcId="{871C71A0-9494-4546-8D50-DA367A6EFFEF}" destId="{7ED18258-4926-4425-A0AE-F7E655A90D1A}" srcOrd="4" destOrd="0" presId="urn:microsoft.com/office/officeart/2018/2/layout/IconLabelDescriptionList"/>
    <dgm:cxn modelId="{6AF3FEA5-47B3-43D5-BFF1-B3BE43D5A43A}" type="presParOf" srcId="{9B7D65FE-9658-49A2-A390-DC8D6E85C8EB}" destId="{E168F0A4-7BC1-4659-B661-0D5D00CFECB7}" srcOrd="5" destOrd="0" presId="urn:microsoft.com/office/officeart/2018/2/layout/IconLabelDescriptionList"/>
    <dgm:cxn modelId="{033D6AB4-C2B8-4207-95E7-76A4F48E5D0F}" type="presParOf" srcId="{9B7D65FE-9658-49A2-A390-DC8D6E85C8EB}" destId="{D58D9E94-AD58-4943-8B6C-187CE7778CEC}" srcOrd="6" destOrd="0" presId="urn:microsoft.com/office/officeart/2018/2/layout/IconLabelDescriptionList"/>
    <dgm:cxn modelId="{DFFBDA0C-5D14-4A5A-A9E1-9FFB9186677F}" type="presParOf" srcId="{D58D9E94-AD58-4943-8B6C-187CE7778CEC}" destId="{47262B89-4CF3-4EA6-BE21-BA2C25B9C725}" srcOrd="0" destOrd="0" presId="urn:microsoft.com/office/officeart/2018/2/layout/IconLabelDescriptionList"/>
    <dgm:cxn modelId="{03078FFA-47F2-4A7E-B421-CFEB5C6F935E}" type="presParOf" srcId="{D58D9E94-AD58-4943-8B6C-187CE7778CEC}" destId="{735CDAD7-F247-4CE3-8578-3D766074519C}" srcOrd="1" destOrd="0" presId="urn:microsoft.com/office/officeart/2018/2/layout/IconLabelDescriptionList"/>
    <dgm:cxn modelId="{B75F2EF3-475E-44A6-B4AE-05FEB4430D3C}" type="presParOf" srcId="{D58D9E94-AD58-4943-8B6C-187CE7778CEC}" destId="{F712D08B-958C-48AA-BB15-4F121A525A58}" srcOrd="2" destOrd="0" presId="urn:microsoft.com/office/officeart/2018/2/layout/IconLabelDescriptionList"/>
    <dgm:cxn modelId="{A9FA0178-A3D1-45EB-9036-72BC8657C330}" type="presParOf" srcId="{D58D9E94-AD58-4943-8B6C-187CE7778CEC}" destId="{056CB693-04B5-40E6-937C-B7E010A8BDB3}" srcOrd="3" destOrd="0" presId="urn:microsoft.com/office/officeart/2018/2/layout/IconLabelDescriptionList"/>
    <dgm:cxn modelId="{F8B3F72B-76C8-463A-A7F6-CD62DC739455}" type="presParOf" srcId="{D58D9E94-AD58-4943-8B6C-187CE7778CEC}" destId="{14FD7908-AB5B-47DC-AD0A-836D83E50EC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74DF07-D810-4B6F-87E8-8C567C42CBD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22986C-CA1D-46B8-93E1-1347DAF8F9EB}">
      <dgm:prSet/>
      <dgm:spPr/>
      <dgm:t>
        <a:bodyPr/>
        <a:lstStyle/>
        <a:p>
          <a:r>
            <a:rPr lang="en-US" i="0"/>
            <a:t>Processed data </a:t>
          </a:r>
          <a:endParaRPr lang="en-US"/>
        </a:p>
      </dgm:t>
    </dgm:pt>
    <dgm:pt modelId="{43076134-267E-4D24-8F95-59C818539F0B}" type="parTrans" cxnId="{C7DA429E-BCF3-466F-B162-357D4A1B8C05}">
      <dgm:prSet/>
      <dgm:spPr/>
      <dgm:t>
        <a:bodyPr/>
        <a:lstStyle/>
        <a:p>
          <a:endParaRPr lang="en-US"/>
        </a:p>
      </dgm:t>
    </dgm:pt>
    <dgm:pt modelId="{E9865C64-2952-490D-A0A3-60A7DBC01D21}" type="sibTrans" cxnId="{C7DA429E-BCF3-466F-B162-357D4A1B8C05}">
      <dgm:prSet/>
      <dgm:spPr/>
      <dgm:t>
        <a:bodyPr/>
        <a:lstStyle/>
        <a:p>
          <a:endParaRPr lang="en-US"/>
        </a:p>
      </dgm:t>
    </dgm:pt>
    <dgm:pt modelId="{7EEE1D2A-2D60-46FC-8333-1428F2A00B00}">
      <dgm:prSet/>
      <dgm:spPr/>
      <dgm:t>
        <a:bodyPr/>
        <a:lstStyle/>
        <a:p>
          <a:r>
            <a:rPr lang="en-US" i="0"/>
            <a:t>Split data sets into test and train </a:t>
          </a:r>
          <a:endParaRPr lang="en-US"/>
        </a:p>
      </dgm:t>
    </dgm:pt>
    <dgm:pt modelId="{A547488E-DFDD-4C82-A862-A78742A6AC07}" type="parTrans" cxnId="{CE9D7A53-E17A-4B1B-ABF9-BBCCEF4F18B5}">
      <dgm:prSet/>
      <dgm:spPr/>
      <dgm:t>
        <a:bodyPr/>
        <a:lstStyle/>
        <a:p>
          <a:endParaRPr lang="en-US"/>
        </a:p>
      </dgm:t>
    </dgm:pt>
    <dgm:pt modelId="{F199E73A-BED0-4E46-B565-68D59EF17A10}" type="sibTrans" cxnId="{CE9D7A53-E17A-4B1B-ABF9-BBCCEF4F18B5}">
      <dgm:prSet/>
      <dgm:spPr/>
      <dgm:t>
        <a:bodyPr/>
        <a:lstStyle/>
        <a:p>
          <a:endParaRPr lang="en-US"/>
        </a:p>
      </dgm:t>
    </dgm:pt>
    <dgm:pt modelId="{92A7E1BC-E69C-4FD9-ABEE-E8C9659089D7}">
      <dgm:prSet/>
      <dgm:spPr/>
      <dgm:t>
        <a:bodyPr/>
        <a:lstStyle/>
        <a:p>
          <a:r>
            <a:rPr lang="en-US" i="0"/>
            <a:t>Trained models </a:t>
          </a:r>
          <a:endParaRPr lang="en-US"/>
        </a:p>
      </dgm:t>
    </dgm:pt>
    <dgm:pt modelId="{F37EBE19-34D5-43D7-92EB-9ABE3C7C6B0C}" type="parTrans" cxnId="{76362044-45FC-449F-8F4A-DC954977DF26}">
      <dgm:prSet/>
      <dgm:spPr/>
      <dgm:t>
        <a:bodyPr/>
        <a:lstStyle/>
        <a:p>
          <a:endParaRPr lang="en-US"/>
        </a:p>
      </dgm:t>
    </dgm:pt>
    <dgm:pt modelId="{C1A3638C-A456-43EE-9280-1021552CD288}" type="sibTrans" cxnId="{76362044-45FC-449F-8F4A-DC954977DF26}">
      <dgm:prSet/>
      <dgm:spPr/>
      <dgm:t>
        <a:bodyPr/>
        <a:lstStyle/>
        <a:p>
          <a:endParaRPr lang="en-US"/>
        </a:p>
      </dgm:t>
    </dgm:pt>
    <dgm:pt modelId="{90E2BF89-0CDF-4B82-A692-ABD2DB230617}">
      <dgm:prSet/>
      <dgm:spPr/>
      <dgm:t>
        <a:bodyPr/>
        <a:lstStyle/>
        <a:p>
          <a:r>
            <a:rPr lang="en-US" i="0"/>
            <a:t>Tested models on data</a:t>
          </a:r>
          <a:endParaRPr lang="en-US"/>
        </a:p>
      </dgm:t>
    </dgm:pt>
    <dgm:pt modelId="{40FE3504-ACBA-4998-9007-CFD6493600B7}" type="parTrans" cxnId="{96E1374A-F946-489C-8F27-F1D666127DC1}">
      <dgm:prSet/>
      <dgm:spPr/>
      <dgm:t>
        <a:bodyPr/>
        <a:lstStyle/>
        <a:p>
          <a:endParaRPr lang="en-US"/>
        </a:p>
      </dgm:t>
    </dgm:pt>
    <dgm:pt modelId="{CB3B715D-8BCD-4323-B889-37986269E84C}" type="sibTrans" cxnId="{96E1374A-F946-489C-8F27-F1D666127DC1}">
      <dgm:prSet/>
      <dgm:spPr/>
      <dgm:t>
        <a:bodyPr/>
        <a:lstStyle/>
        <a:p>
          <a:endParaRPr lang="en-US"/>
        </a:p>
      </dgm:t>
    </dgm:pt>
    <dgm:pt modelId="{99A19E96-850B-4A58-A73D-69AF1807F664}">
      <dgm:prSet/>
      <dgm:spPr/>
      <dgm:t>
        <a:bodyPr/>
        <a:lstStyle/>
        <a:p>
          <a:r>
            <a:rPr lang="en-US" i="0"/>
            <a:t>Used </a:t>
          </a:r>
          <a:r>
            <a:rPr lang="en-US"/>
            <a:t>different attribution methods</a:t>
          </a:r>
        </a:p>
      </dgm:t>
    </dgm:pt>
    <dgm:pt modelId="{02777B16-02F9-4843-BEDC-99EB38FA3205}" type="parTrans" cxnId="{79383D9B-E451-410A-B20A-C43B589005BC}">
      <dgm:prSet/>
      <dgm:spPr/>
      <dgm:t>
        <a:bodyPr/>
        <a:lstStyle/>
        <a:p>
          <a:endParaRPr lang="en-US"/>
        </a:p>
      </dgm:t>
    </dgm:pt>
    <dgm:pt modelId="{5E1F9C2F-B8D3-4C36-A803-A91422AA5903}" type="sibTrans" cxnId="{79383D9B-E451-410A-B20A-C43B589005BC}">
      <dgm:prSet/>
      <dgm:spPr/>
      <dgm:t>
        <a:bodyPr/>
        <a:lstStyle/>
        <a:p>
          <a:endParaRPr lang="en-US"/>
        </a:p>
      </dgm:t>
    </dgm:pt>
    <dgm:pt modelId="{E00AE98E-5231-45DB-9585-F3DBA04ACBEB}">
      <dgm:prSet/>
      <dgm:spPr/>
      <dgm:t>
        <a:bodyPr/>
        <a:lstStyle/>
        <a:p>
          <a:r>
            <a:rPr lang="en-US" i="0"/>
            <a:t>Compared </a:t>
          </a:r>
          <a:r>
            <a:rPr lang="en-US"/>
            <a:t>results to paper findings </a:t>
          </a:r>
        </a:p>
      </dgm:t>
    </dgm:pt>
    <dgm:pt modelId="{E84B9EE1-DA5E-4597-8371-CD86A18BC594}" type="parTrans" cxnId="{5C490D62-AB30-4755-8D89-3577DB745DC4}">
      <dgm:prSet/>
      <dgm:spPr/>
      <dgm:t>
        <a:bodyPr/>
        <a:lstStyle/>
        <a:p>
          <a:endParaRPr lang="en-US"/>
        </a:p>
      </dgm:t>
    </dgm:pt>
    <dgm:pt modelId="{21438660-A25F-49C1-A851-FA3795A11756}" type="sibTrans" cxnId="{5C490D62-AB30-4755-8D89-3577DB745DC4}">
      <dgm:prSet/>
      <dgm:spPr/>
      <dgm:t>
        <a:bodyPr/>
        <a:lstStyle/>
        <a:p>
          <a:endParaRPr lang="en-US"/>
        </a:p>
      </dgm:t>
    </dgm:pt>
    <dgm:pt modelId="{AB87F78D-9E17-9C4B-8C8B-9B58E919A10F}" type="pres">
      <dgm:prSet presAssocID="{E074DF07-D810-4B6F-87E8-8C567C42CBDB}" presName="diagram" presStyleCnt="0">
        <dgm:presLayoutVars>
          <dgm:dir/>
          <dgm:resizeHandles val="exact"/>
        </dgm:presLayoutVars>
      </dgm:prSet>
      <dgm:spPr/>
    </dgm:pt>
    <dgm:pt modelId="{C31264EC-231D-AF41-A275-BEA8C25CE108}" type="pres">
      <dgm:prSet presAssocID="{4C22986C-CA1D-46B8-93E1-1347DAF8F9EB}" presName="node" presStyleLbl="node1" presStyleIdx="0" presStyleCnt="5">
        <dgm:presLayoutVars>
          <dgm:bulletEnabled val="1"/>
        </dgm:presLayoutVars>
      </dgm:prSet>
      <dgm:spPr/>
    </dgm:pt>
    <dgm:pt modelId="{A12B5934-34E2-DA49-BC42-E35638F12BC8}" type="pres">
      <dgm:prSet presAssocID="{E9865C64-2952-490D-A0A3-60A7DBC01D21}" presName="sibTrans" presStyleCnt="0"/>
      <dgm:spPr/>
    </dgm:pt>
    <dgm:pt modelId="{C93978A4-9EF8-444B-82E5-5537A014E339}" type="pres">
      <dgm:prSet presAssocID="{92A7E1BC-E69C-4FD9-ABEE-E8C9659089D7}" presName="node" presStyleLbl="node1" presStyleIdx="1" presStyleCnt="5">
        <dgm:presLayoutVars>
          <dgm:bulletEnabled val="1"/>
        </dgm:presLayoutVars>
      </dgm:prSet>
      <dgm:spPr/>
    </dgm:pt>
    <dgm:pt modelId="{2DBC41D7-AC38-D24B-AA4D-24807B4B360D}" type="pres">
      <dgm:prSet presAssocID="{C1A3638C-A456-43EE-9280-1021552CD288}" presName="sibTrans" presStyleCnt="0"/>
      <dgm:spPr/>
    </dgm:pt>
    <dgm:pt modelId="{9319CBF8-598A-D34E-98A4-8448E455F94F}" type="pres">
      <dgm:prSet presAssocID="{90E2BF89-0CDF-4B82-A692-ABD2DB230617}" presName="node" presStyleLbl="node1" presStyleIdx="2" presStyleCnt="5">
        <dgm:presLayoutVars>
          <dgm:bulletEnabled val="1"/>
        </dgm:presLayoutVars>
      </dgm:prSet>
      <dgm:spPr/>
    </dgm:pt>
    <dgm:pt modelId="{7C194046-1627-F443-A4A6-666E727BE004}" type="pres">
      <dgm:prSet presAssocID="{CB3B715D-8BCD-4323-B889-37986269E84C}" presName="sibTrans" presStyleCnt="0"/>
      <dgm:spPr/>
    </dgm:pt>
    <dgm:pt modelId="{EB5CEFAA-E35C-DF40-8C3B-3DBB720F7904}" type="pres">
      <dgm:prSet presAssocID="{99A19E96-850B-4A58-A73D-69AF1807F664}" presName="node" presStyleLbl="node1" presStyleIdx="3" presStyleCnt="5">
        <dgm:presLayoutVars>
          <dgm:bulletEnabled val="1"/>
        </dgm:presLayoutVars>
      </dgm:prSet>
      <dgm:spPr/>
    </dgm:pt>
    <dgm:pt modelId="{F28DBCF4-5D9E-D64E-9DBF-0D2E7D851A50}" type="pres">
      <dgm:prSet presAssocID="{5E1F9C2F-B8D3-4C36-A803-A91422AA5903}" presName="sibTrans" presStyleCnt="0"/>
      <dgm:spPr/>
    </dgm:pt>
    <dgm:pt modelId="{2DE4068C-1BFA-C94A-8ACD-9CC723FEB14D}" type="pres">
      <dgm:prSet presAssocID="{E00AE98E-5231-45DB-9585-F3DBA04ACBEB}" presName="node" presStyleLbl="node1" presStyleIdx="4" presStyleCnt="5">
        <dgm:presLayoutVars>
          <dgm:bulletEnabled val="1"/>
        </dgm:presLayoutVars>
      </dgm:prSet>
      <dgm:spPr/>
    </dgm:pt>
  </dgm:ptLst>
  <dgm:cxnLst>
    <dgm:cxn modelId="{D5B50812-AE3C-374A-80EF-5F512E0CEE7C}" type="presOf" srcId="{99A19E96-850B-4A58-A73D-69AF1807F664}" destId="{EB5CEFAA-E35C-DF40-8C3B-3DBB720F7904}" srcOrd="0" destOrd="0" presId="urn:microsoft.com/office/officeart/2005/8/layout/default"/>
    <dgm:cxn modelId="{50F19617-6F07-0743-9DF8-8FF00DD0211C}" type="presOf" srcId="{E074DF07-D810-4B6F-87E8-8C567C42CBDB}" destId="{AB87F78D-9E17-9C4B-8C8B-9B58E919A10F}" srcOrd="0" destOrd="0" presId="urn:microsoft.com/office/officeart/2005/8/layout/default"/>
    <dgm:cxn modelId="{76362044-45FC-449F-8F4A-DC954977DF26}" srcId="{E074DF07-D810-4B6F-87E8-8C567C42CBDB}" destId="{92A7E1BC-E69C-4FD9-ABEE-E8C9659089D7}" srcOrd="1" destOrd="0" parTransId="{F37EBE19-34D5-43D7-92EB-9ABE3C7C6B0C}" sibTransId="{C1A3638C-A456-43EE-9280-1021552CD288}"/>
    <dgm:cxn modelId="{96E1374A-F946-489C-8F27-F1D666127DC1}" srcId="{E074DF07-D810-4B6F-87E8-8C567C42CBDB}" destId="{90E2BF89-0CDF-4B82-A692-ABD2DB230617}" srcOrd="2" destOrd="0" parTransId="{40FE3504-ACBA-4998-9007-CFD6493600B7}" sibTransId="{CB3B715D-8BCD-4323-B889-37986269E84C}"/>
    <dgm:cxn modelId="{CE9D7A53-E17A-4B1B-ABF9-BBCCEF4F18B5}" srcId="{4C22986C-CA1D-46B8-93E1-1347DAF8F9EB}" destId="{7EEE1D2A-2D60-46FC-8333-1428F2A00B00}" srcOrd="0" destOrd="0" parTransId="{A547488E-DFDD-4C82-A862-A78742A6AC07}" sibTransId="{F199E73A-BED0-4E46-B565-68D59EF17A10}"/>
    <dgm:cxn modelId="{5C490D62-AB30-4755-8D89-3577DB745DC4}" srcId="{E074DF07-D810-4B6F-87E8-8C567C42CBDB}" destId="{E00AE98E-5231-45DB-9585-F3DBA04ACBEB}" srcOrd="4" destOrd="0" parTransId="{E84B9EE1-DA5E-4597-8371-CD86A18BC594}" sibTransId="{21438660-A25F-49C1-A851-FA3795A11756}"/>
    <dgm:cxn modelId="{B4AF2362-4850-5749-A42A-1F6BB7EFBD00}" type="presOf" srcId="{90E2BF89-0CDF-4B82-A692-ABD2DB230617}" destId="{9319CBF8-598A-D34E-98A4-8448E455F94F}" srcOrd="0" destOrd="0" presId="urn:microsoft.com/office/officeart/2005/8/layout/default"/>
    <dgm:cxn modelId="{A68E1A64-660C-9143-841A-11A8703B5011}" type="presOf" srcId="{E00AE98E-5231-45DB-9585-F3DBA04ACBEB}" destId="{2DE4068C-1BFA-C94A-8ACD-9CC723FEB14D}" srcOrd="0" destOrd="0" presId="urn:microsoft.com/office/officeart/2005/8/layout/default"/>
    <dgm:cxn modelId="{20328173-5E0A-B54C-BBA1-4E52076091A1}" type="presOf" srcId="{4C22986C-CA1D-46B8-93E1-1347DAF8F9EB}" destId="{C31264EC-231D-AF41-A275-BEA8C25CE108}" srcOrd="0" destOrd="0" presId="urn:microsoft.com/office/officeart/2005/8/layout/default"/>
    <dgm:cxn modelId="{79383D9B-E451-410A-B20A-C43B589005BC}" srcId="{E074DF07-D810-4B6F-87E8-8C567C42CBDB}" destId="{99A19E96-850B-4A58-A73D-69AF1807F664}" srcOrd="3" destOrd="0" parTransId="{02777B16-02F9-4843-BEDC-99EB38FA3205}" sibTransId="{5E1F9C2F-B8D3-4C36-A803-A91422AA5903}"/>
    <dgm:cxn modelId="{3462DE9B-4B69-1A41-943A-621BC01769B0}" type="presOf" srcId="{7EEE1D2A-2D60-46FC-8333-1428F2A00B00}" destId="{C31264EC-231D-AF41-A275-BEA8C25CE108}" srcOrd="0" destOrd="1" presId="urn:microsoft.com/office/officeart/2005/8/layout/default"/>
    <dgm:cxn modelId="{C7DA429E-BCF3-466F-B162-357D4A1B8C05}" srcId="{E074DF07-D810-4B6F-87E8-8C567C42CBDB}" destId="{4C22986C-CA1D-46B8-93E1-1347DAF8F9EB}" srcOrd="0" destOrd="0" parTransId="{43076134-267E-4D24-8F95-59C818539F0B}" sibTransId="{E9865C64-2952-490D-A0A3-60A7DBC01D21}"/>
    <dgm:cxn modelId="{E4D2A4ED-5815-9440-956B-78583E41F1AC}" type="presOf" srcId="{92A7E1BC-E69C-4FD9-ABEE-E8C9659089D7}" destId="{C93978A4-9EF8-444B-82E5-5537A014E339}" srcOrd="0" destOrd="0" presId="urn:microsoft.com/office/officeart/2005/8/layout/default"/>
    <dgm:cxn modelId="{A8A0E480-2A8F-2448-B541-4F6C40CD2CF8}" type="presParOf" srcId="{AB87F78D-9E17-9C4B-8C8B-9B58E919A10F}" destId="{C31264EC-231D-AF41-A275-BEA8C25CE108}" srcOrd="0" destOrd="0" presId="urn:microsoft.com/office/officeart/2005/8/layout/default"/>
    <dgm:cxn modelId="{0A71A973-F482-D745-B637-3DA91D1316ED}" type="presParOf" srcId="{AB87F78D-9E17-9C4B-8C8B-9B58E919A10F}" destId="{A12B5934-34E2-DA49-BC42-E35638F12BC8}" srcOrd="1" destOrd="0" presId="urn:microsoft.com/office/officeart/2005/8/layout/default"/>
    <dgm:cxn modelId="{75602549-2842-AE48-8225-CA8E60D9A370}" type="presParOf" srcId="{AB87F78D-9E17-9C4B-8C8B-9B58E919A10F}" destId="{C93978A4-9EF8-444B-82E5-5537A014E339}" srcOrd="2" destOrd="0" presId="urn:microsoft.com/office/officeart/2005/8/layout/default"/>
    <dgm:cxn modelId="{021162DA-16C7-F24F-8790-489A807B3E44}" type="presParOf" srcId="{AB87F78D-9E17-9C4B-8C8B-9B58E919A10F}" destId="{2DBC41D7-AC38-D24B-AA4D-24807B4B360D}" srcOrd="3" destOrd="0" presId="urn:microsoft.com/office/officeart/2005/8/layout/default"/>
    <dgm:cxn modelId="{B3A89603-8379-5C4D-AD0B-EBE29B80F566}" type="presParOf" srcId="{AB87F78D-9E17-9C4B-8C8B-9B58E919A10F}" destId="{9319CBF8-598A-D34E-98A4-8448E455F94F}" srcOrd="4" destOrd="0" presId="urn:microsoft.com/office/officeart/2005/8/layout/default"/>
    <dgm:cxn modelId="{F4D56C27-D9C7-5F49-9F92-1BFB5E59CD3C}" type="presParOf" srcId="{AB87F78D-9E17-9C4B-8C8B-9B58E919A10F}" destId="{7C194046-1627-F443-A4A6-666E727BE004}" srcOrd="5" destOrd="0" presId="urn:microsoft.com/office/officeart/2005/8/layout/default"/>
    <dgm:cxn modelId="{6ECD0109-0F3D-0D4A-9982-606ABFE64E9A}" type="presParOf" srcId="{AB87F78D-9E17-9C4B-8C8B-9B58E919A10F}" destId="{EB5CEFAA-E35C-DF40-8C3B-3DBB720F7904}" srcOrd="6" destOrd="0" presId="urn:microsoft.com/office/officeart/2005/8/layout/default"/>
    <dgm:cxn modelId="{C74AA2BC-1D6C-9E4B-9900-4EAB4BA08E97}" type="presParOf" srcId="{AB87F78D-9E17-9C4B-8C8B-9B58E919A10F}" destId="{F28DBCF4-5D9E-D64E-9DBF-0D2E7D851A50}" srcOrd="7" destOrd="0" presId="urn:microsoft.com/office/officeart/2005/8/layout/default"/>
    <dgm:cxn modelId="{1A86FDD6-E69E-3E4A-9357-835F8E0A3320}" type="presParOf" srcId="{AB87F78D-9E17-9C4B-8C8B-9B58E919A10F}" destId="{2DE4068C-1BFA-C94A-8ACD-9CC723FEB14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95318DF-26FD-4261-8125-D384C165E17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DB12D8-5497-413D-B5FD-ACC9E70977EA}">
      <dgm:prSet/>
      <dgm:spPr/>
      <dgm:t>
        <a:bodyPr/>
        <a:lstStyle/>
        <a:p>
          <a:r>
            <a:rPr lang="en-US" i="0"/>
            <a:t>Processing time </a:t>
          </a:r>
          <a:endParaRPr lang="en-US"/>
        </a:p>
      </dgm:t>
    </dgm:pt>
    <dgm:pt modelId="{57DF5A9D-DC30-4550-BC2F-216D2EFA5F31}" type="parTrans" cxnId="{C87BC50B-2973-4130-A116-E7FE39A09022}">
      <dgm:prSet/>
      <dgm:spPr/>
      <dgm:t>
        <a:bodyPr/>
        <a:lstStyle/>
        <a:p>
          <a:endParaRPr lang="en-US"/>
        </a:p>
      </dgm:t>
    </dgm:pt>
    <dgm:pt modelId="{7D21B152-AECD-4E6D-87A6-D13AE516265E}" type="sibTrans" cxnId="{C87BC50B-2973-4130-A116-E7FE39A0902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3CBAFAA-22A3-407B-8969-0E54B6566474}">
      <dgm:prSet/>
      <dgm:spPr/>
      <dgm:t>
        <a:bodyPr/>
        <a:lstStyle/>
        <a:p>
          <a:r>
            <a:rPr lang="en-US"/>
            <a:t>Extremely taxing </a:t>
          </a:r>
        </a:p>
      </dgm:t>
    </dgm:pt>
    <dgm:pt modelId="{A8BE2254-2D05-4BDA-9603-BB60479F3137}" type="parTrans" cxnId="{1B42C071-8D21-4C06-A900-BFC83DFDCD8F}">
      <dgm:prSet/>
      <dgm:spPr/>
      <dgm:t>
        <a:bodyPr/>
        <a:lstStyle/>
        <a:p>
          <a:endParaRPr lang="en-US"/>
        </a:p>
      </dgm:t>
    </dgm:pt>
    <dgm:pt modelId="{0CAA4FC9-49ED-4369-BFE5-6382E5F44FDA}" type="sibTrans" cxnId="{1B42C071-8D21-4C06-A900-BFC83DFDCD8F}">
      <dgm:prSet/>
      <dgm:spPr/>
      <dgm:t>
        <a:bodyPr/>
        <a:lstStyle/>
        <a:p>
          <a:endParaRPr lang="en-US"/>
        </a:p>
      </dgm:t>
    </dgm:pt>
    <dgm:pt modelId="{5A654AEE-0248-4BD1-8477-E09B75413BA3}">
      <dgm:prSet/>
      <dgm:spPr/>
      <dgm:t>
        <a:bodyPr/>
        <a:lstStyle/>
        <a:p>
          <a:r>
            <a:rPr lang="en-US" i="0"/>
            <a:t>Only increase accuracy </a:t>
          </a:r>
          <a:endParaRPr lang="en-US"/>
        </a:p>
      </dgm:t>
    </dgm:pt>
    <dgm:pt modelId="{86A53851-86F8-4BD2-B976-928B47FB9F0E}" type="parTrans" cxnId="{221F897B-C5E6-4E80-B308-DCDE39F08D8F}">
      <dgm:prSet/>
      <dgm:spPr/>
      <dgm:t>
        <a:bodyPr/>
        <a:lstStyle/>
        <a:p>
          <a:endParaRPr lang="en-US"/>
        </a:p>
      </dgm:t>
    </dgm:pt>
    <dgm:pt modelId="{EAFA3579-878C-407F-A698-EBFE76A78014}" type="sibTrans" cxnId="{221F897B-C5E6-4E80-B308-DCDE39F08D8F}">
      <dgm:prSet/>
      <dgm:spPr/>
      <dgm:t>
        <a:bodyPr/>
        <a:lstStyle/>
        <a:p>
          <a:endParaRPr lang="en-US"/>
        </a:p>
      </dgm:t>
    </dgm:pt>
    <dgm:pt modelId="{7D0BBF46-076D-44E0-A4BD-6E85C0B7E01C}">
      <dgm:prSet/>
      <dgm:spPr/>
      <dgm:t>
        <a:bodyPr/>
        <a:lstStyle/>
        <a:p>
          <a:r>
            <a:rPr lang="en-US"/>
            <a:t>Not needed to reproducing conclusion</a:t>
          </a:r>
        </a:p>
      </dgm:t>
    </dgm:pt>
    <dgm:pt modelId="{10E27BC7-9F07-42FF-915C-D95D457CC018}" type="parTrans" cxnId="{CD914DCF-163A-4F91-97AE-AE7FBC299895}">
      <dgm:prSet/>
      <dgm:spPr/>
      <dgm:t>
        <a:bodyPr/>
        <a:lstStyle/>
        <a:p>
          <a:endParaRPr lang="en-US"/>
        </a:p>
      </dgm:t>
    </dgm:pt>
    <dgm:pt modelId="{DAD702A4-73C0-4A1B-BFF5-B945CA3065BA}" type="sibTrans" cxnId="{CD914DCF-163A-4F91-97AE-AE7FBC299895}">
      <dgm:prSet/>
      <dgm:spPr/>
      <dgm:t>
        <a:bodyPr/>
        <a:lstStyle/>
        <a:p>
          <a:endParaRPr lang="en-US"/>
        </a:p>
      </dgm:t>
    </dgm:pt>
    <dgm:pt modelId="{52B71909-B7FA-4A19-9E0D-9CB000BA6119}">
      <dgm:prSet/>
      <dgm:spPr/>
      <dgm:t>
        <a:bodyPr/>
        <a:lstStyle/>
        <a:p>
          <a:r>
            <a:rPr lang="en-US"/>
            <a:t>14 days estimate to fully test all data</a:t>
          </a:r>
        </a:p>
      </dgm:t>
    </dgm:pt>
    <dgm:pt modelId="{4187ADBA-ADD0-42AA-A334-49416C3B2321}" type="parTrans" cxnId="{6A7AA954-8330-4482-8877-35C29A0B7E12}">
      <dgm:prSet/>
      <dgm:spPr/>
      <dgm:t>
        <a:bodyPr/>
        <a:lstStyle/>
        <a:p>
          <a:endParaRPr lang="en-US"/>
        </a:p>
      </dgm:t>
    </dgm:pt>
    <dgm:pt modelId="{C96E4C22-9A21-4703-A76E-80854907EC0F}" type="sibTrans" cxnId="{6A7AA954-8330-4482-8877-35C29A0B7E12}">
      <dgm:prSet/>
      <dgm:spPr/>
      <dgm:t>
        <a:bodyPr/>
        <a:lstStyle/>
        <a:p>
          <a:endParaRPr lang="en-US"/>
        </a:p>
      </dgm:t>
    </dgm:pt>
    <dgm:pt modelId="{F7014CEE-255E-4897-A7A2-704BBF5CE426}">
      <dgm:prSet/>
      <dgm:spPr/>
      <dgm:t>
        <a:bodyPr/>
        <a:lstStyle/>
        <a:p>
          <a:r>
            <a:rPr lang="en-US"/>
            <a:t>Hashing values </a:t>
          </a:r>
        </a:p>
      </dgm:t>
    </dgm:pt>
    <dgm:pt modelId="{34C9868C-025E-4675-8ACB-02B69741C1F7}" type="parTrans" cxnId="{DE0DD1FC-2BB8-477F-B646-65ED1967FCAF}">
      <dgm:prSet/>
      <dgm:spPr/>
      <dgm:t>
        <a:bodyPr/>
        <a:lstStyle/>
        <a:p>
          <a:endParaRPr lang="en-US"/>
        </a:p>
      </dgm:t>
    </dgm:pt>
    <dgm:pt modelId="{3581CB64-7FAC-41EF-89F9-5836068E7A99}" type="sibTrans" cxnId="{DE0DD1FC-2BB8-477F-B646-65ED1967FCA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287B673-B1E3-437B-B5DC-FBB311873F42}">
      <dgm:prSet/>
      <dgm:spPr/>
      <dgm:t>
        <a:bodyPr/>
        <a:lstStyle/>
        <a:p>
          <a:r>
            <a:rPr lang="en-US"/>
            <a:t>Code was defective </a:t>
          </a:r>
        </a:p>
      </dgm:t>
    </dgm:pt>
    <dgm:pt modelId="{0B0C1E70-F0AF-43AD-9CD8-0FF3CC5E6928}" type="parTrans" cxnId="{90248597-5A32-40E9-B09C-996F2E82C9F2}">
      <dgm:prSet/>
      <dgm:spPr/>
      <dgm:t>
        <a:bodyPr/>
        <a:lstStyle/>
        <a:p>
          <a:endParaRPr lang="en-US"/>
        </a:p>
      </dgm:t>
    </dgm:pt>
    <dgm:pt modelId="{AD347295-29C1-4AB0-91C7-BF139EBC0834}" type="sibTrans" cxnId="{90248597-5A32-40E9-B09C-996F2E82C9F2}">
      <dgm:prSet/>
      <dgm:spPr/>
      <dgm:t>
        <a:bodyPr/>
        <a:lstStyle/>
        <a:p>
          <a:endParaRPr lang="en-US"/>
        </a:p>
      </dgm:t>
    </dgm:pt>
    <dgm:pt modelId="{3E0B351D-7B0C-47B4-8B9D-71A997CCA8B0}">
      <dgm:prSet/>
      <dgm:spPr/>
      <dgm:t>
        <a:bodyPr/>
        <a:lstStyle/>
        <a:p>
          <a:r>
            <a:rPr lang="en-US"/>
            <a:t>Changes were necessary in file format</a:t>
          </a:r>
        </a:p>
      </dgm:t>
    </dgm:pt>
    <dgm:pt modelId="{62F60920-876E-43E4-B926-E3ED3DB1AE9C}" type="parTrans" cxnId="{1EB8BAF1-F89C-4F73-B35A-4F460DE0315D}">
      <dgm:prSet/>
      <dgm:spPr/>
      <dgm:t>
        <a:bodyPr/>
        <a:lstStyle/>
        <a:p>
          <a:endParaRPr lang="en-US"/>
        </a:p>
      </dgm:t>
    </dgm:pt>
    <dgm:pt modelId="{6B99B4EE-24B2-458B-83C5-C89D7667AF51}" type="sibTrans" cxnId="{1EB8BAF1-F89C-4F73-B35A-4F460DE0315D}">
      <dgm:prSet/>
      <dgm:spPr/>
      <dgm:t>
        <a:bodyPr/>
        <a:lstStyle/>
        <a:p>
          <a:endParaRPr lang="en-US"/>
        </a:p>
      </dgm:t>
    </dgm:pt>
    <dgm:pt modelId="{E24B2FD2-5446-234E-B502-4B1529800A50}" type="pres">
      <dgm:prSet presAssocID="{895318DF-26FD-4261-8125-D384C165E172}" presName="Name0" presStyleCnt="0">
        <dgm:presLayoutVars>
          <dgm:animLvl val="lvl"/>
          <dgm:resizeHandles val="exact"/>
        </dgm:presLayoutVars>
      </dgm:prSet>
      <dgm:spPr/>
    </dgm:pt>
    <dgm:pt modelId="{90D058A8-84D9-B745-96E5-E6BDC5D60A4C}" type="pres">
      <dgm:prSet presAssocID="{23DB12D8-5497-413D-B5FD-ACC9E70977EA}" presName="compositeNode" presStyleCnt="0">
        <dgm:presLayoutVars>
          <dgm:bulletEnabled val="1"/>
        </dgm:presLayoutVars>
      </dgm:prSet>
      <dgm:spPr/>
    </dgm:pt>
    <dgm:pt modelId="{0507A253-5D8C-C040-B79F-DA685967B717}" type="pres">
      <dgm:prSet presAssocID="{23DB12D8-5497-413D-B5FD-ACC9E70977EA}" presName="bgRect" presStyleLbl="alignNode1" presStyleIdx="0" presStyleCnt="2"/>
      <dgm:spPr/>
    </dgm:pt>
    <dgm:pt modelId="{BEEDC55C-19B2-3B41-96D8-625559139B1C}" type="pres">
      <dgm:prSet presAssocID="{7D21B152-AECD-4E6D-87A6-D13AE516265E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29D8B8E9-4041-5C44-9853-10DD81C061AB}" type="pres">
      <dgm:prSet presAssocID="{23DB12D8-5497-413D-B5FD-ACC9E70977EA}" presName="nodeRect" presStyleLbl="alignNode1" presStyleIdx="0" presStyleCnt="2">
        <dgm:presLayoutVars>
          <dgm:bulletEnabled val="1"/>
        </dgm:presLayoutVars>
      </dgm:prSet>
      <dgm:spPr/>
    </dgm:pt>
    <dgm:pt modelId="{A4FBE23E-32EE-D24F-B3BF-F9D73E5914D5}" type="pres">
      <dgm:prSet presAssocID="{7D21B152-AECD-4E6D-87A6-D13AE516265E}" presName="sibTrans" presStyleCnt="0"/>
      <dgm:spPr/>
    </dgm:pt>
    <dgm:pt modelId="{3651389C-98BD-594C-A2BD-A5E8140DD71D}" type="pres">
      <dgm:prSet presAssocID="{F7014CEE-255E-4897-A7A2-704BBF5CE426}" presName="compositeNode" presStyleCnt="0">
        <dgm:presLayoutVars>
          <dgm:bulletEnabled val="1"/>
        </dgm:presLayoutVars>
      </dgm:prSet>
      <dgm:spPr/>
    </dgm:pt>
    <dgm:pt modelId="{155E00D9-87C7-0248-AE81-309108CC6DBD}" type="pres">
      <dgm:prSet presAssocID="{F7014CEE-255E-4897-A7A2-704BBF5CE426}" presName="bgRect" presStyleLbl="alignNode1" presStyleIdx="1" presStyleCnt="2"/>
      <dgm:spPr/>
    </dgm:pt>
    <dgm:pt modelId="{83EAD636-9B93-A94A-AE19-AB8DE415972F}" type="pres">
      <dgm:prSet presAssocID="{3581CB64-7FAC-41EF-89F9-5836068E7A99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42B10D72-DAF0-3A4E-AF64-FC69E6F8E022}" type="pres">
      <dgm:prSet presAssocID="{F7014CEE-255E-4897-A7A2-704BBF5CE426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C87BC50B-2973-4130-A116-E7FE39A09022}" srcId="{895318DF-26FD-4261-8125-D384C165E172}" destId="{23DB12D8-5497-413D-B5FD-ACC9E70977EA}" srcOrd="0" destOrd="0" parTransId="{57DF5A9D-DC30-4550-BC2F-216D2EFA5F31}" sibTransId="{7D21B152-AECD-4E6D-87A6-D13AE516265E}"/>
    <dgm:cxn modelId="{C3598610-C88B-2641-8927-F1E89EFFB17D}" type="presOf" srcId="{F7014CEE-255E-4897-A7A2-704BBF5CE426}" destId="{155E00D9-87C7-0248-AE81-309108CC6DBD}" srcOrd="0" destOrd="0" presId="urn:microsoft.com/office/officeart/2016/7/layout/LinearBlockProcessNumbered"/>
    <dgm:cxn modelId="{9244494D-96D0-D14E-9BB9-59BF9BC693EC}" type="presOf" srcId="{F7014CEE-255E-4897-A7A2-704BBF5CE426}" destId="{42B10D72-DAF0-3A4E-AF64-FC69E6F8E022}" srcOrd="1" destOrd="0" presId="urn:microsoft.com/office/officeart/2016/7/layout/LinearBlockProcessNumbered"/>
    <dgm:cxn modelId="{E757E94E-3979-2646-BC8F-4BFE279E55CA}" type="presOf" srcId="{5A654AEE-0248-4BD1-8477-E09B75413BA3}" destId="{29D8B8E9-4041-5C44-9853-10DD81C061AB}" srcOrd="0" destOrd="2" presId="urn:microsoft.com/office/officeart/2016/7/layout/LinearBlockProcessNumbered"/>
    <dgm:cxn modelId="{6A7AA954-8330-4482-8877-35C29A0B7E12}" srcId="{23DB12D8-5497-413D-B5FD-ACC9E70977EA}" destId="{52B71909-B7FA-4A19-9E0D-9CB000BA6119}" srcOrd="3" destOrd="0" parTransId="{4187ADBA-ADD0-42AA-A334-49416C3B2321}" sibTransId="{C96E4C22-9A21-4703-A76E-80854907EC0F}"/>
    <dgm:cxn modelId="{5C5A7258-83ED-2C4D-93D8-264FB0857AFC}" type="presOf" srcId="{23DB12D8-5497-413D-B5FD-ACC9E70977EA}" destId="{29D8B8E9-4041-5C44-9853-10DD81C061AB}" srcOrd="1" destOrd="0" presId="urn:microsoft.com/office/officeart/2016/7/layout/LinearBlockProcessNumbered"/>
    <dgm:cxn modelId="{4131F05D-9C41-AE48-98BC-EC312214E183}" type="presOf" srcId="{23DB12D8-5497-413D-B5FD-ACC9E70977EA}" destId="{0507A253-5D8C-C040-B79F-DA685967B717}" srcOrd="0" destOrd="0" presId="urn:microsoft.com/office/officeart/2016/7/layout/LinearBlockProcessNumbered"/>
    <dgm:cxn modelId="{B3FB0566-9ADD-9C4F-8B4E-BC9BF85D4F81}" type="presOf" srcId="{7D0BBF46-076D-44E0-A4BD-6E85C0B7E01C}" destId="{29D8B8E9-4041-5C44-9853-10DD81C061AB}" srcOrd="0" destOrd="3" presId="urn:microsoft.com/office/officeart/2016/7/layout/LinearBlockProcessNumbered"/>
    <dgm:cxn modelId="{1B42C071-8D21-4C06-A900-BFC83DFDCD8F}" srcId="{23DB12D8-5497-413D-B5FD-ACC9E70977EA}" destId="{13CBAFAA-22A3-407B-8969-0E54B6566474}" srcOrd="0" destOrd="0" parTransId="{A8BE2254-2D05-4BDA-9603-BB60479F3137}" sibTransId="{0CAA4FC9-49ED-4369-BFE5-6382E5F44FDA}"/>
    <dgm:cxn modelId="{221F897B-C5E6-4E80-B308-DCDE39F08D8F}" srcId="{23DB12D8-5497-413D-B5FD-ACC9E70977EA}" destId="{5A654AEE-0248-4BD1-8477-E09B75413BA3}" srcOrd="1" destOrd="0" parTransId="{86A53851-86F8-4BD2-B976-928B47FB9F0E}" sibTransId="{EAFA3579-878C-407F-A698-EBFE76A78014}"/>
    <dgm:cxn modelId="{B3C88585-8197-6C47-8D62-8FAD81BCDC66}" type="presOf" srcId="{3581CB64-7FAC-41EF-89F9-5836068E7A99}" destId="{83EAD636-9B93-A94A-AE19-AB8DE415972F}" srcOrd="0" destOrd="0" presId="urn:microsoft.com/office/officeart/2016/7/layout/LinearBlockProcessNumbered"/>
    <dgm:cxn modelId="{66409292-B59B-994C-A64C-29E816213871}" type="presOf" srcId="{3E0B351D-7B0C-47B4-8B9D-71A997CCA8B0}" destId="{42B10D72-DAF0-3A4E-AF64-FC69E6F8E022}" srcOrd="0" destOrd="2" presId="urn:microsoft.com/office/officeart/2016/7/layout/LinearBlockProcessNumbered"/>
    <dgm:cxn modelId="{5227A294-AF88-EA49-8A5B-93ED04D76A69}" type="presOf" srcId="{7D21B152-AECD-4E6D-87A6-D13AE516265E}" destId="{BEEDC55C-19B2-3B41-96D8-625559139B1C}" srcOrd="0" destOrd="0" presId="urn:microsoft.com/office/officeart/2016/7/layout/LinearBlockProcessNumbered"/>
    <dgm:cxn modelId="{90248597-5A32-40E9-B09C-996F2E82C9F2}" srcId="{F7014CEE-255E-4897-A7A2-704BBF5CE426}" destId="{7287B673-B1E3-437B-B5DC-FBB311873F42}" srcOrd="0" destOrd="0" parTransId="{0B0C1E70-F0AF-43AD-9CD8-0FF3CC5E6928}" sibTransId="{AD347295-29C1-4AB0-91C7-BF139EBC0834}"/>
    <dgm:cxn modelId="{F3F26CA4-1292-274F-BDE9-2BB10CA5D0DD}" type="presOf" srcId="{895318DF-26FD-4261-8125-D384C165E172}" destId="{E24B2FD2-5446-234E-B502-4B1529800A50}" srcOrd="0" destOrd="0" presId="urn:microsoft.com/office/officeart/2016/7/layout/LinearBlockProcessNumbered"/>
    <dgm:cxn modelId="{BD0519B6-6A86-EF48-9AAD-E9D968603AA0}" type="presOf" srcId="{7287B673-B1E3-437B-B5DC-FBB311873F42}" destId="{42B10D72-DAF0-3A4E-AF64-FC69E6F8E022}" srcOrd="0" destOrd="1" presId="urn:microsoft.com/office/officeart/2016/7/layout/LinearBlockProcessNumbered"/>
    <dgm:cxn modelId="{CFFFB3C3-0883-4446-8A2C-05310B80F710}" type="presOf" srcId="{13CBAFAA-22A3-407B-8969-0E54B6566474}" destId="{29D8B8E9-4041-5C44-9853-10DD81C061AB}" srcOrd="0" destOrd="1" presId="urn:microsoft.com/office/officeart/2016/7/layout/LinearBlockProcessNumbered"/>
    <dgm:cxn modelId="{CD914DCF-163A-4F91-97AE-AE7FBC299895}" srcId="{23DB12D8-5497-413D-B5FD-ACC9E70977EA}" destId="{7D0BBF46-076D-44E0-A4BD-6E85C0B7E01C}" srcOrd="2" destOrd="0" parTransId="{10E27BC7-9F07-42FF-915C-D95D457CC018}" sibTransId="{DAD702A4-73C0-4A1B-BFF5-B945CA3065BA}"/>
    <dgm:cxn modelId="{1EB8BAF1-F89C-4F73-B35A-4F460DE0315D}" srcId="{F7014CEE-255E-4897-A7A2-704BBF5CE426}" destId="{3E0B351D-7B0C-47B4-8B9D-71A997CCA8B0}" srcOrd="1" destOrd="0" parTransId="{62F60920-876E-43E4-B926-E3ED3DB1AE9C}" sibTransId="{6B99B4EE-24B2-458B-83C5-C89D7667AF51}"/>
    <dgm:cxn modelId="{D73080F6-2912-E242-85F9-14E372C02EF9}" type="presOf" srcId="{52B71909-B7FA-4A19-9E0D-9CB000BA6119}" destId="{29D8B8E9-4041-5C44-9853-10DD81C061AB}" srcOrd="0" destOrd="4" presId="urn:microsoft.com/office/officeart/2016/7/layout/LinearBlockProcessNumbered"/>
    <dgm:cxn modelId="{DE0DD1FC-2BB8-477F-B646-65ED1967FCAF}" srcId="{895318DF-26FD-4261-8125-D384C165E172}" destId="{F7014CEE-255E-4897-A7A2-704BBF5CE426}" srcOrd="1" destOrd="0" parTransId="{34C9868C-025E-4675-8ACB-02B69741C1F7}" sibTransId="{3581CB64-7FAC-41EF-89F9-5836068E7A99}"/>
    <dgm:cxn modelId="{AC43FFC3-D216-3B4F-8C93-AC22D09C0B99}" type="presParOf" srcId="{E24B2FD2-5446-234E-B502-4B1529800A50}" destId="{90D058A8-84D9-B745-96E5-E6BDC5D60A4C}" srcOrd="0" destOrd="0" presId="urn:microsoft.com/office/officeart/2016/7/layout/LinearBlockProcessNumbered"/>
    <dgm:cxn modelId="{BAC986A4-C952-8D42-A04A-63E7EF7CDFE2}" type="presParOf" srcId="{90D058A8-84D9-B745-96E5-E6BDC5D60A4C}" destId="{0507A253-5D8C-C040-B79F-DA685967B717}" srcOrd="0" destOrd="0" presId="urn:microsoft.com/office/officeart/2016/7/layout/LinearBlockProcessNumbered"/>
    <dgm:cxn modelId="{8B980493-BB28-6144-B051-C15FB3C53A45}" type="presParOf" srcId="{90D058A8-84D9-B745-96E5-E6BDC5D60A4C}" destId="{BEEDC55C-19B2-3B41-96D8-625559139B1C}" srcOrd="1" destOrd="0" presId="urn:microsoft.com/office/officeart/2016/7/layout/LinearBlockProcessNumbered"/>
    <dgm:cxn modelId="{B65C6FAF-00F4-6540-8558-74529FF6EE44}" type="presParOf" srcId="{90D058A8-84D9-B745-96E5-E6BDC5D60A4C}" destId="{29D8B8E9-4041-5C44-9853-10DD81C061AB}" srcOrd="2" destOrd="0" presId="urn:microsoft.com/office/officeart/2016/7/layout/LinearBlockProcessNumbered"/>
    <dgm:cxn modelId="{61090967-A9A6-BB42-9CDD-7D8ABCF23969}" type="presParOf" srcId="{E24B2FD2-5446-234E-B502-4B1529800A50}" destId="{A4FBE23E-32EE-D24F-B3BF-F9D73E5914D5}" srcOrd="1" destOrd="0" presId="urn:microsoft.com/office/officeart/2016/7/layout/LinearBlockProcessNumbered"/>
    <dgm:cxn modelId="{220D093E-1DA4-6B4D-8140-9E6A72D9FF18}" type="presParOf" srcId="{E24B2FD2-5446-234E-B502-4B1529800A50}" destId="{3651389C-98BD-594C-A2BD-A5E8140DD71D}" srcOrd="2" destOrd="0" presId="urn:microsoft.com/office/officeart/2016/7/layout/LinearBlockProcessNumbered"/>
    <dgm:cxn modelId="{D039E64A-D31E-F54B-BF5B-920CA6FED151}" type="presParOf" srcId="{3651389C-98BD-594C-A2BD-A5E8140DD71D}" destId="{155E00D9-87C7-0248-AE81-309108CC6DBD}" srcOrd="0" destOrd="0" presId="urn:microsoft.com/office/officeart/2016/7/layout/LinearBlockProcessNumbered"/>
    <dgm:cxn modelId="{11E1C63E-E62C-704D-A4FB-F4A779EDA942}" type="presParOf" srcId="{3651389C-98BD-594C-A2BD-A5E8140DD71D}" destId="{83EAD636-9B93-A94A-AE19-AB8DE415972F}" srcOrd="1" destOrd="0" presId="urn:microsoft.com/office/officeart/2016/7/layout/LinearBlockProcessNumbered"/>
    <dgm:cxn modelId="{2968B2E6-F46A-584C-A561-E103B910134F}" type="presParOf" srcId="{3651389C-98BD-594C-A2BD-A5E8140DD71D}" destId="{42B10D72-DAF0-3A4E-AF64-FC69E6F8E02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9DFA04-B0A7-4582-9C0C-907EABB4803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525C9E-8733-4A93-8131-DE9ECFDA2AA4}">
      <dgm:prSet/>
      <dgm:spPr/>
      <dgm:t>
        <a:bodyPr/>
        <a:lstStyle/>
        <a:p>
          <a:r>
            <a:rPr lang="en-US" i="0"/>
            <a:t>Confirmed paper findings</a:t>
          </a:r>
          <a:endParaRPr lang="en-US"/>
        </a:p>
      </dgm:t>
    </dgm:pt>
    <dgm:pt modelId="{94A40DAA-8BCC-4E4E-9D61-E616C3ECC963}" type="parTrans" cxnId="{98993CB2-FD34-4296-8B4C-65B3EB763542}">
      <dgm:prSet/>
      <dgm:spPr/>
      <dgm:t>
        <a:bodyPr/>
        <a:lstStyle/>
        <a:p>
          <a:endParaRPr lang="en-US"/>
        </a:p>
      </dgm:t>
    </dgm:pt>
    <dgm:pt modelId="{0FEA321E-6B49-428C-BC2E-F4CA8076D101}" type="sibTrans" cxnId="{98993CB2-FD34-4296-8B4C-65B3EB763542}">
      <dgm:prSet/>
      <dgm:spPr/>
      <dgm:t>
        <a:bodyPr/>
        <a:lstStyle/>
        <a:p>
          <a:endParaRPr lang="en-US"/>
        </a:p>
      </dgm:t>
    </dgm:pt>
    <dgm:pt modelId="{74DEF267-B600-428C-B0C5-8A74B6D89329}">
      <dgm:prSet/>
      <dgm:spPr/>
      <dgm:t>
        <a:bodyPr/>
        <a:lstStyle/>
        <a:p>
          <a:r>
            <a:rPr lang="en-US"/>
            <a:t>Taking into account traffic around starting time of the anomaly increases accuracy of attribution </a:t>
          </a:r>
        </a:p>
      </dgm:t>
    </dgm:pt>
    <dgm:pt modelId="{FD381E33-3854-4D50-873B-FEE076FAFBFF}" type="parTrans" cxnId="{011F2366-C148-46C1-AD24-11AD9ABF4725}">
      <dgm:prSet/>
      <dgm:spPr/>
      <dgm:t>
        <a:bodyPr/>
        <a:lstStyle/>
        <a:p>
          <a:endParaRPr lang="en-US"/>
        </a:p>
      </dgm:t>
    </dgm:pt>
    <dgm:pt modelId="{59F34A75-DC8C-4560-80BA-FB9417BC9EAD}" type="sibTrans" cxnId="{011F2366-C148-46C1-AD24-11AD9ABF4725}">
      <dgm:prSet/>
      <dgm:spPr/>
      <dgm:t>
        <a:bodyPr/>
        <a:lstStyle/>
        <a:p>
          <a:endParaRPr lang="en-US"/>
        </a:p>
      </dgm:t>
    </dgm:pt>
    <dgm:pt modelId="{5B53D7DA-D1E9-491C-8481-24DEF6CA30FB}">
      <dgm:prSet/>
      <dgm:spPr/>
      <dgm:t>
        <a:bodyPr/>
        <a:lstStyle/>
        <a:p>
          <a:r>
            <a:rPr lang="en-US"/>
            <a:t>MSE outperformed the rest of the methods under ideal conditions </a:t>
          </a:r>
        </a:p>
      </dgm:t>
    </dgm:pt>
    <dgm:pt modelId="{D2036DE0-F7F7-4630-82B0-84765D9DE965}" type="parTrans" cxnId="{8DB68666-47CD-4B13-A0BD-1DBAA219194C}">
      <dgm:prSet/>
      <dgm:spPr/>
      <dgm:t>
        <a:bodyPr/>
        <a:lstStyle/>
        <a:p>
          <a:endParaRPr lang="en-US"/>
        </a:p>
      </dgm:t>
    </dgm:pt>
    <dgm:pt modelId="{8CDA6E4A-DAE4-46F9-9F1B-24AE7CE7671F}" type="sibTrans" cxnId="{8DB68666-47CD-4B13-A0BD-1DBAA219194C}">
      <dgm:prSet/>
      <dgm:spPr/>
      <dgm:t>
        <a:bodyPr/>
        <a:lstStyle/>
        <a:p>
          <a:endParaRPr lang="en-US"/>
        </a:p>
      </dgm:t>
    </dgm:pt>
    <dgm:pt modelId="{E7610AA6-BE5E-46F5-87F4-22FF52C642FA}">
      <dgm:prSet/>
      <dgm:spPr/>
      <dgm:t>
        <a:bodyPr/>
        <a:lstStyle/>
        <a:p>
          <a:r>
            <a:rPr lang="en-US"/>
            <a:t>SM outperformed the rest udder practical timing conditions </a:t>
          </a:r>
        </a:p>
      </dgm:t>
    </dgm:pt>
    <dgm:pt modelId="{52FD572A-C239-4B3E-9B3F-95EDDF583D7B}" type="parTrans" cxnId="{5280F828-FE1A-4B45-8D13-D8F7FDB1393F}">
      <dgm:prSet/>
      <dgm:spPr/>
      <dgm:t>
        <a:bodyPr/>
        <a:lstStyle/>
        <a:p>
          <a:endParaRPr lang="en-US"/>
        </a:p>
      </dgm:t>
    </dgm:pt>
    <dgm:pt modelId="{FE4190B6-AEE1-47F7-8057-48D867660324}" type="sibTrans" cxnId="{5280F828-FE1A-4B45-8D13-D8F7FDB1393F}">
      <dgm:prSet/>
      <dgm:spPr/>
      <dgm:t>
        <a:bodyPr/>
        <a:lstStyle/>
        <a:p>
          <a:endParaRPr lang="en-US"/>
        </a:p>
      </dgm:t>
    </dgm:pt>
    <dgm:pt modelId="{AD7739AE-F76F-4B81-B200-0E60ED8FD20D}">
      <dgm:prSet/>
      <dgm:spPr/>
      <dgm:t>
        <a:bodyPr/>
        <a:lstStyle/>
        <a:p>
          <a:r>
            <a:rPr lang="en-US"/>
            <a:t>The collection of multiple methods (Ensemble) always outperformed individual methods </a:t>
          </a:r>
        </a:p>
      </dgm:t>
    </dgm:pt>
    <dgm:pt modelId="{1A931CFC-9AE5-45A3-8970-21C6DDACB3DD}" type="parTrans" cxnId="{D3EB8133-16AB-4F96-82B1-1EA821E5A0F4}">
      <dgm:prSet/>
      <dgm:spPr/>
      <dgm:t>
        <a:bodyPr/>
        <a:lstStyle/>
        <a:p>
          <a:endParaRPr lang="en-US"/>
        </a:p>
      </dgm:t>
    </dgm:pt>
    <dgm:pt modelId="{7DB6B9C8-F523-4D19-B5D4-7BD206020268}" type="sibTrans" cxnId="{D3EB8133-16AB-4F96-82B1-1EA821E5A0F4}">
      <dgm:prSet/>
      <dgm:spPr/>
      <dgm:t>
        <a:bodyPr/>
        <a:lstStyle/>
        <a:p>
          <a:endParaRPr lang="en-US"/>
        </a:p>
      </dgm:t>
    </dgm:pt>
    <dgm:pt modelId="{BAA13972-9D10-4CFE-A5CD-CFDA19E1B685}">
      <dgm:prSet/>
      <dgm:spPr/>
      <dgm:t>
        <a:bodyPr/>
        <a:lstStyle/>
        <a:p>
          <a:r>
            <a:rPr lang="en-US"/>
            <a:t>Testing values </a:t>
          </a:r>
        </a:p>
      </dgm:t>
    </dgm:pt>
    <dgm:pt modelId="{DFD12AA9-C875-4543-9E01-2D76E3BB038B}" type="parTrans" cxnId="{15BBFF7A-F5B9-4A8D-8B79-2E4BE4FE307E}">
      <dgm:prSet/>
      <dgm:spPr/>
      <dgm:t>
        <a:bodyPr/>
        <a:lstStyle/>
        <a:p>
          <a:endParaRPr lang="en-US"/>
        </a:p>
      </dgm:t>
    </dgm:pt>
    <dgm:pt modelId="{8DB49DCB-5E19-47D0-8509-E947C646C9E0}" type="sibTrans" cxnId="{15BBFF7A-F5B9-4A8D-8B79-2E4BE4FE307E}">
      <dgm:prSet/>
      <dgm:spPr/>
      <dgm:t>
        <a:bodyPr/>
        <a:lstStyle/>
        <a:p>
          <a:endParaRPr lang="en-US"/>
        </a:p>
      </dgm:t>
    </dgm:pt>
    <dgm:pt modelId="{BB3C8F4D-83B8-4096-A879-E4391197579A}">
      <dgm:prSet/>
      <dgm:spPr/>
      <dgm:t>
        <a:bodyPr/>
        <a:lstStyle/>
        <a:p>
          <a:r>
            <a:rPr lang="en-US"/>
            <a:t>Our values matched the papers testing procedure within the margin of error (SWAT attack 1) test </a:t>
          </a:r>
        </a:p>
      </dgm:t>
    </dgm:pt>
    <dgm:pt modelId="{F0AFAB86-D994-4676-B53C-5B0C1051AE17}" type="parTrans" cxnId="{83F2D367-5DAD-4FA7-9EC7-C28B71654A0A}">
      <dgm:prSet/>
      <dgm:spPr/>
      <dgm:t>
        <a:bodyPr/>
        <a:lstStyle/>
        <a:p>
          <a:endParaRPr lang="en-US"/>
        </a:p>
      </dgm:t>
    </dgm:pt>
    <dgm:pt modelId="{D88BD41F-A9E4-4FB7-90FA-88B3B1C08A6A}" type="sibTrans" cxnId="{83F2D367-5DAD-4FA7-9EC7-C28B71654A0A}">
      <dgm:prSet/>
      <dgm:spPr/>
      <dgm:t>
        <a:bodyPr/>
        <a:lstStyle/>
        <a:p>
          <a:endParaRPr lang="en-US"/>
        </a:p>
      </dgm:t>
    </dgm:pt>
    <dgm:pt modelId="{956953AC-B3CF-FB40-9586-53D73F1F086D}" type="pres">
      <dgm:prSet presAssocID="{F69DFA04-B0A7-4582-9C0C-907EABB4803F}" presName="Name0" presStyleCnt="0">
        <dgm:presLayoutVars>
          <dgm:dir/>
          <dgm:animLvl val="lvl"/>
          <dgm:resizeHandles val="exact"/>
        </dgm:presLayoutVars>
      </dgm:prSet>
      <dgm:spPr/>
    </dgm:pt>
    <dgm:pt modelId="{86F5A756-6251-DC4F-BF32-1284601DB8C3}" type="pres">
      <dgm:prSet presAssocID="{39525C9E-8733-4A93-8131-DE9ECFDA2AA4}" presName="composite" presStyleCnt="0"/>
      <dgm:spPr/>
    </dgm:pt>
    <dgm:pt modelId="{147E1DEB-A992-E34E-9143-0EE82040DEEB}" type="pres">
      <dgm:prSet presAssocID="{39525C9E-8733-4A93-8131-DE9ECFDA2A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D5135C-1A71-EA41-9950-412186DD3ED2}" type="pres">
      <dgm:prSet presAssocID="{39525C9E-8733-4A93-8131-DE9ECFDA2AA4}" presName="desTx" presStyleLbl="alignAccFollowNode1" presStyleIdx="0" presStyleCnt="2">
        <dgm:presLayoutVars>
          <dgm:bulletEnabled val="1"/>
        </dgm:presLayoutVars>
      </dgm:prSet>
      <dgm:spPr/>
    </dgm:pt>
    <dgm:pt modelId="{0CCD33D1-64BF-2E43-A939-F7E7EE4475E4}" type="pres">
      <dgm:prSet presAssocID="{0FEA321E-6B49-428C-BC2E-F4CA8076D101}" presName="space" presStyleCnt="0"/>
      <dgm:spPr/>
    </dgm:pt>
    <dgm:pt modelId="{30EA41BA-7C6A-484C-A5B1-665E63BC8CA4}" type="pres">
      <dgm:prSet presAssocID="{BAA13972-9D10-4CFE-A5CD-CFDA19E1B685}" presName="composite" presStyleCnt="0"/>
      <dgm:spPr/>
    </dgm:pt>
    <dgm:pt modelId="{E9BCD3AC-F5A8-104C-B406-9FA826DD2CA8}" type="pres">
      <dgm:prSet presAssocID="{BAA13972-9D10-4CFE-A5CD-CFDA19E1B68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B8C337E-DAF1-6B4D-B481-99968B689808}" type="pres">
      <dgm:prSet presAssocID="{BAA13972-9D10-4CFE-A5CD-CFDA19E1B68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856CB01-5DA0-C947-865B-04C6526C0A9E}" type="presOf" srcId="{E7610AA6-BE5E-46F5-87F4-22FF52C642FA}" destId="{5AD5135C-1A71-EA41-9950-412186DD3ED2}" srcOrd="0" destOrd="2" presId="urn:microsoft.com/office/officeart/2005/8/layout/hList1"/>
    <dgm:cxn modelId="{5280F828-FE1A-4B45-8D13-D8F7FDB1393F}" srcId="{39525C9E-8733-4A93-8131-DE9ECFDA2AA4}" destId="{E7610AA6-BE5E-46F5-87F4-22FF52C642FA}" srcOrd="2" destOrd="0" parTransId="{52FD572A-C239-4B3E-9B3F-95EDDF583D7B}" sibTransId="{FE4190B6-AEE1-47F7-8057-48D867660324}"/>
    <dgm:cxn modelId="{585E912D-F561-2F47-B140-9ED91B9AA123}" type="presOf" srcId="{39525C9E-8733-4A93-8131-DE9ECFDA2AA4}" destId="{147E1DEB-A992-E34E-9143-0EE82040DEEB}" srcOrd="0" destOrd="0" presId="urn:microsoft.com/office/officeart/2005/8/layout/hList1"/>
    <dgm:cxn modelId="{D3EB8133-16AB-4F96-82B1-1EA821E5A0F4}" srcId="{39525C9E-8733-4A93-8131-DE9ECFDA2AA4}" destId="{AD7739AE-F76F-4B81-B200-0E60ED8FD20D}" srcOrd="3" destOrd="0" parTransId="{1A931CFC-9AE5-45A3-8970-21C6DDACB3DD}" sibTransId="{7DB6B9C8-F523-4D19-B5D4-7BD206020268}"/>
    <dgm:cxn modelId="{36F0464F-B4BD-2A44-9B0D-CDB88FDEBBC3}" type="presOf" srcId="{F69DFA04-B0A7-4582-9C0C-907EABB4803F}" destId="{956953AC-B3CF-FB40-9586-53D73F1F086D}" srcOrd="0" destOrd="0" presId="urn:microsoft.com/office/officeart/2005/8/layout/hList1"/>
    <dgm:cxn modelId="{011F2366-C148-46C1-AD24-11AD9ABF4725}" srcId="{39525C9E-8733-4A93-8131-DE9ECFDA2AA4}" destId="{74DEF267-B600-428C-B0C5-8A74B6D89329}" srcOrd="0" destOrd="0" parTransId="{FD381E33-3854-4D50-873B-FEE076FAFBFF}" sibTransId="{59F34A75-DC8C-4560-80BA-FB9417BC9EAD}"/>
    <dgm:cxn modelId="{8DB68666-47CD-4B13-A0BD-1DBAA219194C}" srcId="{39525C9E-8733-4A93-8131-DE9ECFDA2AA4}" destId="{5B53D7DA-D1E9-491C-8481-24DEF6CA30FB}" srcOrd="1" destOrd="0" parTransId="{D2036DE0-F7F7-4630-82B0-84765D9DE965}" sibTransId="{8CDA6E4A-DAE4-46F9-9F1B-24AE7CE7671F}"/>
    <dgm:cxn modelId="{83F2D367-5DAD-4FA7-9EC7-C28B71654A0A}" srcId="{BAA13972-9D10-4CFE-A5CD-CFDA19E1B685}" destId="{BB3C8F4D-83B8-4096-A879-E4391197579A}" srcOrd="0" destOrd="0" parTransId="{F0AFAB86-D994-4676-B53C-5B0C1051AE17}" sibTransId="{D88BD41F-A9E4-4FB7-90FA-88B3B1C08A6A}"/>
    <dgm:cxn modelId="{8DDF0577-DA29-EC4B-8915-AD17891A9129}" type="presOf" srcId="{5B53D7DA-D1E9-491C-8481-24DEF6CA30FB}" destId="{5AD5135C-1A71-EA41-9950-412186DD3ED2}" srcOrd="0" destOrd="1" presId="urn:microsoft.com/office/officeart/2005/8/layout/hList1"/>
    <dgm:cxn modelId="{15BBFF7A-F5B9-4A8D-8B79-2E4BE4FE307E}" srcId="{F69DFA04-B0A7-4582-9C0C-907EABB4803F}" destId="{BAA13972-9D10-4CFE-A5CD-CFDA19E1B685}" srcOrd="1" destOrd="0" parTransId="{DFD12AA9-C875-4543-9E01-2D76E3BB038B}" sibTransId="{8DB49DCB-5E19-47D0-8509-E947C646C9E0}"/>
    <dgm:cxn modelId="{39EFBBA4-FA6A-F245-9CC5-DA5525DFAE09}" type="presOf" srcId="{74DEF267-B600-428C-B0C5-8A74B6D89329}" destId="{5AD5135C-1A71-EA41-9950-412186DD3ED2}" srcOrd="0" destOrd="0" presId="urn:microsoft.com/office/officeart/2005/8/layout/hList1"/>
    <dgm:cxn modelId="{98993CB2-FD34-4296-8B4C-65B3EB763542}" srcId="{F69DFA04-B0A7-4582-9C0C-907EABB4803F}" destId="{39525C9E-8733-4A93-8131-DE9ECFDA2AA4}" srcOrd="0" destOrd="0" parTransId="{94A40DAA-8BCC-4E4E-9D61-E616C3ECC963}" sibTransId="{0FEA321E-6B49-428C-BC2E-F4CA8076D101}"/>
    <dgm:cxn modelId="{01F5D7B5-935C-1C48-970B-B1982B1D8CF4}" type="presOf" srcId="{BB3C8F4D-83B8-4096-A879-E4391197579A}" destId="{4B8C337E-DAF1-6B4D-B481-99968B689808}" srcOrd="0" destOrd="0" presId="urn:microsoft.com/office/officeart/2005/8/layout/hList1"/>
    <dgm:cxn modelId="{09E385CF-092E-E742-BA0E-2B246DA916BB}" type="presOf" srcId="{AD7739AE-F76F-4B81-B200-0E60ED8FD20D}" destId="{5AD5135C-1A71-EA41-9950-412186DD3ED2}" srcOrd="0" destOrd="3" presId="urn:microsoft.com/office/officeart/2005/8/layout/hList1"/>
    <dgm:cxn modelId="{B23B5DE5-F319-6C44-9579-8517B52011FC}" type="presOf" srcId="{BAA13972-9D10-4CFE-A5CD-CFDA19E1B685}" destId="{E9BCD3AC-F5A8-104C-B406-9FA826DD2CA8}" srcOrd="0" destOrd="0" presId="urn:microsoft.com/office/officeart/2005/8/layout/hList1"/>
    <dgm:cxn modelId="{2C7FB212-95E7-E646-88C5-45B2B0DA0A65}" type="presParOf" srcId="{956953AC-B3CF-FB40-9586-53D73F1F086D}" destId="{86F5A756-6251-DC4F-BF32-1284601DB8C3}" srcOrd="0" destOrd="0" presId="urn:microsoft.com/office/officeart/2005/8/layout/hList1"/>
    <dgm:cxn modelId="{D12A5CEB-0380-5344-9344-34523FAAC600}" type="presParOf" srcId="{86F5A756-6251-DC4F-BF32-1284601DB8C3}" destId="{147E1DEB-A992-E34E-9143-0EE82040DEEB}" srcOrd="0" destOrd="0" presId="urn:microsoft.com/office/officeart/2005/8/layout/hList1"/>
    <dgm:cxn modelId="{98784F37-A6DD-B449-96AA-0C54AD5771D9}" type="presParOf" srcId="{86F5A756-6251-DC4F-BF32-1284601DB8C3}" destId="{5AD5135C-1A71-EA41-9950-412186DD3ED2}" srcOrd="1" destOrd="0" presId="urn:microsoft.com/office/officeart/2005/8/layout/hList1"/>
    <dgm:cxn modelId="{E408D5E6-6506-404E-A53A-CCF9F86495C9}" type="presParOf" srcId="{956953AC-B3CF-FB40-9586-53D73F1F086D}" destId="{0CCD33D1-64BF-2E43-A939-F7E7EE4475E4}" srcOrd="1" destOrd="0" presId="urn:microsoft.com/office/officeart/2005/8/layout/hList1"/>
    <dgm:cxn modelId="{2A0CBFC3-21AB-774A-BBCD-DFA3E4E0E819}" type="presParOf" srcId="{956953AC-B3CF-FB40-9586-53D73F1F086D}" destId="{30EA41BA-7C6A-484C-A5B1-665E63BC8CA4}" srcOrd="2" destOrd="0" presId="urn:microsoft.com/office/officeart/2005/8/layout/hList1"/>
    <dgm:cxn modelId="{B6A71244-6386-8B47-9661-46AACAFDE479}" type="presParOf" srcId="{30EA41BA-7C6A-484C-A5B1-665E63BC8CA4}" destId="{E9BCD3AC-F5A8-104C-B406-9FA826DD2CA8}" srcOrd="0" destOrd="0" presId="urn:microsoft.com/office/officeart/2005/8/layout/hList1"/>
    <dgm:cxn modelId="{18550DAA-3FBA-A047-A920-E4F861FD50E7}" type="presParOf" srcId="{30EA41BA-7C6A-484C-A5B1-665E63BC8CA4}" destId="{4B8C337E-DAF1-6B4D-B481-99968B6898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3AE8278-63B9-4E4F-9882-A2039D47393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8C3701-0F6F-461D-A1C4-F90B3D8B2727}">
      <dgm:prSet/>
      <dgm:spPr/>
      <dgm:t>
        <a:bodyPr/>
        <a:lstStyle/>
        <a:p>
          <a:r>
            <a:rPr lang="en-US"/>
            <a:t>Update code to use new libraries </a:t>
          </a:r>
        </a:p>
      </dgm:t>
    </dgm:pt>
    <dgm:pt modelId="{00157A08-42F1-4BD0-844F-EA7C4F16F7E7}" type="parTrans" cxnId="{768235C4-AA26-4476-9A2F-19C67594391C}">
      <dgm:prSet/>
      <dgm:spPr/>
      <dgm:t>
        <a:bodyPr/>
        <a:lstStyle/>
        <a:p>
          <a:endParaRPr lang="en-US"/>
        </a:p>
      </dgm:t>
    </dgm:pt>
    <dgm:pt modelId="{5A7F58A1-05C5-47A0-9B5A-F08F689ABDEC}" type="sibTrans" cxnId="{768235C4-AA26-4476-9A2F-19C67594391C}">
      <dgm:prSet/>
      <dgm:spPr/>
      <dgm:t>
        <a:bodyPr/>
        <a:lstStyle/>
        <a:p>
          <a:endParaRPr lang="en-US"/>
        </a:p>
      </dgm:t>
    </dgm:pt>
    <dgm:pt modelId="{FD908CD5-AB7F-4394-B5F0-6AD890AF7290}">
      <dgm:prSet/>
      <dgm:spPr/>
      <dgm:t>
        <a:bodyPr/>
        <a:lstStyle/>
        <a:p>
          <a:r>
            <a:rPr lang="en-US"/>
            <a:t>Optimize code to run on GPUs</a:t>
          </a:r>
        </a:p>
      </dgm:t>
    </dgm:pt>
    <dgm:pt modelId="{65460ABA-8984-4C99-BC10-6B6836FD1992}" type="parTrans" cxnId="{D0D6C101-0560-4534-8678-CD53F273BBE2}">
      <dgm:prSet/>
      <dgm:spPr/>
      <dgm:t>
        <a:bodyPr/>
        <a:lstStyle/>
        <a:p>
          <a:endParaRPr lang="en-US"/>
        </a:p>
      </dgm:t>
    </dgm:pt>
    <dgm:pt modelId="{70451EF5-34F7-47F2-A346-0B9A1203ECA6}" type="sibTrans" cxnId="{D0D6C101-0560-4534-8678-CD53F273BBE2}">
      <dgm:prSet/>
      <dgm:spPr/>
      <dgm:t>
        <a:bodyPr/>
        <a:lstStyle/>
        <a:p>
          <a:endParaRPr lang="en-US"/>
        </a:p>
      </dgm:t>
    </dgm:pt>
    <dgm:pt modelId="{3C7D9FD5-CA3C-49CE-A4B7-440627A272B8}">
      <dgm:prSet/>
      <dgm:spPr/>
      <dgm:t>
        <a:bodyPr/>
        <a:lstStyle/>
        <a:p>
          <a:r>
            <a:rPr lang="en-US"/>
            <a:t>Use IDS specific attribution methods</a:t>
          </a:r>
        </a:p>
      </dgm:t>
    </dgm:pt>
    <dgm:pt modelId="{107F628A-BF2F-428C-8BD9-71FA9BB1EA25}" type="parTrans" cxnId="{3A132270-8CEF-4DD2-A1CE-786C0B4C697F}">
      <dgm:prSet/>
      <dgm:spPr/>
      <dgm:t>
        <a:bodyPr/>
        <a:lstStyle/>
        <a:p>
          <a:endParaRPr lang="en-US"/>
        </a:p>
      </dgm:t>
    </dgm:pt>
    <dgm:pt modelId="{5A15A2CA-E946-4786-B3DA-351807F6DF5C}" type="sibTrans" cxnId="{3A132270-8CEF-4DD2-A1CE-786C0B4C697F}">
      <dgm:prSet/>
      <dgm:spPr/>
      <dgm:t>
        <a:bodyPr/>
        <a:lstStyle/>
        <a:p>
          <a:endParaRPr lang="en-US"/>
        </a:p>
      </dgm:t>
    </dgm:pt>
    <dgm:pt modelId="{EE31C218-D14A-4482-A1E8-FEB16B998D36}">
      <dgm:prSet/>
      <dgm:spPr/>
      <dgm:t>
        <a:bodyPr/>
        <a:lstStyle/>
        <a:p>
          <a:r>
            <a:rPr lang="en-US"/>
            <a:t>Develop GUI for easier testing</a:t>
          </a:r>
        </a:p>
      </dgm:t>
    </dgm:pt>
    <dgm:pt modelId="{06D9EC39-0D56-47EB-8C5A-28B80432ACB4}" type="parTrans" cxnId="{2006E14F-7D38-45BB-A2BA-1A042B1D7283}">
      <dgm:prSet/>
      <dgm:spPr/>
      <dgm:t>
        <a:bodyPr/>
        <a:lstStyle/>
        <a:p>
          <a:endParaRPr lang="en-US"/>
        </a:p>
      </dgm:t>
    </dgm:pt>
    <dgm:pt modelId="{5F0D2B5E-3F9D-489F-8AE7-ACD0739426B2}" type="sibTrans" cxnId="{2006E14F-7D38-45BB-A2BA-1A042B1D7283}">
      <dgm:prSet/>
      <dgm:spPr/>
      <dgm:t>
        <a:bodyPr/>
        <a:lstStyle/>
        <a:p>
          <a:endParaRPr lang="en-US"/>
        </a:p>
      </dgm:t>
    </dgm:pt>
    <dgm:pt modelId="{24F5A696-B55A-4440-9612-64334601ADC4}">
      <dgm:prSet/>
      <dgm:spPr/>
      <dgm:t>
        <a:bodyPr/>
        <a:lstStyle/>
        <a:p>
          <a:r>
            <a:rPr lang="en-US"/>
            <a:t>Visulaise the attribution and the results of the testing </a:t>
          </a:r>
        </a:p>
      </dgm:t>
    </dgm:pt>
    <dgm:pt modelId="{DFACB6CD-4272-4F22-8A6C-15DCA48C1773}" type="parTrans" cxnId="{27B900D8-7B7C-479E-BBC5-D7D79C83828A}">
      <dgm:prSet/>
      <dgm:spPr/>
      <dgm:t>
        <a:bodyPr/>
        <a:lstStyle/>
        <a:p>
          <a:endParaRPr lang="en-US"/>
        </a:p>
      </dgm:t>
    </dgm:pt>
    <dgm:pt modelId="{9128DF4B-62AC-40DB-B9D2-02F7DDB89B0B}" type="sibTrans" cxnId="{27B900D8-7B7C-479E-BBC5-D7D79C83828A}">
      <dgm:prSet/>
      <dgm:spPr/>
      <dgm:t>
        <a:bodyPr/>
        <a:lstStyle/>
        <a:p>
          <a:endParaRPr lang="en-US"/>
        </a:p>
      </dgm:t>
    </dgm:pt>
    <dgm:pt modelId="{363A97C2-4436-374C-9D1F-654CB89E3125}" type="pres">
      <dgm:prSet presAssocID="{B3AE8278-63B9-4E4F-9882-A2039D473936}" presName="outerComposite" presStyleCnt="0">
        <dgm:presLayoutVars>
          <dgm:chMax val="5"/>
          <dgm:dir/>
          <dgm:resizeHandles val="exact"/>
        </dgm:presLayoutVars>
      </dgm:prSet>
      <dgm:spPr/>
    </dgm:pt>
    <dgm:pt modelId="{5B2BE774-695F-1844-BFC1-A2C879C4A42A}" type="pres">
      <dgm:prSet presAssocID="{B3AE8278-63B9-4E4F-9882-A2039D473936}" presName="dummyMaxCanvas" presStyleCnt="0">
        <dgm:presLayoutVars/>
      </dgm:prSet>
      <dgm:spPr/>
    </dgm:pt>
    <dgm:pt modelId="{112B4F0E-2943-104C-8269-4C3A5347EA57}" type="pres">
      <dgm:prSet presAssocID="{B3AE8278-63B9-4E4F-9882-A2039D473936}" presName="FiveNodes_1" presStyleLbl="node1" presStyleIdx="0" presStyleCnt="5">
        <dgm:presLayoutVars>
          <dgm:bulletEnabled val="1"/>
        </dgm:presLayoutVars>
      </dgm:prSet>
      <dgm:spPr/>
    </dgm:pt>
    <dgm:pt modelId="{D5A3815D-8931-E44F-82D1-10F5E1E33850}" type="pres">
      <dgm:prSet presAssocID="{B3AE8278-63B9-4E4F-9882-A2039D473936}" presName="FiveNodes_2" presStyleLbl="node1" presStyleIdx="1" presStyleCnt="5">
        <dgm:presLayoutVars>
          <dgm:bulletEnabled val="1"/>
        </dgm:presLayoutVars>
      </dgm:prSet>
      <dgm:spPr/>
    </dgm:pt>
    <dgm:pt modelId="{37F655A9-F5F7-104E-BA4D-A0BD03946360}" type="pres">
      <dgm:prSet presAssocID="{B3AE8278-63B9-4E4F-9882-A2039D473936}" presName="FiveNodes_3" presStyleLbl="node1" presStyleIdx="2" presStyleCnt="5">
        <dgm:presLayoutVars>
          <dgm:bulletEnabled val="1"/>
        </dgm:presLayoutVars>
      </dgm:prSet>
      <dgm:spPr/>
    </dgm:pt>
    <dgm:pt modelId="{1011EA44-4B28-0441-ABB2-C3D5E3254512}" type="pres">
      <dgm:prSet presAssocID="{B3AE8278-63B9-4E4F-9882-A2039D473936}" presName="FiveNodes_4" presStyleLbl="node1" presStyleIdx="3" presStyleCnt="5">
        <dgm:presLayoutVars>
          <dgm:bulletEnabled val="1"/>
        </dgm:presLayoutVars>
      </dgm:prSet>
      <dgm:spPr/>
    </dgm:pt>
    <dgm:pt modelId="{0A19AE70-DD8F-0C46-B012-2FDD999CF164}" type="pres">
      <dgm:prSet presAssocID="{B3AE8278-63B9-4E4F-9882-A2039D473936}" presName="FiveNodes_5" presStyleLbl="node1" presStyleIdx="4" presStyleCnt="5">
        <dgm:presLayoutVars>
          <dgm:bulletEnabled val="1"/>
        </dgm:presLayoutVars>
      </dgm:prSet>
      <dgm:spPr/>
    </dgm:pt>
    <dgm:pt modelId="{9C33074C-9C93-CA4D-B5E1-0A35AFA2EBEE}" type="pres">
      <dgm:prSet presAssocID="{B3AE8278-63B9-4E4F-9882-A2039D473936}" presName="FiveConn_1-2" presStyleLbl="fgAccFollowNode1" presStyleIdx="0" presStyleCnt="4">
        <dgm:presLayoutVars>
          <dgm:bulletEnabled val="1"/>
        </dgm:presLayoutVars>
      </dgm:prSet>
      <dgm:spPr/>
    </dgm:pt>
    <dgm:pt modelId="{4FFD6DE9-B3A7-2446-8AA5-E16B9A0EFA50}" type="pres">
      <dgm:prSet presAssocID="{B3AE8278-63B9-4E4F-9882-A2039D473936}" presName="FiveConn_2-3" presStyleLbl="fgAccFollowNode1" presStyleIdx="1" presStyleCnt="4">
        <dgm:presLayoutVars>
          <dgm:bulletEnabled val="1"/>
        </dgm:presLayoutVars>
      </dgm:prSet>
      <dgm:spPr/>
    </dgm:pt>
    <dgm:pt modelId="{844BE21A-17DA-9B4B-AFC4-62CF2CEEF575}" type="pres">
      <dgm:prSet presAssocID="{B3AE8278-63B9-4E4F-9882-A2039D473936}" presName="FiveConn_3-4" presStyleLbl="fgAccFollowNode1" presStyleIdx="2" presStyleCnt="4">
        <dgm:presLayoutVars>
          <dgm:bulletEnabled val="1"/>
        </dgm:presLayoutVars>
      </dgm:prSet>
      <dgm:spPr/>
    </dgm:pt>
    <dgm:pt modelId="{6CC6B6B0-DA54-964B-A303-B4F5AC8F7523}" type="pres">
      <dgm:prSet presAssocID="{B3AE8278-63B9-4E4F-9882-A2039D473936}" presName="FiveConn_4-5" presStyleLbl="fgAccFollowNode1" presStyleIdx="3" presStyleCnt="4">
        <dgm:presLayoutVars>
          <dgm:bulletEnabled val="1"/>
        </dgm:presLayoutVars>
      </dgm:prSet>
      <dgm:spPr/>
    </dgm:pt>
    <dgm:pt modelId="{DEEE339F-267C-7040-8851-353880F2BF7D}" type="pres">
      <dgm:prSet presAssocID="{B3AE8278-63B9-4E4F-9882-A2039D473936}" presName="FiveNodes_1_text" presStyleLbl="node1" presStyleIdx="4" presStyleCnt="5">
        <dgm:presLayoutVars>
          <dgm:bulletEnabled val="1"/>
        </dgm:presLayoutVars>
      </dgm:prSet>
      <dgm:spPr/>
    </dgm:pt>
    <dgm:pt modelId="{A5309049-4B57-594D-945F-5F1E3CFCEC1E}" type="pres">
      <dgm:prSet presAssocID="{B3AE8278-63B9-4E4F-9882-A2039D473936}" presName="FiveNodes_2_text" presStyleLbl="node1" presStyleIdx="4" presStyleCnt="5">
        <dgm:presLayoutVars>
          <dgm:bulletEnabled val="1"/>
        </dgm:presLayoutVars>
      </dgm:prSet>
      <dgm:spPr/>
    </dgm:pt>
    <dgm:pt modelId="{2B563832-1D71-1D43-94E4-E680C2F0B560}" type="pres">
      <dgm:prSet presAssocID="{B3AE8278-63B9-4E4F-9882-A2039D473936}" presName="FiveNodes_3_text" presStyleLbl="node1" presStyleIdx="4" presStyleCnt="5">
        <dgm:presLayoutVars>
          <dgm:bulletEnabled val="1"/>
        </dgm:presLayoutVars>
      </dgm:prSet>
      <dgm:spPr/>
    </dgm:pt>
    <dgm:pt modelId="{A3998543-0E26-E142-8152-A96D5BE61C0C}" type="pres">
      <dgm:prSet presAssocID="{B3AE8278-63B9-4E4F-9882-A2039D473936}" presName="FiveNodes_4_text" presStyleLbl="node1" presStyleIdx="4" presStyleCnt="5">
        <dgm:presLayoutVars>
          <dgm:bulletEnabled val="1"/>
        </dgm:presLayoutVars>
      </dgm:prSet>
      <dgm:spPr/>
    </dgm:pt>
    <dgm:pt modelId="{385EC950-4D2E-8240-92FB-0F8407731818}" type="pres">
      <dgm:prSet presAssocID="{B3AE8278-63B9-4E4F-9882-A2039D47393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0D6C101-0560-4534-8678-CD53F273BBE2}" srcId="{B3AE8278-63B9-4E4F-9882-A2039D473936}" destId="{FD908CD5-AB7F-4394-B5F0-6AD890AF7290}" srcOrd="1" destOrd="0" parTransId="{65460ABA-8984-4C99-BC10-6B6836FD1992}" sibTransId="{70451EF5-34F7-47F2-A346-0B9A1203ECA6}"/>
    <dgm:cxn modelId="{9A9BD80C-FDA1-974A-A726-92BFF0FAEC0B}" type="presOf" srcId="{EE31C218-D14A-4482-A1E8-FEB16B998D36}" destId="{1011EA44-4B28-0441-ABB2-C3D5E3254512}" srcOrd="0" destOrd="0" presId="urn:microsoft.com/office/officeart/2005/8/layout/vProcess5"/>
    <dgm:cxn modelId="{154E2F24-95E8-F54B-B35E-E444D70AF515}" type="presOf" srcId="{FD908CD5-AB7F-4394-B5F0-6AD890AF7290}" destId="{D5A3815D-8931-E44F-82D1-10F5E1E33850}" srcOrd="0" destOrd="0" presId="urn:microsoft.com/office/officeart/2005/8/layout/vProcess5"/>
    <dgm:cxn modelId="{EC049E2C-6152-B744-B27D-79A58F81F227}" type="presOf" srcId="{018C3701-0F6F-461D-A1C4-F90B3D8B2727}" destId="{DEEE339F-267C-7040-8851-353880F2BF7D}" srcOrd="1" destOrd="0" presId="urn:microsoft.com/office/officeart/2005/8/layout/vProcess5"/>
    <dgm:cxn modelId="{AF568F2D-BCC9-DC42-90EE-0C43A56E5707}" type="presOf" srcId="{5A15A2CA-E946-4786-B3DA-351807F6DF5C}" destId="{844BE21A-17DA-9B4B-AFC4-62CF2CEEF575}" srcOrd="0" destOrd="0" presId="urn:microsoft.com/office/officeart/2005/8/layout/vProcess5"/>
    <dgm:cxn modelId="{65E15834-DA2E-8543-A807-5971506D6095}" type="presOf" srcId="{70451EF5-34F7-47F2-A346-0B9A1203ECA6}" destId="{4FFD6DE9-B3A7-2446-8AA5-E16B9A0EFA50}" srcOrd="0" destOrd="0" presId="urn:microsoft.com/office/officeart/2005/8/layout/vProcess5"/>
    <dgm:cxn modelId="{2EF0823B-30C9-4742-BE39-2FAB51999790}" type="presOf" srcId="{5A7F58A1-05C5-47A0-9B5A-F08F689ABDEC}" destId="{9C33074C-9C93-CA4D-B5E1-0A35AFA2EBEE}" srcOrd="0" destOrd="0" presId="urn:microsoft.com/office/officeart/2005/8/layout/vProcess5"/>
    <dgm:cxn modelId="{80E1B64C-2D44-EB4D-B055-CE9E5612AC47}" type="presOf" srcId="{018C3701-0F6F-461D-A1C4-F90B3D8B2727}" destId="{112B4F0E-2943-104C-8269-4C3A5347EA57}" srcOrd="0" destOrd="0" presId="urn:microsoft.com/office/officeart/2005/8/layout/vProcess5"/>
    <dgm:cxn modelId="{2006E14F-7D38-45BB-A2BA-1A042B1D7283}" srcId="{B3AE8278-63B9-4E4F-9882-A2039D473936}" destId="{EE31C218-D14A-4482-A1E8-FEB16B998D36}" srcOrd="3" destOrd="0" parTransId="{06D9EC39-0D56-47EB-8C5A-28B80432ACB4}" sibTransId="{5F0D2B5E-3F9D-489F-8AE7-ACD0739426B2}"/>
    <dgm:cxn modelId="{93F79A52-570D-F248-A30D-C4849DB3C4D8}" type="presOf" srcId="{24F5A696-B55A-4440-9612-64334601ADC4}" destId="{0A19AE70-DD8F-0C46-B012-2FDD999CF164}" srcOrd="0" destOrd="0" presId="urn:microsoft.com/office/officeart/2005/8/layout/vProcess5"/>
    <dgm:cxn modelId="{BD29C75A-8D2E-5C43-BFD8-DA6276FAC7C2}" type="presOf" srcId="{B3AE8278-63B9-4E4F-9882-A2039D473936}" destId="{363A97C2-4436-374C-9D1F-654CB89E3125}" srcOrd="0" destOrd="0" presId="urn:microsoft.com/office/officeart/2005/8/layout/vProcess5"/>
    <dgm:cxn modelId="{3A132270-8CEF-4DD2-A1CE-786C0B4C697F}" srcId="{B3AE8278-63B9-4E4F-9882-A2039D473936}" destId="{3C7D9FD5-CA3C-49CE-A4B7-440627A272B8}" srcOrd="2" destOrd="0" parTransId="{107F628A-BF2F-428C-8BD9-71FA9BB1EA25}" sibTransId="{5A15A2CA-E946-4786-B3DA-351807F6DF5C}"/>
    <dgm:cxn modelId="{D0EA6486-EFFD-E04C-AFA7-A0F3CFCCA0DB}" type="presOf" srcId="{EE31C218-D14A-4482-A1E8-FEB16B998D36}" destId="{A3998543-0E26-E142-8152-A96D5BE61C0C}" srcOrd="1" destOrd="0" presId="urn:microsoft.com/office/officeart/2005/8/layout/vProcess5"/>
    <dgm:cxn modelId="{CDDC88A4-9314-3340-8F73-04FC679A39B1}" type="presOf" srcId="{5F0D2B5E-3F9D-489F-8AE7-ACD0739426B2}" destId="{6CC6B6B0-DA54-964B-A303-B4F5AC8F7523}" srcOrd="0" destOrd="0" presId="urn:microsoft.com/office/officeart/2005/8/layout/vProcess5"/>
    <dgm:cxn modelId="{EACCBEB5-A92E-1D43-9B13-E94BE7FEDCEC}" type="presOf" srcId="{FD908CD5-AB7F-4394-B5F0-6AD890AF7290}" destId="{A5309049-4B57-594D-945F-5F1E3CFCEC1E}" srcOrd="1" destOrd="0" presId="urn:microsoft.com/office/officeart/2005/8/layout/vProcess5"/>
    <dgm:cxn modelId="{768235C4-AA26-4476-9A2F-19C67594391C}" srcId="{B3AE8278-63B9-4E4F-9882-A2039D473936}" destId="{018C3701-0F6F-461D-A1C4-F90B3D8B2727}" srcOrd="0" destOrd="0" parTransId="{00157A08-42F1-4BD0-844F-EA7C4F16F7E7}" sibTransId="{5A7F58A1-05C5-47A0-9B5A-F08F689ABDEC}"/>
    <dgm:cxn modelId="{A2A309CF-A159-4D4D-8B7A-FB35BE360C27}" type="presOf" srcId="{3C7D9FD5-CA3C-49CE-A4B7-440627A272B8}" destId="{37F655A9-F5F7-104E-BA4D-A0BD03946360}" srcOrd="0" destOrd="0" presId="urn:microsoft.com/office/officeart/2005/8/layout/vProcess5"/>
    <dgm:cxn modelId="{27B900D8-7B7C-479E-BBC5-D7D79C83828A}" srcId="{B3AE8278-63B9-4E4F-9882-A2039D473936}" destId="{24F5A696-B55A-4440-9612-64334601ADC4}" srcOrd="4" destOrd="0" parTransId="{DFACB6CD-4272-4F22-8A6C-15DCA48C1773}" sibTransId="{9128DF4B-62AC-40DB-B9D2-02F7DDB89B0B}"/>
    <dgm:cxn modelId="{41F941D8-74B0-F940-A0ED-F23810E645EE}" type="presOf" srcId="{24F5A696-B55A-4440-9612-64334601ADC4}" destId="{385EC950-4D2E-8240-92FB-0F8407731818}" srcOrd="1" destOrd="0" presId="urn:microsoft.com/office/officeart/2005/8/layout/vProcess5"/>
    <dgm:cxn modelId="{A3C7C2F8-38D0-AF4E-BA80-4C55798EB40D}" type="presOf" srcId="{3C7D9FD5-CA3C-49CE-A4B7-440627A272B8}" destId="{2B563832-1D71-1D43-94E4-E680C2F0B560}" srcOrd="1" destOrd="0" presId="urn:microsoft.com/office/officeart/2005/8/layout/vProcess5"/>
    <dgm:cxn modelId="{2174CFDA-BAFB-8845-B68F-2025F577521B}" type="presParOf" srcId="{363A97C2-4436-374C-9D1F-654CB89E3125}" destId="{5B2BE774-695F-1844-BFC1-A2C879C4A42A}" srcOrd="0" destOrd="0" presId="urn:microsoft.com/office/officeart/2005/8/layout/vProcess5"/>
    <dgm:cxn modelId="{87F3AE3B-2BAE-E041-AE18-9448E5363477}" type="presParOf" srcId="{363A97C2-4436-374C-9D1F-654CB89E3125}" destId="{112B4F0E-2943-104C-8269-4C3A5347EA57}" srcOrd="1" destOrd="0" presId="urn:microsoft.com/office/officeart/2005/8/layout/vProcess5"/>
    <dgm:cxn modelId="{BD582493-93D8-E34F-890C-ABBCD46745C5}" type="presParOf" srcId="{363A97C2-4436-374C-9D1F-654CB89E3125}" destId="{D5A3815D-8931-E44F-82D1-10F5E1E33850}" srcOrd="2" destOrd="0" presId="urn:microsoft.com/office/officeart/2005/8/layout/vProcess5"/>
    <dgm:cxn modelId="{46B31BE7-7130-7743-8789-3C49DC36B20E}" type="presParOf" srcId="{363A97C2-4436-374C-9D1F-654CB89E3125}" destId="{37F655A9-F5F7-104E-BA4D-A0BD03946360}" srcOrd="3" destOrd="0" presId="urn:microsoft.com/office/officeart/2005/8/layout/vProcess5"/>
    <dgm:cxn modelId="{516624D4-C54E-EF4E-987E-15B767657749}" type="presParOf" srcId="{363A97C2-4436-374C-9D1F-654CB89E3125}" destId="{1011EA44-4B28-0441-ABB2-C3D5E3254512}" srcOrd="4" destOrd="0" presId="urn:microsoft.com/office/officeart/2005/8/layout/vProcess5"/>
    <dgm:cxn modelId="{1A203172-3465-6D4D-B1A7-5C745CE9A314}" type="presParOf" srcId="{363A97C2-4436-374C-9D1F-654CB89E3125}" destId="{0A19AE70-DD8F-0C46-B012-2FDD999CF164}" srcOrd="5" destOrd="0" presId="urn:microsoft.com/office/officeart/2005/8/layout/vProcess5"/>
    <dgm:cxn modelId="{6E7EBB8B-4307-5C4C-8E93-B590F58FB2DB}" type="presParOf" srcId="{363A97C2-4436-374C-9D1F-654CB89E3125}" destId="{9C33074C-9C93-CA4D-B5E1-0A35AFA2EBEE}" srcOrd="6" destOrd="0" presId="urn:microsoft.com/office/officeart/2005/8/layout/vProcess5"/>
    <dgm:cxn modelId="{1F2531E4-290B-0A49-AE4D-4ECE764EABE8}" type="presParOf" srcId="{363A97C2-4436-374C-9D1F-654CB89E3125}" destId="{4FFD6DE9-B3A7-2446-8AA5-E16B9A0EFA50}" srcOrd="7" destOrd="0" presId="urn:microsoft.com/office/officeart/2005/8/layout/vProcess5"/>
    <dgm:cxn modelId="{8A35D9CC-640A-0D43-954B-94A0D3E34618}" type="presParOf" srcId="{363A97C2-4436-374C-9D1F-654CB89E3125}" destId="{844BE21A-17DA-9B4B-AFC4-62CF2CEEF575}" srcOrd="8" destOrd="0" presId="urn:microsoft.com/office/officeart/2005/8/layout/vProcess5"/>
    <dgm:cxn modelId="{4B29F70C-0828-9A42-B49C-51EDFD3238C2}" type="presParOf" srcId="{363A97C2-4436-374C-9D1F-654CB89E3125}" destId="{6CC6B6B0-DA54-964B-A303-B4F5AC8F7523}" srcOrd="9" destOrd="0" presId="urn:microsoft.com/office/officeart/2005/8/layout/vProcess5"/>
    <dgm:cxn modelId="{5FD2985A-1C10-1141-834E-AF4ECC5507F1}" type="presParOf" srcId="{363A97C2-4436-374C-9D1F-654CB89E3125}" destId="{DEEE339F-267C-7040-8851-353880F2BF7D}" srcOrd="10" destOrd="0" presId="urn:microsoft.com/office/officeart/2005/8/layout/vProcess5"/>
    <dgm:cxn modelId="{986E9815-5945-EB47-B974-4376F830D1A0}" type="presParOf" srcId="{363A97C2-4436-374C-9D1F-654CB89E3125}" destId="{A5309049-4B57-594D-945F-5F1E3CFCEC1E}" srcOrd="11" destOrd="0" presId="urn:microsoft.com/office/officeart/2005/8/layout/vProcess5"/>
    <dgm:cxn modelId="{3F416AF8-EDFD-5A4B-95F4-9406C7260A22}" type="presParOf" srcId="{363A97C2-4436-374C-9D1F-654CB89E3125}" destId="{2B563832-1D71-1D43-94E4-E680C2F0B560}" srcOrd="12" destOrd="0" presId="urn:microsoft.com/office/officeart/2005/8/layout/vProcess5"/>
    <dgm:cxn modelId="{CAF656AB-D096-4242-B76B-47486B02CC2D}" type="presParOf" srcId="{363A97C2-4436-374C-9D1F-654CB89E3125}" destId="{A3998543-0E26-E142-8152-A96D5BE61C0C}" srcOrd="13" destOrd="0" presId="urn:microsoft.com/office/officeart/2005/8/layout/vProcess5"/>
    <dgm:cxn modelId="{B93F1930-329A-494E-B89B-08056E826E74}" type="presParOf" srcId="{363A97C2-4436-374C-9D1F-654CB89E3125}" destId="{385EC950-4D2E-8240-92FB-0F84077318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8B0BD0-AAED-4B55-9F99-8D3199F66F6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7FA55E-C37A-4E1C-864A-7EF3E4A28C4E}">
      <dgm:prSet/>
      <dgm:spPr/>
      <dgm:t>
        <a:bodyPr/>
        <a:lstStyle/>
        <a:p>
          <a:r>
            <a:rPr lang="en-US"/>
            <a:t>Sliding timefram is needed for roubust testing </a:t>
          </a:r>
        </a:p>
      </dgm:t>
    </dgm:pt>
    <dgm:pt modelId="{3F06F812-276A-4DE3-914B-E792993B743B}" type="parTrans" cxnId="{6AFD3030-3B04-4529-9EFB-E4925FF358D2}">
      <dgm:prSet/>
      <dgm:spPr/>
      <dgm:t>
        <a:bodyPr/>
        <a:lstStyle/>
        <a:p>
          <a:endParaRPr lang="en-US"/>
        </a:p>
      </dgm:t>
    </dgm:pt>
    <dgm:pt modelId="{D521AA56-FCA1-4026-B804-9F932B656F39}" type="sibTrans" cxnId="{6AFD3030-3B04-4529-9EFB-E4925FF358D2}">
      <dgm:prSet phldrT="01"/>
      <dgm:spPr/>
      <dgm:t>
        <a:bodyPr/>
        <a:lstStyle/>
        <a:p>
          <a:endParaRPr lang="en-US"/>
        </a:p>
      </dgm:t>
    </dgm:pt>
    <dgm:pt modelId="{C67A1363-4E1E-43E5-853D-BA442A07D271}">
      <dgm:prSet/>
      <dgm:spPr/>
      <dgm:t>
        <a:bodyPr/>
        <a:lstStyle/>
        <a:p>
          <a:r>
            <a:rPr lang="en-US"/>
            <a:t>Ideal and parctical conditions are needed to test how methods handle noise and early detection capabilities</a:t>
          </a:r>
        </a:p>
      </dgm:t>
    </dgm:pt>
    <dgm:pt modelId="{727D3E62-51BC-4B35-B36D-DEB000A941CA}" type="parTrans" cxnId="{6722885A-D984-485C-8618-77161B758A90}">
      <dgm:prSet/>
      <dgm:spPr/>
      <dgm:t>
        <a:bodyPr/>
        <a:lstStyle/>
        <a:p>
          <a:endParaRPr lang="en-US"/>
        </a:p>
      </dgm:t>
    </dgm:pt>
    <dgm:pt modelId="{9C13C2BF-03C3-4789-9FFA-CC36B0B4493D}" type="sibTrans" cxnId="{6722885A-D984-485C-8618-77161B758A90}">
      <dgm:prSet phldrT="02"/>
      <dgm:spPr/>
      <dgm:t>
        <a:bodyPr/>
        <a:lstStyle/>
        <a:p>
          <a:endParaRPr lang="en-US"/>
        </a:p>
      </dgm:t>
    </dgm:pt>
    <dgm:pt modelId="{262096D8-49A7-4F19-A5A3-E6737119D00E}">
      <dgm:prSet/>
      <dgm:spPr/>
      <dgm:t>
        <a:bodyPr/>
        <a:lstStyle/>
        <a:p>
          <a:r>
            <a:rPr lang="en-US"/>
            <a:t>Comparing multiple attribution methods is necessary as a baseline </a:t>
          </a:r>
        </a:p>
      </dgm:t>
    </dgm:pt>
    <dgm:pt modelId="{136241C0-48A6-4541-AD5B-BA13F8A37AE2}" type="parTrans" cxnId="{15DA3065-F006-4B2F-8EED-40200F4CA64B}">
      <dgm:prSet/>
      <dgm:spPr/>
      <dgm:t>
        <a:bodyPr/>
        <a:lstStyle/>
        <a:p>
          <a:endParaRPr lang="en-US"/>
        </a:p>
      </dgm:t>
    </dgm:pt>
    <dgm:pt modelId="{84B6FFD0-065E-49F7-A5FC-07CFF4C9DBBB}" type="sibTrans" cxnId="{15DA3065-F006-4B2F-8EED-40200F4CA64B}">
      <dgm:prSet phldrT="03"/>
      <dgm:spPr/>
      <dgm:t>
        <a:bodyPr/>
        <a:lstStyle/>
        <a:p>
          <a:endParaRPr lang="en-US"/>
        </a:p>
      </dgm:t>
    </dgm:pt>
    <dgm:pt modelId="{978D48DB-06AB-4709-8DDF-B21F65029FB1}">
      <dgm:prSet/>
      <dgm:spPr/>
      <dgm:t>
        <a:bodyPr/>
        <a:lstStyle/>
        <a:p>
          <a:r>
            <a:rPr lang="en-US" dirty="0"/>
            <a:t>A large </a:t>
          </a:r>
          <a:r>
            <a:rPr lang="en-US" dirty="0" err="1"/>
            <a:t>dateset</a:t>
          </a:r>
          <a:r>
            <a:rPr lang="en-US" dirty="0"/>
            <a:t> is required for optimal results</a:t>
          </a:r>
        </a:p>
      </dgm:t>
    </dgm:pt>
    <dgm:pt modelId="{0E534985-A5BC-4166-8E2B-D5C88115187B}" type="parTrans" cxnId="{C6E50998-A22B-41B3-BA6E-A010516719C1}">
      <dgm:prSet/>
      <dgm:spPr/>
      <dgm:t>
        <a:bodyPr/>
        <a:lstStyle/>
        <a:p>
          <a:endParaRPr lang="en-US"/>
        </a:p>
      </dgm:t>
    </dgm:pt>
    <dgm:pt modelId="{21337714-3DB6-4F47-90E6-3269BE9BA9E0}" type="sibTrans" cxnId="{C6E50998-A22B-41B3-BA6E-A010516719C1}">
      <dgm:prSet phldrT="04"/>
      <dgm:spPr/>
      <dgm:t>
        <a:bodyPr/>
        <a:lstStyle/>
        <a:p>
          <a:endParaRPr lang="en-US"/>
        </a:p>
      </dgm:t>
    </dgm:pt>
    <dgm:pt modelId="{07C04C78-C47E-429F-8997-F4186926653B}">
      <dgm:prSet/>
      <dgm:spPr/>
      <dgm:t>
        <a:bodyPr/>
        <a:lstStyle/>
        <a:p>
          <a:r>
            <a:rPr lang="en-US" dirty="0"/>
            <a:t>Longer </a:t>
          </a:r>
          <a:r>
            <a:rPr lang="en-US" dirty="0" err="1"/>
            <a:t>tarinning</a:t>
          </a:r>
          <a:r>
            <a:rPr lang="en-US" dirty="0"/>
            <a:t> and attribution testing will results in better accuracy </a:t>
          </a:r>
        </a:p>
      </dgm:t>
    </dgm:pt>
    <dgm:pt modelId="{A9EC2D05-FEB8-45A4-9009-1215E466CA02}" type="parTrans" cxnId="{4559EBEF-A8F1-4B98-8800-38130192A865}">
      <dgm:prSet/>
      <dgm:spPr/>
      <dgm:t>
        <a:bodyPr/>
        <a:lstStyle/>
        <a:p>
          <a:endParaRPr lang="en-US"/>
        </a:p>
      </dgm:t>
    </dgm:pt>
    <dgm:pt modelId="{BE13FD28-2379-4A7D-B9C1-461EAFE51F72}" type="sibTrans" cxnId="{4559EBEF-A8F1-4B98-8800-38130192A865}">
      <dgm:prSet phldrT="05"/>
      <dgm:spPr/>
      <dgm:t>
        <a:bodyPr/>
        <a:lstStyle/>
        <a:p>
          <a:endParaRPr lang="en-US"/>
        </a:p>
      </dgm:t>
    </dgm:pt>
    <dgm:pt modelId="{FD8004FF-35F1-9349-9DD9-0C8EAB3E3138}" type="pres">
      <dgm:prSet presAssocID="{B88B0BD0-AAED-4B55-9F99-8D3199F66F64}" presName="outerComposite" presStyleCnt="0">
        <dgm:presLayoutVars>
          <dgm:chMax val="5"/>
          <dgm:dir/>
          <dgm:resizeHandles val="exact"/>
        </dgm:presLayoutVars>
      </dgm:prSet>
      <dgm:spPr/>
    </dgm:pt>
    <dgm:pt modelId="{ACE86B3D-4DA0-B24A-A362-D09711D04059}" type="pres">
      <dgm:prSet presAssocID="{B88B0BD0-AAED-4B55-9F99-8D3199F66F64}" presName="dummyMaxCanvas" presStyleCnt="0">
        <dgm:presLayoutVars/>
      </dgm:prSet>
      <dgm:spPr/>
    </dgm:pt>
    <dgm:pt modelId="{FD7960D5-E302-4E41-8EDD-5047364F9F24}" type="pres">
      <dgm:prSet presAssocID="{B88B0BD0-AAED-4B55-9F99-8D3199F66F64}" presName="FiveNodes_1" presStyleLbl="node1" presStyleIdx="0" presStyleCnt="5">
        <dgm:presLayoutVars>
          <dgm:bulletEnabled val="1"/>
        </dgm:presLayoutVars>
      </dgm:prSet>
      <dgm:spPr/>
    </dgm:pt>
    <dgm:pt modelId="{8CCF2EE0-1EFE-884B-84DB-BE734F590A00}" type="pres">
      <dgm:prSet presAssocID="{B88B0BD0-AAED-4B55-9F99-8D3199F66F64}" presName="FiveNodes_2" presStyleLbl="node1" presStyleIdx="1" presStyleCnt="5">
        <dgm:presLayoutVars>
          <dgm:bulletEnabled val="1"/>
        </dgm:presLayoutVars>
      </dgm:prSet>
      <dgm:spPr/>
    </dgm:pt>
    <dgm:pt modelId="{B56962F1-91D7-5440-8444-BB8AF07CBE8A}" type="pres">
      <dgm:prSet presAssocID="{B88B0BD0-AAED-4B55-9F99-8D3199F66F64}" presName="FiveNodes_3" presStyleLbl="node1" presStyleIdx="2" presStyleCnt="5">
        <dgm:presLayoutVars>
          <dgm:bulletEnabled val="1"/>
        </dgm:presLayoutVars>
      </dgm:prSet>
      <dgm:spPr/>
    </dgm:pt>
    <dgm:pt modelId="{244A7D37-00AC-1345-9B4D-9F5A826D378A}" type="pres">
      <dgm:prSet presAssocID="{B88B0BD0-AAED-4B55-9F99-8D3199F66F64}" presName="FiveNodes_4" presStyleLbl="node1" presStyleIdx="3" presStyleCnt="5">
        <dgm:presLayoutVars>
          <dgm:bulletEnabled val="1"/>
        </dgm:presLayoutVars>
      </dgm:prSet>
      <dgm:spPr/>
    </dgm:pt>
    <dgm:pt modelId="{DE82157A-AEB1-1247-BD66-C8B04D1693B6}" type="pres">
      <dgm:prSet presAssocID="{B88B0BD0-AAED-4B55-9F99-8D3199F66F64}" presName="FiveNodes_5" presStyleLbl="node1" presStyleIdx="4" presStyleCnt="5">
        <dgm:presLayoutVars>
          <dgm:bulletEnabled val="1"/>
        </dgm:presLayoutVars>
      </dgm:prSet>
      <dgm:spPr/>
    </dgm:pt>
    <dgm:pt modelId="{3C44FAED-99EB-AE4A-8B1F-8F98058EDDBB}" type="pres">
      <dgm:prSet presAssocID="{B88B0BD0-AAED-4B55-9F99-8D3199F66F64}" presName="FiveConn_1-2" presStyleLbl="fgAccFollowNode1" presStyleIdx="0" presStyleCnt="4">
        <dgm:presLayoutVars>
          <dgm:bulletEnabled val="1"/>
        </dgm:presLayoutVars>
      </dgm:prSet>
      <dgm:spPr/>
    </dgm:pt>
    <dgm:pt modelId="{AB8DD851-388F-2243-8C41-33049B35A9CF}" type="pres">
      <dgm:prSet presAssocID="{B88B0BD0-AAED-4B55-9F99-8D3199F66F64}" presName="FiveConn_2-3" presStyleLbl="fgAccFollowNode1" presStyleIdx="1" presStyleCnt="4">
        <dgm:presLayoutVars>
          <dgm:bulletEnabled val="1"/>
        </dgm:presLayoutVars>
      </dgm:prSet>
      <dgm:spPr/>
    </dgm:pt>
    <dgm:pt modelId="{ED9B3030-39D7-FD4B-82E8-2634FFAB3094}" type="pres">
      <dgm:prSet presAssocID="{B88B0BD0-AAED-4B55-9F99-8D3199F66F64}" presName="FiveConn_3-4" presStyleLbl="fgAccFollowNode1" presStyleIdx="2" presStyleCnt="4">
        <dgm:presLayoutVars>
          <dgm:bulletEnabled val="1"/>
        </dgm:presLayoutVars>
      </dgm:prSet>
      <dgm:spPr/>
    </dgm:pt>
    <dgm:pt modelId="{A3380E04-23A4-F144-8F25-1E04FFA34349}" type="pres">
      <dgm:prSet presAssocID="{B88B0BD0-AAED-4B55-9F99-8D3199F66F64}" presName="FiveConn_4-5" presStyleLbl="fgAccFollowNode1" presStyleIdx="3" presStyleCnt="4">
        <dgm:presLayoutVars>
          <dgm:bulletEnabled val="1"/>
        </dgm:presLayoutVars>
      </dgm:prSet>
      <dgm:spPr/>
    </dgm:pt>
    <dgm:pt modelId="{FAAE092A-FF17-2446-AB17-83A17DA3D04B}" type="pres">
      <dgm:prSet presAssocID="{B88B0BD0-AAED-4B55-9F99-8D3199F66F64}" presName="FiveNodes_1_text" presStyleLbl="node1" presStyleIdx="4" presStyleCnt="5">
        <dgm:presLayoutVars>
          <dgm:bulletEnabled val="1"/>
        </dgm:presLayoutVars>
      </dgm:prSet>
      <dgm:spPr/>
    </dgm:pt>
    <dgm:pt modelId="{46803DF1-92FA-8342-8ABB-CF48627F1C4D}" type="pres">
      <dgm:prSet presAssocID="{B88B0BD0-AAED-4B55-9F99-8D3199F66F64}" presName="FiveNodes_2_text" presStyleLbl="node1" presStyleIdx="4" presStyleCnt="5">
        <dgm:presLayoutVars>
          <dgm:bulletEnabled val="1"/>
        </dgm:presLayoutVars>
      </dgm:prSet>
      <dgm:spPr/>
    </dgm:pt>
    <dgm:pt modelId="{AB4C4D07-83A0-EC47-930A-5C6FB9648D89}" type="pres">
      <dgm:prSet presAssocID="{B88B0BD0-AAED-4B55-9F99-8D3199F66F64}" presName="FiveNodes_3_text" presStyleLbl="node1" presStyleIdx="4" presStyleCnt="5">
        <dgm:presLayoutVars>
          <dgm:bulletEnabled val="1"/>
        </dgm:presLayoutVars>
      </dgm:prSet>
      <dgm:spPr/>
    </dgm:pt>
    <dgm:pt modelId="{9FC60EE4-60F5-F446-8765-25E77E395D76}" type="pres">
      <dgm:prSet presAssocID="{B88B0BD0-AAED-4B55-9F99-8D3199F66F64}" presName="FiveNodes_4_text" presStyleLbl="node1" presStyleIdx="4" presStyleCnt="5">
        <dgm:presLayoutVars>
          <dgm:bulletEnabled val="1"/>
        </dgm:presLayoutVars>
      </dgm:prSet>
      <dgm:spPr/>
    </dgm:pt>
    <dgm:pt modelId="{EAFDFC1B-BDD6-3D41-9C2D-19033786EF12}" type="pres">
      <dgm:prSet presAssocID="{B88B0BD0-AAED-4B55-9F99-8D3199F66F6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25CB51D-D63C-EE42-BF6C-22F4E72EEABF}" type="presOf" srcId="{07C04C78-C47E-429F-8997-F4186926653B}" destId="{EAFDFC1B-BDD6-3D41-9C2D-19033786EF12}" srcOrd="1" destOrd="0" presId="urn:microsoft.com/office/officeart/2005/8/layout/vProcess5"/>
    <dgm:cxn modelId="{632B7A23-9CB2-E045-A88E-6A8CF45BBD1C}" type="presOf" srcId="{07C04C78-C47E-429F-8997-F4186926653B}" destId="{DE82157A-AEB1-1247-BD66-C8B04D1693B6}" srcOrd="0" destOrd="0" presId="urn:microsoft.com/office/officeart/2005/8/layout/vProcess5"/>
    <dgm:cxn modelId="{6AFD3030-3B04-4529-9EFB-E4925FF358D2}" srcId="{B88B0BD0-AAED-4B55-9F99-8D3199F66F64}" destId="{917FA55E-C37A-4E1C-864A-7EF3E4A28C4E}" srcOrd="0" destOrd="0" parTransId="{3F06F812-276A-4DE3-914B-E792993B743B}" sibTransId="{D521AA56-FCA1-4026-B804-9F932B656F39}"/>
    <dgm:cxn modelId="{91CF5139-A420-9947-BD4B-60EA238C78D8}" type="presOf" srcId="{21337714-3DB6-4F47-90E6-3269BE9BA9E0}" destId="{A3380E04-23A4-F144-8F25-1E04FFA34349}" srcOrd="0" destOrd="0" presId="urn:microsoft.com/office/officeart/2005/8/layout/vProcess5"/>
    <dgm:cxn modelId="{876DB039-121A-5140-8146-BC766511C756}" type="presOf" srcId="{84B6FFD0-065E-49F7-A5FC-07CFF4C9DBBB}" destId="{ED9B3030-39D7-FD4B-82E8-2634FFAB3094}" srcOrd="0" destOrd="0" presId="urn:microsoft.com/office/officeart/2005/8/layout/vProcess5"/>
    <dgm:cxn modelId="{3BDC7E3C-A814-B24A-9A5F-6C72209BCB69}" type="presOf" srcId="{B88B0BD0-AAED-4B55-9F99-8D3199F66F64}" destId="{FD8004FF-35F1-9349-9DD9-0C8EAB3E3138}" srcOrd="0" destOrd="0" presId="urn:microsoft.com/office/officeart/2005/8/layout/vProcess5"/>
    <dgm:cxn modelId="{AB2E8641-6EFD-4F4D-A5A0-9F1D7DA555B5}" type="presOf" srcId="{978D48DB-06AB-4709-8DDF-B21F65029FB1}" destId="{9FC60EE4-60F5-F446-8765-25E77E395D76}" srcOrd="1" destOrd="0" presId="urn:microsoft.com/office/officeart/2005/8/layout/vProcess5"/>
    <dgm:cxn modelId="{DA06D544-8572-D74B-B42D-F99B557CC933}" type="presOf" srcId="{262096D8-49A7-4F19-A5A3-E6737119D00E}" destId="{AB4C4D07-83A0-EC47-930A-5C6FB9648D89}" srcOrd="1" destOrd="0" presId="urn:microsoft.com/office/officeart/2005/8/layout/vProcess5"/>
    <dgm:cxn modelId="{6722885A-D984-485C-8618-77161B758A90}" srcId="{B88B0BD0-AAED-4B55-9F99-8D3199F66F64}" destId="{C67A1363-4E1E-43E5-853D-BA442A07D271}" srcOrd="1" destOrd="0" parTransId="{727D3E62-51BC-4B35-B36D-DEB000A941CA}" sibTransId="{9C13C2BF-03C3-4789-9FFA-CC36B0B4493D}"/>
    <dgm:cxn modelId="{15DA3065-F006-4B2F-8EED-40200F4CA64B}" srcId="{B88B0BD0-AAED-4B55-9F99-8D3199F66F64}" destId="{262096D8-49A7-4F19-A5A3-E6737119D00E}" srcOrd="2" destOrd="0" parTransId="{136241C0-48A6-4541-AD5B-BA13F8A37AE2}" sibTransId="{84B6FFD0-065E-49F7-A5FC-07CFF4C9DBBB}"/>
    <dgm:cxn modelId="{1C219E77-5631-0B45-9193-CC35B0EE072F}" type="presOf" srcId="{917FA55E-C37A-4E1C-864A-7EF3E4A28C4E}" destId="{FD7960D5-E302-4E41-8EDD-5047364F9F24}" srcOrd="0" destOrd="0" presId="urn:microsoft.com/office/officeart/2005/8/layout/vProcess5"/>
    <dgm:cxn modelId="{29206979-0D92-E245-A622-04810268654D}" type="presOf" srcId="{978D48DB-06AB-4709-8DDF-B21F65029FB1}" destId="{244A7D37-00AC-1345-9B4D-9F5A826D378A}" srcOrd="0" destOrd="0" presId="urn:microsoft.com/office/officeart/2005/8/layout/vProcess5"/>
    <dgm:cxn modelId="{C6E50998-A22B-41B3-BA6E-A010516719C1}" srcId="{B88B0BD0-AAED-4B55-9F99-8D3199F66F64}" destId="{978D48DB-06AB-4709-8DDF-B21F65029FB1}" srcOrd="3" destOrd="0" parTransId="{0E534985-A5BC-4166-8E2B-D5C88115187B}" sibTransId="{21337714-3DB6-4F47-90E6-3269BE9BA9E0}"/>
    <dgm:cxn modelId="{708395D7-F3FE-3E4A-A3E2-02C2D315AE22}" type="presOf" srcId="{9C13C2BF-03C3-4789-9FFA-CC36B0B4493D}" destId="{AB8DD851-388F-2243-8C41-33049B35A9CF}" srcOrd="0" destOrd="0" presId="urn:microsoft.com/office/officeart/2005/8/layout/vProcess5"/>
    <dgm:cxn modelId="{BB63F5DA-38F4-BB47-855A-6CAD6B904B3C}" type="presOf" srcId="{D521AA56-FCA1-4026-B804-9F932B656F39}" destId="{3C44FAED-99EB-AE4A-8B1F-8F98058EDDBB}" srcOrd="0" destOrd="0" presId="urn:microsoft.com/office/officeart/2005/8/layout/vProcess5"/>
    <dgm:cxn modelId="{E086D1ED-EDF9-C14D-9868-3862A6488990}" type="presOf" srcId="{262096D8-49A7-4F19-A5A3-E6737119D00E}" destId="{B56962F1-91D7-5440-8444-BB8AF07CBE8A}" srcOrd="0" destOrd="0" presId="urn:microsoft.com/office/officeart/2005/8/layout/vProcess5"/>
    <dgm:cxn modelId="{4559EBEF-A8F1-4B98-8800-38130192A865}" srcId="{B88B0BD0-AAED-4B55-9F99-8D3199F66F64}" destId="{07C04C78-C47E-429F-8997-F4186926653B}" srcOrd="4" destOrd="0" parTransId="{A9EC2D05-FEB8-45A4-9009-1215E466CA02}" sibTransId="{BE13FD28-2379-4A7D-B9C1-461EAFE51F72}"/>
    <dgm:cxn modelId="{CAB802F6-C573-F04A-9957-0777414ADC75}" type="presOf" srcId="{917FA55E-C37A-4E1C-864A-7EF3E4A28C4E}" destId="{FAAE092A-FF17-2446-AB17-83A17DA3D04B}" srcOrd="1" destOrd="0" presId="urn:microsoft.com/office/officeart/2005/8/layout/vProcess5"/>
    <dgm:cxn modelId="{BE44CFFA-5FD2-9F4B-A513-FC85EBF0BB06}" type="presOf" srcId="{C67A1363-4E1E-43E5-853D-BA442A07D271}" destId="{8CCF2EE0-1EFE-884B-84DB-BE734F590A00}" srcOrd="0" destOrd="0" presId="urn:microsoft.com/office/officeart/2005/8/layout/vProcess5"/>
    <dgm:cxn modelId="{3FF966FC-A81D-DE4C-9757-B2FD5E1B2AE5}" type="presOf" srcId="{C67A1363-4E1E-43E5-853D-BA442A07D271}" destId="{46803DF1-92FA-8342-8ABB-CF48627F1C4D}" srcOrd="1" destOrd="0" presId="urn:microsoft.com/office/officeart/2005/8/layout/vProcess5"/>
    <dgm:cxn modelId="{2E25C352-89AC-104C-B820-647B475CEB0C}" type="presParOf" srcId="{FD8004FF-35F1-9349-9DD9-0C8EAB3E3138}" destId="{ACE86B3D-4DA0-B24A-A362-D09711D04059}" srcOrd="0" destOrd="0" presId="urn:microsoft.com/office/officeart/2005/8/layout/vProcess5"/>
    <dgm:cxn modelId="{F12AE937-0A71-7E42-84F8-8BD35019E6AC}" type="presParOf" srcId="{FD8004FF-35F1-9349-9DD9-0C8EAB3E3138}" destId="{FD7960D5-E302-4E41-8EDD-5047364F9F24}" srcOrd="1" destOrd="0" presId="urn:microsoft.com/office/officeart/2005/8/layout/vProcess5"/>
    <dgm:cxn modelId="{AC8EBCB2-1A1A-B949-AB91-A9DFB417839D}" type="presParOf" srcId="{FD8004FF-35F1-9349-9DD9-0C8EAB3E3138}" destId="{8CCF2EE0-1EFE-884B-84DB-BE734F590A00}" srcOrd="2" destOrd="0" presId="urn:microsoft.com/office/officeart/2005/8/layout/vProcess5"/>
    <dgm:cxn modelId="{7B7FC34B-B990-724E-AA4D-1DC872C60C81}" type="presParOf" srcId="{FD8004FF-35F1-9349-9DD9-0C8EAB3E3138}" destId="{B56962F1-91D7-5440-8444-BB8AF07CBE8A}" srcOrd="3" destOrd="0" presId="urn:microsoft.com/office/officeart/2005/8/layout/vProcess5"/>
    <dgm:cxn modelId="{1C5FE94D-58E0-EA4C-8AC5-5CB24EFAD767}" type="presParOf" srcId="{FD8004FF-35F1-9349-9DD9-0C8EAB3E3138}" destId="{244A7D37-00AC-1345-9B4D-9F5A826D378A}" srcOrd="4" destOrd="0" presId="urn:microsoft.com/office/officeart/2005/8/layout/vProcess5"/>
    <dgm:cxn modelId="{F2AD46F0-678F-0A44-8257-6CDC72E098D8}" type="presParOf" srcId="{FD8004FF-35F1-9349-9DD9-0C8EAB3E3138}" destId="{DE82157A-AEB1-1247-BD66-C8B04D1693B6}" srcOrd="5" destOrd="0" presId="urn:microsoft.com/office/officeart/2005/8/layout/vProcess5"/>
    <dgm:cxn modelId="{AF342690-873C-DD45-A026-5B6B5817C246}" type="presParOf" srcId="{FD8004FF-35F1-9349-9DD9-0C8EAB3E3138}" destId="{3C44FAED-99EB-AE4A-8B1F-8F98058EDDBB}" srcOrd="6" destOrd="0" presId="urn:microsoft.com/office/officeart/2005/8/layout/vProcess5"/>
    <dgm:cxn modelId="{DC6EB880-D7B8-AD40-B1B7-FEEB5505746A}" type="presParOf" srcId="{FD8004FF-35F1-9349-9DD9-0C8EAB3E3138}" destId="{AB8DD851-388F-2243-8C41-33049B35A9CF}" srcOrd="7" destOrd="0" presId="urn:microsoft.com/office/officeart/2005/8/layout/vProcess5"/>
    <dgm:cxn modelId="{5AF83A66-ED45-BB46-85BD-78419C1ABFC8}" type="presParOf" srcId="{FD8004FF-35F1-9349-9DD9-0C8EAB3E3138}" destId="{ED9B3030-39D7-FD4B-82E8-2634FFAB3094}" srcOrd="8" destOrd="0" presId="urn:microsoft.com/office/officeart/2005/8/layout/vProcess5"/>
    <dgm:cxn modelId="{92BD38A9-E8F8-A245-AE15-14EC2FFFCB88}" type="presParOf" srcId="{FD8004FF-35F1-9349-9DD9-0C8EAB3E3138}" destId="{A3380E04-23A4-F144-8F25-1E04FFA34349}" srcOrd="9" destOrd="0" presId="urn:microsoft.com/office/officeart/2005/8/layout/vProcess5"/>
    <dgm:cxn modelId="{259F879A-D361-3F46-91D7-035A895B1186}" type="presParOf" srcId="{FD8004FF-35F1-9349-9DD9-0C8EAB3E3138}" destId="{FAAE092A-FF17-2446-AB17-83A17DA3D04B}" srcOrd="10" destOrd="0" presId="urn:microsoft.com/office/officeart/2005/8/layout/vProcess5"/>
    <dgm:cxn modelId="{490138C7-4BD8-F44D-8682-EB6AD6DB62ED}" type="presParOf" srcId="{FD8004FF-35F1-9349-9DD9-0C8EAB3E3138}" destId="{46803DF1-92FA-8342-8ABB-CF48627F1C4D}" srcOrd="11" destOrd="0" presId="urn:microsoft.com/office/officeart/2005/8/layout/vProcess5"/>
    <dgm:cxn modelId="{FFB0C3CA-289E-F149-8B0A-D298198247A3}" type="presParOf" srcId="{FD8004FF-35F1-9349-9DD9-0C8EAB3E3138}" destId="{AB4C4D07-83A0-EC47-930A-5C6FB9648D89}" srcOrd="12" destOrd="0" presId="urn:microsoft.com/office/officeart/2005/8/layout/vProcess5"/>
    <dgm:cxn modelId="{5D0885FF-733A-E448-B8DF-4D6E048BF48F}" type="presParOf" srcId="{FD8004FF-35F1-9349-9DD9-0C8EAB3E3138}" destId="{9FC60EE4-60F5-F446-8765-25E77E395D76}" srcOrd="13" destOrd="0" presId="urn:microsoft.com/office/officeart/2005/8/layout/vProcess5"/>
    <dgm:cxn modelId="{40704992-7BD9-1F4D-B7F7-00DF4001E7C3}" type="presParOf" srcId="{FD8004FF-35F1-9349-9DD9-0C8EAB3E3138}" destId="{EAFDFC1B-BDD6-3D41-9C2D-19033786EF1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D3E8D28-9067-4370-A3B9-768E3A002C2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3F524C-86E1-4BBC-9EFE-6C7FDF633B61}">
      <dgm:prSet/>
      <dgm:spPr/>
      <dgm:t>
        <a:bodyPr/>
        <a:lstStyle/>
        <a:p>
          <a:pPr>
            <a:defRPr b="1"/>
          </a:pPr>
          <a:r>
            <a:rPr lang="en-US" dirty="0"/>
            <a:t>Key metrics to use in comparing attribution methods </a:t>
          </a:r>
        </a:p>
      </dgm:t>
    </dgm:pt>
    <dgm:pt modelId="{1B3C110F-B70B-466A-929E-F0ADDBCD45F1}" type="parTrans" cxnId="{D77EF365-E090-48DF-AFDB-FA73169D7CB3}">
      <dgm:prSet/>
      <dgm:spPr/>
      <dgm:t>
        <a:bodyPr/>
        <a:lstStyle/>
        <a:p>
          <a:endParaRPr lang="en-US"/>
        </a:p>
      </dgm:t>
    </dgm:pt>
    <dgm:pt modelId="{8C372907-CC0A-4B86-BF2D-B763163679B6}" type="sibTrans" cxnId="{D77EF365-E090-48DF-AFDB-FA73169D7CB3}">
      <dgm:prSet/>
      <dgm:spPr/>
      <dgm:t>
        <a:bodyPr/>
        <a:lstStyle/>
        <a:p>
          <a:endParaRPr lang="en-US"/>
        </a:p>
      </dgm:t>
    </dgm:pt>
    <dgm:pt modelId="{46903B0E-D8F7-4C84-8A6E-ABC53B6FA61F}">
      <dgm:prSet/>
      <dgm:spPr/>
      <dgm:t>
        <a:bodyPr/>
        <a:lstStyle/>
        <a:p>
          <a:r>
            <a:rPr lang="en-US" dirty="0" err="1"/>
            <a:t>Avarage</a:t>
          </a:r>
          <a:r>
            <a:rPr lang="en-US" dirty="0"/>
            <a:t> rank based on ideal timing </a:t>
          </a:r>
        </a:p>
      </dgm:t>
    </dgm:pt>
    <dgm:pt modelId="{AF7E4BB8-76E3-4BD7-9E11-A633EA82DE64}" type="parTrans" cxnId="{4807740C-69D6-42B1-BC8C-E5558DE7CD8D}">
      <dgm:prSet/>
      <dgm:spPr/>
      <dgm:t>
        <a:bodyPr/>
        <a:lstStyle/>
        <a:p>
          <a:endParaRPr lang="en-US"/>
        </a:p>
      </dgm:t>
    </dgm:pt>
    <dgm:pt modelId="{251E7BF0-F47C-40B4-B590-BFA1CBAE1047}" type="sibTrans" cxnId="{4807740C-69D6-42B1-BC8C-E5558DE7CD8D}">
      <dgm:prSet/>
      <dgm:spPr/>
      <dgm:t>
        <a:bodyPr/>
        <a:lstStyle/>
        <a:p>
          <a:endParaRPr lang="en-US"/>
        </a:p>
      </dgm:t>
    </dgm:pt>
    <dgm:pt modelId="{1C3E84A3-05A3-4E3E-98DC-77205C069A3E}">
      <dgm:prSet/>
      <dgm:spPr/>
      <dgm:t>
        <a:bodyPr/>
        <a:lstStyle/>
        <a:p>
          <a:r>
            <a:rPr lang="en-US" dirty="0" err="1"/>
            <a:t>Avarage</a:t>
          </a:r>
          <a:r>
            <a:rPr lang="en-US" dirty="0"/>
            <a:t> rank based on </a:t>
          </a:r>
          <a:r>
            <a:rPr lang="en-US" dirty="0" err="1"/>
            <a:t>parctical</a:t>
          </a:r>
          <a:r>
            <a:rPr lang="en-US" dirty="0"/>
            <a:t> timing </a:t>
          </a:r>
        </a:p>
      </dgm:t>
    </dgm:pt>
    <dgm:pt modelId="{CAF536E2-AA68-43FA-941A-7B1DE4AE1EDF}" type="parTrans" cxnId="{F9F1AE30-9C76-4CA4-92C3-6E5A1888B58A}">
      <dgm:prSet/>
      <dgm:spPr/>
      <dgm:t>
        <a:bodyPr/>
        <a:lstStyle/>
        <a:p>
          <a:endParaRPr lang="en-US"/>
        </a:p>
      </dgm:t>
    </dgm:pt>
    <dgm:pt modelId="{3E02C615-7657-419C-A398-6D246B4928F6}" type="sibTrans" cxnId="{F9F1AE30-9C76-4CA4-92C3-6E5A1888B58A}">
      <dgm:prSet/>
      <dgm:spPr/>
      <dgm:t>
        <a:bodyPr/>
        <a:lstStyle/>
        <a:p>
          <a:endParaRPr lang="en-US"/>
        </a:p>
      </dgm:t>
    </dgm:pt>
    <dgm:pt modelId="{30FFA7D1-7B55-4D20-8988-1B369890C128}">
      <dgm:prSet/>
      <dgm:spPr/>
      <dgm:t>
        <a:bodyPr/>
        <a:lstStyle/>
        <a:p>
          <a:r>
            <a:rPr lang="en-US" dirty="0" err="1"/>
            <a:t>Avarage</a:t>
          </a:r>
          <a:r>
            <a:rPr lang="en-US" dirty="0"/>
            <a:t> ranking across </a:t>
          </a:r>
          <a:r>
            <a:rPr lang="en-US" dirty="0" err="1"/>
            <a:t>mulitple</a:t>
          </a:r>
          <a:r>
            <a:rPr lang="en-US" dirty="0"/>
            <a:t> attacks</a:t>
          </a:r>
        </a:p>
      </dgm:t>
    </dgm:pt>
    <dgm:pt modelId="{80B3EB5F-8C42-4D23-BFB5-8E79865D6B5D}" type="parTrans" cxnId="{9C28C984-3963-47CB-AC02-4D88D95399A7}">
      <dgm:prSet/>
      <dgm:spPr/>
      <dgm:t>
        <a:bodyPr/>
        <a:lstStyle/>
        <a:p>
          <a:endParaRPr lang="en-US"/>
        </a:p>
      </dgm:t>
    </dgm:pt>
    <dgm:pt modelId="{FE918D7B-FD86-47E8-8D89-C99E106877CF}" type="sibTrans" cxnId="{9C28C984-3963-47CB-AC02-4D88D95399A7}">
      <dgm:prSet/>
      <dgm:spPr/>
      <dgm:t>
        <a:bodyPr/>
        <a:lstStyle/>
        <a:p>
          <a:endParaRPr lang="en-US"/>
        </a:p>
      </dgm:t>
    </dgm:pt>
    <dgm:pt modelId="{EF1DDC7D-ACD0-4181-9A6A-6D1D7810113E}">
      <dgm:prSet/>
      <dgm:spPr/>
      <dgm:t>
        <a:bodyPr/>
        <a:lstStyle/>
        <a:p>
          <a:pPr>
            <a:defRPr b="1"/>
          </a:pPr>
          <a:r>
            <a:rPr lang="en-US"/>
            <a:t>Results normalization helps create a better and clearler observations </a:t>
          </a:r>
        </a:p>
      </dgm:t>
    </dgm:pt>
    <dgm:pt modelId="{32250A58-79D8-47CA-B663-2D8A179CDD41}" type="parTrans" cxnId="{E4CBBF81-9287-424E-AFAF-88570EBB689E}">
      <dgm:prSet/>
      <dgm:spPr/>
      <dgm:t>
        <a:bodyPr/>
        <a:lstStyle/>
        <a:p>
          <a:endParaRPr lang="en-US"/>
        </a:p>
      </dgm:t>
    </dgm:pt>
    <dgm:pt modelId="{E92E36BC-39A7-4D3F-97D7-BF9D5AC6F797}" type="sibTrans" cxnId="{E4CBBF81-9287-424E-AFAF-88570EBB689E}">
      <dgm:prSet/>
      <dgm:spPr/>
      <dgm:t>
        <a:bodyPr/>
        <a:lstStyle/>
        <a:p>
          <a:endParaRPr lang="en-US"/>
        </a:p>
      </dgm:t>
    </dgm:pt>
    <dgm:pt modelId="{54771A3A-BC95-404C-9511-298CE80FFF75}" type="pres">
      <dgm:prSet presAssocID="{ED3E8D28-9067-4370-A3B9-768E3A002C2D}" presName="outerComposite" presStyleCnt="0">
        <dgm:presLayoutVars>
          <dgm:chMax val="5"/>
          <dgm:dir/>
          <dgm:resizeHandles val="exact"/>
        </dgm:presLayoutVars>
      </dgm:prSet>
      <dgm:spPr/>
    </dgm:pt>
    <dgm:pt modelId="{4599A669-B029-7D41-B24D-6EBC80A364B6}" type="pres">
      <dgm:prSet presAssocID="{ED3E8D28-9067-4370-A3B9-768E3A002C2D}" presName="dummyMaxCanvas" presStyleCnt="0">
        <dgm:presLayoutVars/>
      </dgm:prSet>
      <dgm:spPr/>
    </dgm:pt>
    <dgm:pt modelId="{EF6A4E8E-61F0-8245-9FF2-C2790AD5A552}" type="pres">
      <dgm:prSet presAssocID="{ED3E8D28-9067-4370-A3B9-768E3A002C2D}" presName="TwoNodes_1" presStyleLbl="node1" presStyleIdx="0" presStyleCnt="2">
        <dgm:presLayoutVars>
          <dgm:bulletEnabled val="1"/>
        </dgm:presLayoutVars>
      </dgm:prSet>
      <dgm:spPr/>
    </dgm:pt>
    <dgm:pt modelId="{D6083BE5-0358-1640-AD36-3634D83FA118}" type="pres">
      <dgm:prSet presAssocID="{ED3E8D28-9067-4370-A3B9-768E3A002C2D}" presName="TwoNodes_2" presStyleLbl="node1" presStyleIdx="1" presStyleCnt="2">
        <dgm:presLayoutVars>
          <dgm:bulletEnabled val="1"/>
        </dgm:presLayoutVars>
      </dgm:prSet>
      <dgm:spPr/>
    </dgm:pt>
    <dgm:pt modelId="{88D972F3-3A25-6443-AEF5-B0380B2BB734}" type="pres">
      <dgm:prSet presAssocID="{ED3E8D28-9067-4370-A3B9-768E3A002C2D}" presName="TwoConn_1-2" presStyleLbl="fgAccFollowNode1" presStyleIdx="0" presStyleCnt="1">
        <dgm:presLayoutVars>
          <dgm:bulletEnabled val="1"/>
        </dgm:presLayoutVars>
      </dgm:prSet>
      <dgm:spPr/>
    </dgm:pt>
    <dgm:pt modelId="{93FF2ED3-4BD6-5B47-BE17-313D732D1713}" type="pres">
      <dgm:prSet presAssocID="{ED3E8D28-9067-4370-A3B9-768E3A002C2D}" presName="TwoNodes_1_text" presStyleLbl="node1" presStyleIdx="1" presStyleCnt="2">
        <dgm:presLayoutVars>
          <dgm:bulletEnabled val="1"/>
        </dgm:presLayoutVars>
      </dgm:prSet>
      <dgm:spPr/>
    </dgm:pt>
    <dgm:pt modelId="{73E12379-B410-4741-AE35-DE7616FE734D}" type="pres">
      <dgm:prSet presAssocID="{ED3E8D28-9067-4370-A3B9-768E3A002C2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9D71008-E5FA-AB4C-8A23-B543CD174462}" type="presOf" srcId="{8C372907-CC0A-4B86-BF2D-B763163679B6}" destId="{88D972F3-3A25-6443-AEF5-B0380B2BB734}" srcOrd="0" destOrd="0" presId="urn:microsoft.com/office/officeart/2005/8/layout/vProcess5"/>
    <dgm:cxn modelId="{4807740C-69D6-42B1-BC8C-E5558DE7CD8D}" srcId="{A43F524C-86E1-4BBC-9EFE-6C7FDF633B61}" destId="{46903B0E-D8F7-4C84-8A6E-ABC53B6FA61F}" srcOrd="0" destOrd="0" parTransId="{AF7E4BB8-76E3-4BD7-9E11-A633EA82DE64}" sibTransId="{251E7BF0-F47C-40B4-B590-BFA1CBAE1047}"/>
    <dgm:cxn modelId="{6D881924-EE3B-914B-9A07-8F5C6FAB0A6D}" type="presOf" srcId="{46903B0E-D8F7-4C84-8A6E-ABC53B6FA61F}" destId="{EF6A4E8E-61F0-8245-9FF2-C2790AD5A552}" srcOrd="0" destOrd="1" presId="urn:microsoft.com/office/officeart/2005/8/layout/vProcess5"/>
    <dgm:cxn modelId="{F9F1AE30-9C76-4CA4-92C3-6E5A1888B58A}" srcId="{A43F524C-86E1-4BBC-9EFE-6C7FDF633B61}" destId="{1C3E84A3-05A3-4E3E-98DC-77205C069A3E}" srcOrd="1" destOrd="0" parTransId="{CAF536E2-AA68-43FA-941A-7B1DE4AE1EDF}" sibTransId="{3E02C615-7657-419C-A398-6D246B4928F6}"/>
    <dgm:cxn modelId="{53E1ED49-2027-1540-AB70-AFB3DAB820DC}" type="presOf" srcId="{A43F524C-86E1-4BBC-9EFE-6C7FDF633B61}" destId="{EF6A4E8E-61F0-8245-9FF2-C2790AD5A552}" srcOrd="0" destOrd="0" presId="urn:microsoft.com/office/officeart/2005/8/layout/vProcess5"/>
    <dgm:cxn modelId="{9B85D165-EB04-EA40-8450-C4BA641334A9}" type="presOf" srcId="{46903B0E-D8F7-4C84-8A6E-ABC53B6FA61F}" destId="{93FF2ED3-4BD6-5B47-BE17-313D732D1713}" srcOrd="1" destOrd="1" presId="urn:microsoft.com/office/officeart/2005/8/layout/vProcess5"/>
    <dgm:cxn modelId="{D77EF365-E090-48DF-AFDB-FA73169D7CB3}" srcId="{ED3E8D28-9067-4370-A3B9-768E3A002C2D}" destId="{A43F524C-86E1-4BBC-9EFE-6C7FDF633B61}" srcOrd="0" destOrd="0" parTransId="{1B3C110F-B70B-466A-929E-F0ADDBCD45F1}" sibTransId="{8C372907-CC0A-4B86-BF2D-B763163679B6}"/>
    <dgm:cxn modelId="{F9D5F576-C497-834F-A932-E4D86BC266AE}" type="presOf" srcId="{1C3E84A3-05A3-4E3E-98DC-77205C069A3E}" destId="{93FF2ED3-4BD6-5B47-BE17-313D732D1713}" srcOrd="1" destOrd="2" presId="urn:microsoft.com/office/officeart/2005/8/layout/vProcess5"/>
    <dgm:cxn modelId="{E4CBBF81-9287-424E-AFAF-88570EBB689E}" srcId="{ED3E8D28-9067-4370-A3B9-768E3A002C2D}" destId="{EF1DDC7D-ACD0-4181-9A6A-6D1D7810113E}" srcOrd="1" destOrd="0" parTransId="{32250A58-79D8-47CA-B663-2D8A179CDD41}" sibTransId="{E92E36BC-39A7-4D3F-97D7-BF9D5AC6F797}"/>
    <dgm:cxn modelId="{9C28C984-3963-47CB-AC02-4D88D95399A7}" srcId="{A43F524C-86E1-4BBC-9EFE-6C7FDF633B61}" destId="{30FFA7D1-7B55-4D20-8988-1B369890C128}" srcOrd="2" destOrd="0" parTransId="{80B3EB5F-8C42-4D23-BFB5-8E79865D6B5D}" sibTransId="{FE918D7B-FD86-47E8-8D89-C99E106877CF}"/>
    <dgm:cxn modelId="{7FCE1DB7-CEFB-6648-BD89-83494519EBF6}" type="presOf" srcId="{A43F524C-86E1-4BBC-9EFE-6C7FDF633B61}" destId="{93FF2ED3-4BD6-5B47-BE17-313D732D1713}" srcOrd="1" destOrd="0" presId="urn:microsoft.com/office/officeart/2005/8/layout/vProcess5"/>
    <dgm:cxn modelId="{B1016CBB-5A23-0540-84F2-6C661C327696}" type="presOf" srcId="{ED3E8D28-9067-4370-A3B9-768E3A002C2D}" destId="{54771A3A-BC95-404C-9511-298CE80FFF75}" srcOrd="0" destOrd="0" presId="urn:microsoft.com/office/officeart/2005/8/layout/vProcess5"/>
    <dgm:cxn modelId="{FE2092D0-AA1B-6F4F-B1E0-54213121DBBB}" type="presOf" srcId="{EF1DDC7D-ACD0-4181-9A6A-6D1D7810113E}" destId="{73E12379-B410-4741-AE35-DE7616FE734D}" srcOrd="1" destOrd="0" presId="urn:microsoft.com/office/officeart/2005/8/layout/vProcess5"/>
    <dgm:cxn modelId="{0B5A53D4-2271-A448-89DC-170F91302ADD}" type="presOf" srcId="{30FFA7D1-7B55-4D20-8988-1B369890C128}" destId="{EF6A4E8E-61F0-8245-9FF2-C2790AD5A552}" srcOrd="0" destOrd="3" presId="urn:microsoft.com/office/officeart/2005/8/layout/vProcess5"/>
    <dgm:cxn modelId="{5F3973F9-A4FA-E34E-B858-6317634976CD}" type="presOf" srcId="{1C3E84A3-05A3-4E3E-98DC-77205C069A3E}" destId="{EF6A4E8E-61F0-8245-9FF2-C2790AD5A552}" srcOrd="0" destOrd="2" presId="urn:microsoft.com/office/officeart/2005/8/layout/vProcess5"/>
    <dgm:cxn modelId="{F8C709FB-42E9-9B47-B3E4-1096D1DF8EEF}" type="presOf" srcId="{EF1DDC7D-ACD0-4181-9A6A-6D1D7810113E}" destId="{D6083BE5-0358-1640-AD36-3634D83FA118}" srcOrd="0" destOrd="0" presId="urn:microsoft.com/office/officeart/2005/8/layout/vProcess5"/>
    <dgm:cxn modelId="{4CBCD8FB-18EC-8145-BD15-6FB3AF0BBA37}" type="presOf" srcId="{30FFA7D1-7B55-4D20-8988-1B369890C128}" destId="{93FF2ED3-4BD6-5B47-BE17-313D732D1713}" srcOrd="1" destOrd="3" presId="urn:microsoft.com/office/officeart/2005/8/layout/vProcess5"/>
    <dgm:cxn modelId="{983BD3BE-91DC-1E40-B3EE-E50764118C2E}" type="presParOf" srcId="{54771A3A-BC95-404C-9511-298CE80FFF75}" destId="{4599A669-B029-7D41-B24D-6EBC80A364B6}" srcOrd="0" destOrd="0" presId="urn:microsoft.com/office/officeart/2005/8/layout/vProcess5"/>
    <dgm:cxn modelId="{D3E281B0-9FF1-D040-BCF2-C96086D952A2}" type="presParOf" srcId="{54771A3A-BC95-404C-9511-298CE80FFF75}" destId="{EF6A4E8E-61F0-8245-9FF2-C2790AD5A552}" srcOrd="1" destOrd="0" presId="urn:microsoft.com/office/officeart/2005/8/layout/vProcess5"/>
    <dgm:cxn modelId="{DF0D8E77-B6FC-634E-B8BB-AFDCE47C2FF2}" type="presParOf" srcId="{54771A3A-BC95-404C-9511-298CE80FFF75}" destId="{D6083BE5-0358-1640-AD36-3634D83FA118}" srcOrd="2" destOrd="0" presId="urn:microsoft.com/office/officeart/2005/8/layout/vProcess5"/>
    <dgm:cxn modelId="{E4B62B57-1D1F-0F43-AA99-7CCAA8D94BB2}" type="presParOf" srcId="{54771A3A-BC95-404C-9511-298CE80FFF75}" destId="{88D972F3-3A25-6443-AEF5-B0380B2BB734}" srcOrd="3" destOrd="0" presId="urn:microsoft.com/office/officeart/2005/8/layout/vProcess5"/>
    <dgm:cxn modelId="{2DBECD37-C60F-734F-902A-7CFC7710D287}" type="presParOf" srcId="{54771A3A-BC95-404C-9511-298CE80FFF75}" destId="{93FF2ED3-4BD6-5B47-BE17-313D732D1713}" srcOrd="4" destOrd="0" presId="urn:microsoft.com/office/officeart/2005/8/layout/vProcess5"/>
    <dgm:cxn modelId="{5AA53CC0-622D-E749-B19E-84D90E78D82C}" type="presParOf" srcId="{54771A3A-BC95-404C-9511-298CE80FFF75}" destId="{73E12379-B410-4741-AE35-DE7616FE734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5AA93-714B-47B4-8AA7-8EC90FECA16C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EB3E6E-A69E-48D2-BA2B-5C9E1584C4B2}">
      <dgm:prSet/>
      <dgm:spPr/>
      <dgm:t>
        <a:bodyPr/>
        <a:lstStyle/>
        <a:p>
          <a:r>
            <a:rPr lang="en-US"/>
            <a:t>Develop</a:t>
          </a:r>
        </a:p>
      </dgm:t>
    </dgm:pt>
    <dgm:pt modelId="{57C00A45-A80F-456E-B47F-7E5EA639F659}" type="parTrans" cxnId="{31BBAA44-B319-444C-8941-67E72558FAEC}">
      <dgm:prSet/>
      <dgm:spPr/>
      <dgm:t>
        <a:bodyPr/>
        <a:lstStyle/>
        <a:p>
          <a:endParaRPr lang="en-US"/>
        </a:p>
      </dgm:t>
    </dgm:pt>
    <dgm:pt modelId="{4891AE62-CA38-46F9-8616-F9334F36863E}" type="sibTrans" cxnId="{31BBAA44-B319-444C-8941-67E72558FAEC}">
      <dgm:prSet/>
      <dgm:spPr/>
      <dgm:t>
        <a:bodyPr/>
        <a:lstStyle/>
        <a:p>
          <a:endParaRPr lang="en-US"/>
        </a:p>
      </dgm:t>
    </dgm:pt>
    <dgm:pt modelId="{411174C9-BA9D-4E80-B6D7-63A64E640061}">
      <dgm:prSet/>
      <dgm:spPr/>
      <dgm:t>
        <a:bodyPr/>
        <a:lstStyle/>
        <a:p>
          <a:r>
            <a:rPr lang="en-US"/>
            <a:t>Develop effective methods to attribute anomalies in ICS systems.</a:t>
          </a:r>
        </a:p>
      </dgm:t>
    </dgm:pt>
    <dgm:pt modelId="{2B56E659-5919-4D64-8937-BE254B25EBAD}" type="parTrans" cxnId="{C873F635-A51F-46CC-8C4D-5B42A0DCCD17}">
      <dgm:prSet/>
      <dgm:spPr/>
      <dgm:t>
        <a:bodyPr/>
        <a:lstStyle/>
        <a:p>
          <a:endParaRPr lang="en-US"/>
        </a:p>
      </dgm:t>
    </dgm:pt>
    <dgm:pt modelId="{B0A181A2-9CEB-4B72-84B2-248214735B6B}" type="sibTrans" cxnId="{C873F635-A51F-46CC-8C4D-5B42A0DCCD17}">
      <dgm:prSet/>
      <dgm:spPr/>
      <dgm:t>
        <a:bodyPr/>
        <a:lstStyle/>
        <a:p>
          <a:endParaRPr lang="en-US"/>
        </a:p>
      </dgm:t>
    </dgm:pt>
    <dgm:pt modelId="{1165F41B-A8B2-47F7-8BC5-2FE53D02417B}">
      <dgm:prSet/>
      <dgm:spPr/>
      <dgm:t>
        <a:bodyPr/>
        <a:lstStyle/>
        <a:p>
          <a:r>
            <a:rPr lang="en-US"/>
            <a:t>Evaluate</a:t>
          </a:r>
        </a:p>
      </dgm:t>
    </dgm:pt>
    <dgm:pt modelId="{B7E00E7B-2FFF-4A24-8951-36BDC84C7AF4}" type="parTrans" cxnId="{03848640-2E8A-41D1-A2B1-B2F8C335A30A}">
      <dgm:prSet/>
      <dgm:spPr/>
      <dgm:t>
        <a:bodyPr/>
        <a:lstStyle/>
        <a:p>
          <a:endParaRPr lang="en-US"/>
        </a:p>
      </dgm:t>
    </dgm:pt>
    <dgm:pt modelId="{4CCA153F-5E15-4C51-B149-FCB7FA159D32}" type="sibTrans" cxnId="{03848640-2E8A-41D1-A2B1-B2F8C335A30A}">
      <dgm:prSet/>
      <dgm:spPr/>
      <dgm:t>
        <a:bodyPr/>
        <a:lstStyle/>
        <a:p>
          <a:endParaRPr lang="en-US"/>
        </a:p>
      </dgm:t>
    </dgm:pt>
    <dgm:pt modelId="{3AA768EA-06B3-4F91-BDA7-CDC1644EF42D}">
      <dgm:prSet/>
      <dgm:spPr/>
      <dgm:t>
        <a:bodyPr/>
        <a:lstStyle/>
        <a:p>
          <a:r>
            <a:rPr lang="en-US"/>
            <a:t>Evaluate multiple attribution techniques for performance and practicality.</a:t>
          </a:r>
        </a:p>
      </dgm:t>
    </dgm:pt>
    <dgm:pt modelId="{331960D5-FA87-4C94-A9F4-225D9D0FC301}" type="parTrans" cxnId="{1B2F526E-58AF-4AD4-8156-31921ECAEF75}">
      <dgm:prSet/>
      <dgm:spPr/>
      <dgm:t>
        <a:bodyPr/>
        <a:lstStyle/>
        <a:p>
          <a:endParaRPr lang="en-US"/>
        </a:p>
      </dgm:t>
    </dgm:pt>
    <dgm:pt modelId="{45A450E1-4D06-4E99-B5CE-5A629D9F910A}" type="sibTrans" cxnId="{1B2F526E-58AF-4AD4-8156-31921ECAEF75}">
      <dgm:prSet/>
      <dgm:spPr/>
      <dgm:t>
        <a:bodyPr/>
        <a:lstStyle/>
        <a:p>
          <a:endParaRPr lang="en-US"/>
        </a:p>
      </dgm:t>
    </dgm:pt>
    <dgm:pt modelId="{313EA851-E2DB-464A-A72C-165CAFB3B5E9}">
      <dgm:prSet/>
      <dgm:spPr/>
      <dgm:t>
        <a:bodyPr/>
        <a:lstStyle/>
        <a:p>
          <a:r>
            <a:rPr lang="en-US"/>
            <a:t>Bridge</a:t>
          </a:r>
        </a:p>
      </dgm:t>
    </dgm:pt>
    <dgm:pt modelId="{02EB44D4-E555-4085-86A0-14CD56E7A1EB}" type="parTrans" cxnId="{F80E2CCF-EB4C-4B5B-A492-3717AF048FAA}">
      <dgm:prSet/>
      <dgm:spPr/>
      <dgm:t>
        <a:bodyPr/>
        <a:lstStyle/>
        <a:p>
          <a:endParaRPr lang="en-US"/>
        </a:p>
      </dgm:t>
    </dgm:pt>
    <dgm:pt modelId="{38C507CA-197A-4991-BBE4-8775665C7712}" type="sibTrans" cxnId="{F80E2CCF-EB4C-4B5B-A492-3717AF048FAA}">
      <dgm:prSet/>
      <dgm:spPr/>
      <dgm:t>
        <a:bodyPr/>
        <a:lstStyle/>
        <a:p>
          <a:endParaRPr lang="en-US"/>
        </a:p>
      </dgm:t>
    </dgm:pt>
    <dgm:pt modelId="{E909C623-1A2D-42F5-B2A2-60FA8691393D}">
      <dgm:prSet/>
      <dgm:spPr/>
      <dgm:t>
        <a:bodyPr/>
        <a:lstStyle/>
        <a:p>
          <a:r>
            <a:rPr lang="en-US"/>
            <a:t>Bridge the gap between theory and real-world ICS scenarios.</a:t>
          </a:r>
        </a:p>
      </dgm:t>
    </dgm:pt>
    <dgm:pt modelId="{47F6BD96-D6D2-43B1-B6CE-CB264E93CE0C}" type="parTrans" cxnId="{88CB2109-6E19-4B8C-978A-F80289536946}">
      <dgm:prSet/>
      <dgm:spPr/>
      <dgm:t>
        <a:bodyPr/>
        <a:lstStyle/>
        <a:p>
          <a:endParaRPr lang="en-US"/>
        </a:p>
      </dgm:t>
    </dgm:pt>
    <dgm:pt modelId="{01399A5C-4BC4-429E-B64D-121708976476}" type="sibTrans" cxnId="{88CB2109-6E19-4B8C-978A-F80289536946}">
      <dgm:prSet/>
      <dgm:spPr/>
      <dgm:t>
        <a:bodyPr/>
        <a:lstStyle/>
        <a:p>
          <a:endParaRPr lang="en-US"/>
        </a:p>
      </dgm:t>
    </dgm:pt>
    <dgm:pt modelId="{6F024521-6F2F-B04C-9421-15B52CF443F0}" type="pres">
      <dgm:prSet presAssocID="{D975AA93-714B-47B4-8AA7-8EC90FECA16C}" presName="Name0" presStyleCnt="0">
        <dgm:presLayoutVars>
          <dgm:dir/>
          <dgm:animLvl val="lvl"/>
          <dgm:resizeHandles val="exact"/>
        </dgm:presLayoutVars>
      </dgm:prSet>
      <dgm:spPr/>
    </dgm:pt>
    <dgm:pt modelId="{A84A114B-74E2-BD48-9F89-E3C9F06D88C3}" type="pres">
      <dgm:prSet presAssocID="{2DEB3E6E-A69E-48D2-BA2B-5C9E1584C4B2}" presName="linNode" presStyleCnt="0"/>
      <dgm:spPr/>
    </dgm:pt>
    <dgm:pt modelId="{4E2C999D-FB69-584A-8B59-88E307B89B41}" type="pres">
      <dgm:prSet presAssocID="{2DEB3E6E-A69E-48D2-BA2B-5C9E1584C4B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25CC0CD-6D73-1C49-B451-808319F68023}" type="pres">
      <dgm:prSet presAssocID="{2DEB3E6E-A69E-48D2-BA2B-5C9E1584C4B2}" presName="descendantText" presStyleLbl="alignAccFollowNode1" presStyleIdx="0" presStyleCnt="3">
        <dgm:presLayoutVars>
          <dgm:bulletEnabled/>
        </dgm:presLayoutVars>
      </dgm:prSet>
      <dgm:spPr/>
    </dgm:pt>
    <dgm:pt modelId="{2BBB465C-240A-5346-A1ED-79536336F719}" type="pres">
      <dgm:prSet presAssocID="{4891AE62-CA38-46F9-8616-F9334F36863E}" presName="sp" presStyleCnt="0"/>
      <dgm:spPr/>
    </dgm:pt>
    <dgm:pt modelId="{E0BD2BCD-6E6B-7C47-9EEE-3B1989F0CF5F}" type="pres">
      <dgm:prSet presAssocID="{1165F41B-A8B2-47F7-8BC5-2FE53D02417B}" presName="linNode" presStyleCnt="0"/>
      <dgm:spPr/>
    </dgm:pt>
    <dgm:pt modelId="{C4ECFF35-BB8D-9141-9410-2DBE27A35CFE}" type="pres">
      <dgm:prSet presAssocID="{1165F41B-A8B2-47F7-8BC5-2FE53D02417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134B2D4-0812-C84D-B33F-D7249D8D6C0B}" type="pres">
      <dgm:prSet presAssocID="{1165F41B-A8B2-47F7-8BC5-2FE53D02417B}" presName="descendantText" presStyleLbl="alignAccFollowNode1" presStyleIdx="1" presStyleCnt="3">
        <dgm:presLayoutVars>
          <dgm:bulletEnabled/>
        </dgm:presLayoutVars>
      </dgm:prSet>
      <dgm:spPr/>
    </dgm:pt>
    <dgm:pt modelId="{A1B43672-2FED-B642-97A6-CBF6B0D6EBE4}" type="pres">
      <dgm:prSet presAssocID="{4CCA153F-5E15-4C51-B149-FCB7FA159D32}" presName="sp" presStyleCnt="0"/>
      <dgm:spPr/>
    </dgm:pt>
    <dgm:pt modelId="{4D0B67E1-4489-C645-9D25-27A0913B16CB}" type="pres">
      <dgm:prSet presAssocID="{313EA851-E2DB-464A-A72C-165CAFB3B5E9}" presName="linNode" presStyleCnt="0"/>
      <dgm:spPr/>
    </dgm:pt>
    <dgm:pt modelId="{530162C8-03DF-F64D-89BD-1B0DD6C805A0}" type="pres">
      <dgm:prSet presAssocID="{313EA851-E2DB-464A-A72C-165CAFB3B5E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3F59482-087B-F440-92BE-C4BB1A4E592C}" type="pres">
      <dgm:prSet presAssocID="{313EA851-E2DB-464A-A72C-165CAFB3B5E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8CB2109-6E19-4B8C-978A-F80289536946}" srcId="{313EA851-E2DB-464A-A72C-165CAFB3B5E9}" destId="{E909C623-1A2D-42F5-B2A2-60FA8691393D}" srcOrd="0" destOrd="0" parTransId="{47F6BD96-D6D2-43B1-B6CE-CB264E93CE0C}" sibTransId="{01399A5C-4BC4-429E-B64D-121708976476}"/>
    <dgm:cxn modelId="{45D30611-C140-F443-9B7B-916C70A3A85E}" type="presOf" srcId="{313EA851-E2DB-464A-A72C-165CAFB3B5E9}" destId="{530162C8-03DF-F64D-89BD-1B0DD6C805A0}" srcOrd="0" destOrd="0" presId="urn:microsoft.com/office/officeart/2016/7/layout/VerticalSolidActionList"/>
    <dgm:cxn modelId="{C873F635-A51F-46CC-8C4D-5B42A0DCCD17}" srcId="{2DEB3E6E-A69E-48D2-BA2B-5C9E1584C4B2}" destId="{411174C9-BA9D-4E80-B6D7-63A64E640061}" srcOrd="0" destOrd="0" parTransId="{2B56E659-5919-4D64-8937-BE254B25EBAD}" sibTransId="{B0A181A2-9CEB-4B72-84B2-248214735B6B}"/>
    <dgm:cxn modelId="{773E6439-AB73-3745-83AA-DE629DFBA3A6}" type="presOf" srcId="{1165F41B-A8B2-47F7-8BC5-2FE53D02417B}" destId="{C4ECFF35-BB8D-9141-9410-2DBE27A35CFE}" srcOrd="0" destOrd="0" presId="urn:microsoft.com/office/officeart/2016/7/layout/VerticalSolidActionList"/>
    <dgm:cxn modelId="{03848640-2E8A-41D1-A2B1-B2F8C335A30A}" srcId="{D975AA93-714B-47B4-8AA7-8EC90FECA16C}" destId="{1165F41B-A8B2-47F7-8BC5-2FE53D02417B}" srcOrd="1" destOrd="0" parTransId="{B7E00E7B-2FFF-4A24-8951-36BDC84C7AF4}" sibTransId="{4CCA153F-5E15-4C51-B149-FCB7FA159D32}"/>
    <dgm:cxn modelId="{31BBAA44-B319-444C-8941-67E72558FAEC}" srcId="{D975AA93-714B-47B4-8AA7-8EC90FECA16C}" destId="{2DEB3E6E-A69E-48D2-BA2B-5C9E1584C4B2}" srcOrd="0" destOrd="0" parTransId="{57C00A45-A80F-456E-B47F-7E5EA639F659}" sibTransId="{4891AE62-CA38-46F9-8616-F9334F36863E}"/>
    <dgm:cxn modelId="{2600CA4E-6C9B-474E-A86F-4C4E6DD14E27}" type="presOf" srcId="{3AA768EA-06B3-4F91-BDA7-CDC1644EF42D}" destId="{C134B2D4-0812-C84D-B33F-D7249D8D6C0B}" srcOrd="0" destOrd="0" presId="urn:microsoft.com/office/officeart/2016/7/layout/VerticalSolidActionList"/>
    <dgm:cxn modelId="{F7FB1762-608B-0445-81CD-D29469DAED44}" type="presOf" srcId="{411174C9-BA9D-4E80-B6D7-63A64E640061}" destId="{225CC0CD-6D73-1C49-B451-808319F68023}" srcOrd="0" destOrd="0" presId="urn:microsoft.com/office/officeart/2016/7/layout/VerticalSolidActionList"/>
    <dgm:cxn modelId="{1B2F526E-58AF-4AD4-8156-31921ECAEF75}" srcId="{1165F41B-A8B2-47F7-8BC5-2FE53D02417B}" destId="{3AA768EA-06B3-4F91-BDA7-CDC1644EF42D}" srcOrd="0" destOrd="0" parTransId="{331960D5-FA87-4C94-A9F4-225D9D0FC301}" sibTransId="{45A450E1-4D06-4E99-B5CE-5A629D9F910A}"/>
    <dgm:cxn modelId="{3ECB1D80-D7DA-9E4E-8E96-35A7115E2924}" type="presOf" srcId="{2DEB3E6E-A69E-48D2-BA2B-5C9E1584C4B2}" destId="{4E2C999D-FB69-584A-8B59-88E307B89B41}" srcOrd="0" destOrd="0" presId="urn:microsoft.com/office/officeart/2016/7/layout/VerticalSolidActionList"/>
    <dgm:cxn modelId="{93E6B8A3-A250-B54B-B80E-62CF3C83374A}" type="presOf" srcId="{D975AA93-714B-47B4-8AA7-8EC90FECA16C}" destId="{6F024521-6F2F-B04C-9421-15B52CF443F0}" srcOrd="0" destOrd="0" presId="urn:microsoft.com/office/officeart/2016/7/layout/VerticalSolidActionList"/>
    <dgm:cxn modelId="{4082DBC3-961D-A54F-8E5A-4A9F3E4CA53A}" type="presOf" srcId="{E909C623-1A2D-42F5-B2A2-60FA8691393D}" destId="{D3F59482-087B-F440-92BE-C4BB1A4E592C}" srcOrd="0" destOrd="0" presId="urn:microsoft.com/office/officeart/2016/7/layout/VerticalSolidActionList"/>
    <dgm:cxn modelId="{F80E2CCF-EB4C-4B5B-A492-3717AF048FAA}" srcId="{D975AA93-714B-47B4-8AA7-8EC90FECA16C}" destId="{313EA851-E2DB-464A-A72C-165CAFB3B5E9}" srcOrd="2" destOrd="0" parTransId="{02EB44D4-E555-4085-86A0-14CD56E7A1EB}" sibTransId="{38C507CA-197A-4991-BBE4-8775665C7712}"/>
    <dgm:cxn modelId="{F7124C24-3A02-914D-9C62-ECB7B01C9149}" type="presParOf" srcId="{6F024521-6F2F-B04C-9421-15B52CF443F0}" destId="{A84A114B-74E2-BD48-9F89-E3C9F06D88C3}" srcOrd="0" destOrd="0" presId="urn:microsoft.com/office/officeart/2016/7/layout/VerticalSolidActionList"/>
    <dgm:cxn modelId="{351D4A49-5771-3443-AE1C-B50D9527EDA3}" type="presParOf" srcId="{A84A114B-74E2-BD48-9F89-E3C9F06D88C3}" destId="{4E2C999D-FB69-584A-8B59-88E307B89B41}" srcOrd="0" destOrd="0" presId="urn:microsoft.com/office/officeart/2016/7/layout/VerticalSolidActionList"/>
    <dgm:cxn modelId="{ABCDFEE5-EF20-CA4B-903A-446A4B3FD7DC}" type="presParOf" srcId="{A84A114B-74E2-BD48-9F89-E3C9F06D88C3}" destId="{225CC0CD-6D73-1C49-B451-808319F68023}" srcOrd="1" destOrd="0" presId="urn:microsoft.com/office/officeart/2016/7/layout/VerticalSolidActionList"/>
    <dgm:cxn modelId="{B6AAB45F-80EF-634C-99F1-607E7B87A8A6}" type="presParOf" srcId="{6F024521-6F2F-B04C-9421-15B52CF443F0}" destId="{2BBB465C-240A-5346-A1ED-79536336F719}" srcOrd="1" destOrd="0" presId="urn:microsoft.com/office/officeart/2016/7/layout/VerticalSolidActionList"/>
    <dgm:cxn modelId="{404CF837-2951-8248-B88A-6D54A12C8C89}" type="presParOf" srcId="{6F024521-6F2F-B04C-9421-15B52CF443F0}" destId="{E0BD2BCD-6E6B-7C47-9EEE-3B1989F0CF5F}" srcOrd="2" destOrd="0" presId="urn:microsoft.com/office/officeart/2016/7/layout/VerticalSolidActionList"/>
    <dgm:cxn modelId="{E04DD9B8-68BC-4E49-90BD-BCD9D9468B5A}" type="presParOf" srcId="{E0BD2BCD-6E6B-7C47-9EEE-3B1989F0CF5F}" destId="{C4ECFF35-BB8D-9141-9410-2DBE27A35CFE}" srcOrd="0" destOrd="0" presId="urn:microsoft.com/office/officeart/2016/7/layout/VerticalSolidActionList"/>
    <dgm:cxn modelId="{6A831AB0-0D9B-8545-A211-40520CEDDDB2}" type="presParOf" srcId="{E0BD2BCD-6E6B-7C47-9EEE-3B1989F0CF5F}" destId="{C134B2D4-0812-C84D-B33F-D7249D8D6C0B}" srcOrd="1" destOrd="0" presId="urn:microsoft.com/office/officeart/2016/7/layout/VerticalSolidActionList"/>
    <dgm:cxn modelId="{49DFA7BF-3881-2642-AAFD-7CF00991805E}" type="presParOf" srcId="{6F024521-6F2F-B04C-9421-15B52CF443F0}" destId="{A1B43672-2FED-B642-97A6-CBF6B0D6EBE4}" srcOrd="3" destOrd="0" presId="urn:microsoft.com/office/officeart/2016/7/layout/VerticalSolidActionList"/>
    <dgm:cxn modelId="{492FBC5D-3450-FB48-8FB4-1DA7DE4B0DD3}" type="presParOf" srcId="{6F024521-6F2F-B04C-9421-15B52CF443F0}" destId="{4D0B67E1-4489-C645-9D25-27A0913B16CB}" srcOrd="4" destOrd="0" presId="urn:microsoft.com/office/officeart/2016/7/layout/VerticalSolidActionList"/>
    <dgm:cxn modelId="{4C8583A2-3C9B-D644-AE70-073D777C4D7B}" type="presParOf" srcId="{4D0B67E1-4489-C645-9D25-27A0913B16CB}" destId="{530162C8-03DF-F64D-89BD-1B0DD6C805A0}" srcOrd="0" destOrd="0" presId="urn:microsoft.com/office/officeart/2016/7/layout/VerticalSolidActionList"/>
    <dgm:cxn modelId="{29C96953-0F35-0646-93F2-AB806E1F89CB}" type="presParOf" srcId="{4D0B67E1-4489-C645-9D25-27A0913B16CB}" destId="{D3F59482-087B-F440-92BE-C4BB1A4E592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61028-E93B-4818-8B8B-2312DD30E424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9C8E40-A587-4441-ADD3-53EC6217DEBD}">
      <dgm:prSet/>
      <dgm:spPr/>
      <dgm:t>
        <a:bodyPr/>
        <a:lstStyle/>
        <a:p>
          <a:r>
            <a:rPr lang="en-US"/>
            <a:t>MSE (Mean Squared Error): Measures feature deviations.</a:t>
          </a:r>
        </a:p>
      </dgm:t>
    </dgm:pt>
    <dgm:pt modelId="{047D0078-A23E-4D5F-AB85-2826860DB0C0}" type="parTrans" cxnId="{AF8A6619-EE80-4CDA-B8EC-1AC6D411858F}">
      <dgm:prSet/>
      <dgm:spPr/>
      <dgm:t>
        <a:bodyPr/>
        <a:lstStyle/>
        <a:p>
          <a:endParaRPr lang="en-US"/>
        </a:p>
      </dgm:t>
    </dgm:pt>
    <dgm:pt modelId="{092B3F53-8054-4BE4-B153-7B28C945C2F7}" type="sibTrans" cxnId="{AF8A6619-EE80-4CDA-B8EC-1AC6D411858F}">
      <dgm:prSet/>
      <dgm:spPr/>
      <dgm:t>
        <a:bodyPr/>
        <a:lstStyle/>
        <a:p>
          <a:endParaRPr lang="en-US"/>
        </a:p>
      </dgm:t>
    </dgm:pt>
    <dgm:pt modelId="{C8F65973-35FE-42D3-9D46-8A8CBF8E9EB8}">
      <dgm:prSet/>
      <dgm:spPr/>
      <dgm:t>
        <a:bodyPr/>
        <a:lstStyle/>
        <a:p>
          <a:r>
            <a:rPr lang="en-US"/>
            <a:t>SM (Saliency Maps): Uses model gradients to highlight important features.</a:t>
          </a:r>
        </a:p>
      </dgm:t>
    </dgm:pt>
    <dgm:pt modelId="{7B4EEF70-CE83-4029-ABFF-7D78270749E7}" type="parTrans" cxnId="{E7641694-B10A-4334-B63F-C7AD4448F7B0}">
      <dgm:prSet/>
      <dgm:spPr/>
      <dgm:t>
        <a:bodyPr/>
        <a:lstStyle/>
        <a:p>
          <a:endParaRPr lang="en-US"/>
        </a:p>
      </dgm:t>
    </dgm:pt>
    <dgm:pt modelId="{154C461B-8D25-40BD-AB0F-90E244CA1D52}" type="sibTrans" cxnId="{E7641694-B10A-4334-B63F-C7AD4448F7B0}">
      <dgm:prSet/>
      <dgm:spPr/>
      <dgm:t>
        <a:bodyPr/>
        <a:lstStyle/>
        <a:p>
          <a:endParaRPr lang="en-US"/>
        </a:p>
      </dgm:t>
    </dgm:pt>
    <dgm:pt modelId="{9C3FCA90-E796-483B-862A-452BFE23E647}">
      <dgm:prSet/>
      <dgm:spPr/>
      <dgm:t>
        <a:bodyPr/>
        <a:lstStyle/>
        <a:p>
          <a:r>
            <a:rPr lang="en-US"/>
            <a:t>SHAP (Shapley Values): Based on game-theoretic feature importance.</a:t>
          </a:r>
        </a:p>
      </dgm:t>
    </dgm:pt>
    <dgm:pt modelId="{E233AFA6-B725-4209-8402-20389B3D3EDD}" type="parTrans" cxnId="{AFAF7AB3-6964-4DA7-AEBD-DFC763DF9BE6}">
      <dgm:prSet/>
      <dgm:spPr/>
      <dgm:t>
        <a:bodyPr/>
        <a:lstStyle/>
        <a:p>
          <a:endParaRPr lang="en-US"/>
        </a:p>
      </dgm:t>
    </dgm:pt>
    <dgm:pt modelId="{1E23E56C-1347-4F4B-AD69-E53BDAC4DBCA}" type="sibTrans" cxnId="{AFAF7AB3-6964-4DA7-AEBD-DFC763DF9BE6}">
      <dgm:prSet/>
      <dgm:spPr/>
      <dgm:t>
        <a:bodyPr/>
        <a:lstStyle/>
        <a:p>
          <a:endParaRPr lang="en-US"/>
        </a:p>
      </dgm:t>
    </dgm:pt>
    <dgm:pt modelId="{A3D7C17F-EE4C-4CBA-882B-8AC83FD7D472}">
      <dgm:prSet/>
      <dgm:spPr/>
      <dgm:t>
        <a:bodyPr/>
        <a:lstStyle/>
        <a:p>
          <a:r>
            <a:rPr lang="en-US"/>
            <a:t>LEMNA: Local linear explanation tailored for security.</a:t>
          </a:r>
        </a:p>
      </dgm:t>
    </dgm:pt>
    <dgm:pt modelId="{067FF097-16D0-4130-91EC-D91C22ABA155}" type="parTrans" cxnId="{CB91998F-A27B-4560-839B-E0C9650A6026}">
      <dgm:prSet/>
      <dgm:spPr/>
      <dgm:t>
        <a:bodyPr/>
        <a:lstStyle/>
        <a:p>
          <a:endParaRPr lang="en-US"/>
        </a:p>
      </dgm:t>
    </dgm:pt>
    <dgm:pt modelId="{B31ED879-CC76-4AF6-B6F4-C0888989DBC2}" type="sibTrans" cxnId="{CB91998F-A27B-4560-839B-E0C9650A6026}">
      <dgm:prSet/>
      <dgm:spPr/>
      <dgm:t>
        <a:bodyPr/>
        <a:lstStyle/>
        <a:p>
          <a:endParaRPr lang="en-US"/>
        </a:p>
      </dgm:t>
    </dgm:pt>
    <dgm:pt modelId="{C6C28E5B-EE4E-4AB4-833F-C42557DD3EF5}">
      <dgm:prSet/>
      <dgm:spPr/>
      <dgm:t>
        <a:bodyPr/>
        <a:lstStyle/>
        <a:p>
          <a:r>
            <a:rPr lang="en-US"/>
            <a:t>Ensemble: Combines multiple methods for better results.</a:t>
          </a:r>
        </a:p>
      </dgm:t>
    </dgm:pt>
    <dgm:pt modelId="{69BE2013-EA26-4166-A1FD-C6DA8F6947E0}" type="parTrans" cxnId="{50295F12-F970-40B5-AD3F-E474E812F41B}">
      <dgm:prSet/>
      <dgm:spPr/>
      <dgm:t>
        <a:bodyPr/>
        <a:lstStyle/>
        <a:p>
          <a:endParaRPr lang="en-US"/>
        </a:p>
      </dgm:t>
    </dgm:pt>
    <dgm:pt modelId="{ED8D70F8-C209-41B7-8B0B-FA20CDF22ADE}" type="sibTrans" cxnId="{50295F12-F970-40B5-AD3F-E474E812F41B}">
      <dgm:prSet/>
      <dgm:spPr/>
      <dgm:t>
        <a:bodyPr/>
        <a:lstStyle/>
        <a:p>
          <a:endParaRPr lang="en-US"/>
        </a:p>
      </dgm:t>
    </dgm:pt>
    <dgm:pt modelId="{5301F18D-FF3A-8642-A0CE-9DDDB29EADA6}" type="pres">
      <dgm:prSet presAssocID="{2DA61028-E93B-4818-8B8B-2312DD30E424}" presName="linear" presStyleCnt="0">
        <dgm:presLayoutVars>
          <dgm:animLvl val="lvl"/>
          <dgm:resizeHandles val="exact"/>
        </dgm:presLayoutVars>
      </dgm:prSet>
      <dgm:spPr/>
    </dgm:pt>
    <dgm:pt modelId="{9FC2699B-F975-A746-9D2D-AF1BA76422B3}" type="pres">
      <dgm:prSet presAssocID="{A79C8E40-A587-4441-ADD3-53EC6217DE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5E3558-3C9B-9F4E-A1C3-BE72233EE901}" type="pres">
      <dgm:prSet presAssocID="{092B3F53-8054-4BE4-B153-7B28C945C2F7}" presName="spacer" presStyleCnt="0"/>
      <dgm:spPr/>
    </dgm:pt>
    <dgm:pt modelId="{6121D704-2935-F641-87E4-09954CADA379}" type="pres">
      <dgm:prSet presAssocID="{C8F65973-35FE-42D3-9D46-8A8CBF8E9EB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4A7348-CA0A-B845-A725-44A28FACA28B}" type="pres">
      <dgm:prSet presAssocID="{154C461B-8D25-40BD-AB0F-90E244CA1D52}" presName="spacer" presStyleCnt="0"/>
      <dgm:spPr/>
    </dgm:pt>
    <dgm:pt modelId="{B091F0D8-5BBD-6949-9495-F5AFD60D70CD}" type="pres">
      <dgm:prSet presAssocID="{9C3FCA90-E796-483B-862A-452BFE23E6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2AED31-21FE-4547-B340-FE2636777123}" type="pres">
      <dgm:prSet presAssocID="{1E23E56C-1347-4F4B-AD69-E53BDAC4DBCA}" presName="spacer" presStyleCnt="0"/>
      <dgm:spPr/>
    </dgm:pt>
    <dgm:pt modelId="{C91FEAA1-9E09-0E4D-9194-84BC47E9DB5F}" type="pres">
      <dgm:prSet presAssocID="{A3D7C17F-EE4C-4CBA-882B-8AC83FD7D47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DB49AB-F813-084D-A056-03E9D00C2259}" type="pres">
      <dgm:prSet presAssocID="{B31ED879-CC76-4AF6-B6F4-C0888989DBC2}" presName="spacer" presStyleCnt="0"/>
      <dgm:spPr/>
    </dgm:pt>
    <dgm:pt modelId="{F37D6F7F-2397-1C45-A102-E2BAAAFB3998}" type="pres">
      <dgm:prSet presAssocID="{C6C28E5B-EE4E-4AB4-833F-C42557DD3EF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95A00E-0290-D64E-9A42-51A79DB9C0C3}" type="presOf" srcId="{C8F65973-35FE-42D3-9D46-8A8CBF8E9EB8}" destId="{6121D704-2935-F641-87E4-09954CADA379}" srcOrd="0" destOrd="0" presId="urn:microsoft.com/office/officeart/2005/8/layout/vList2"/>
    <dgm:cxn modelId="{50295F12-F970-40B5-AD3F-E474E812F41B}" srcId="{2DA61028-E93B-4818-8B8B-2312DD30E424}" destId="{C6C28E5B-EE4E-4AB4-833F-C42557DD3EF5}" srcOrd="4" destOrd="0" parTransId="{69BE2013-EA26-4166-A1FD-C6DA8F6947E0}" sibTransId="{ED8D70F8-C209-41B7-8B0B-FA20CDF22ADE}"/>
    <dgm:cxn modelId="{AF8A6619-EE80-4CDA-B8EC-1AC6D411858F}" srcId="{2DA61028-E93B-4818-8B8B-2312DD30E424}" destId="{A79C8E40-A587-4441-ADD3-53EC6217DEBD}" srcOrd="0" destOrd="0" parTransId="{047D0078-A23E-4D5F-AB85-2826860DB0C0}" sibTransId="{092B3F53-8054-4BE4-B153-7B28C945C2F7}"/>
    <dgm:cxn modelId="{D46A4A4B-AF96-0C4F-954D-7CEFECAC7E61}" type="presOf" srcId="{A3D7C17F-EE4C-4CBA-882B-8AC83FD7D472}" destId="{C91FEAA1-9E09-0E4D-9194-84BC47E9DB5F}" srcOrd="0" destOrd="0" presId="urn:microsoft.com/office/officeart/2005/8/layout/vList2"/>
    <dgm:cxn modelId="{83EFE169-85E9-9B45-9EB2-35678718A52B}" type="presOf" srcId="{C6C28E5B-EE4E-4AB4-833F-C42557DD3EF5}" destId="{F37D6F7F-2397-1C45-A102-E2BAAAFB3998}" srcOrd="0" destOrd="0" presId="urn:microsoft.com/office/officeart/2005/8/layout/vList2"/>
    <dgm:cxn modelId="{B2F97A8E-AF9B-224C-9BB1-88E09756A662}" type="presOf" srcId="{A79C8E40-A587-4441-ADD3-53EC6217DEBD}" destId="{9FC2699B-F975-A746-9D2D-AF1BA76422B3}" srcOrd="0" destOrd="0" presId="urn:microsoft.com/office/officeart/2005/8/layout/vList2"/>
    <dgm:cxn modelId="{CB91998F-A27B-4560-839B-E0C9650A6026}" srcId="{2DA61028-E93B-4818-8B8B-2312DD30E424}" destId="{A3D7C17F-EE4C-4CBA-882B-8AC83FD7D472}" srcOrd="3" destOrd="0" parTransId="{067FF097-16D0-4130-91EC-D91C22ABA155}" sibTransId="{B31ED879-CC76-4AF6-B6F4-C0888989DBC2}"/>
    <dgm:cxn modelId="{E7641694-B10A-4334-B63F-C7AD4448F7B0}" srcId="{2DA61028-E93B-4818-8B8B-2312DD30E424}" destId="{C8F65973-35FE-42D3-9D46-8A8CBF8E9EB8}" srcOrd="1" destOrd="0" parTransId="{7B4EEF70-CE83-4029-ABFF-7D78270749E7}" sibTransId="{154C461B-8D25-40BD-AB0F-90E244CA1D52}"/>
    <dgm:cxn modelId="{143ECA94-00EC-C443-A381-D5E885C22848}" type="presOf" srcId="{2DA61028-E93B-4818-8B8B-2312DD30E424}" destId="{5301F18D-FF3A-8642-A0CE-9DDDB29EADA6}" srcOrd="0" destOrd="0" presId="urn:microsoft.com/office/officeart/2005/8/layout/vList2"/>
    <dgm:cxn modelId="{AFAF7AB3-6964-4DA7-AEBD-DFC763DF9BE6}" srcId="{2DA61028-E93B-4818-8B8B-2312DD30E424}" destId="{9C3FCA90-E796-483B-862A-452BFE23E647}" srcOrd="2" destOrd="0" parTransId="{E233AFA6-B725-4209-8402-20389B3D3EDD}" sibTransId="{1E23E56C-1347-4F4B-AD69-E53BDAC4DBCA}"/>
    <dgm:cxn modelId="{C73A5CEE-F164-0849-9450-865EA0450041}" type="presOf" srcId="{9C3FCA90-E796-483B-862A-452BFE23E647}" destId="{B091F0D8-5BBD-6949-9495-F5AFD60D70CD}" srcOrd="0" destOrd="0" presId="urn:microsoft.com/office/officeart/2005/8/layout/vList2"/>
    <dgm:cxn modelId="{6511486F-9735-C34A-A8C1-02B7186A1DCA}" type="presParOf" srcId="{5301F18D-FF3A-8642-A0CE-9DDDB29EADA6}" destId="{9FC2699B-F975-A746-9D2D-AF1BA76422B3}" srcOrd="0" destOrd="0" presId="urn:microsoft.com/office/officeart/2005/8/layout/vList2"/>
    <dgm:cxn modelId="{1083773C-8C9A-B044-9AF2-083CE8C5249D}" type="presParOf" srcId="{5301F18D-FF3A-8642-A0CE-9DDDB29EADA6}" destId="{4E5E3558-3C9B-9F4E-A1C3-BE72233EE901}" srcOrd="1" destOrd="0" presId="urn:microsoft.com/office/officeart/2005/8/layout/vList2"/>
    <dgm:cxn modelId="{077AF5CE-712D-FA44-A007-B6986451A0C9}" type="presParOf" srcId="{5301F18D-FF3A-8642-A0CE-9DDDB29EADA6}" destId="{6121D704-2935-F641-87E4-09954CADA379}" srcOrd="2" destOrd="0" presId="urn:microsoft.com/office/officeart/2005/8/layout/vList2"/>
    <dgm:cxn modelId="{DEDD74B9-26CC-814C-98A9-E756EBEB9017}" type="presParOf" srcId="{5301F18D-FF3A-8642-A0CE-9DDDB29EADA6}" destId="{744A7348-CA0A-B845-A725-44A28FACA28B}" srcOrd="3" destOrd="0" presId="urn:microsoft.com/office/officeart/2005/8/layout/vList2"/>
    <dgm:cxn modelId="{1E88F686-11AD-0542-9ED9-9F604888C732}" type="presParOf" srcId="{5301F18D-FF3A-8642-A0CE-9DDDB29EADA6}" destId="{B091F0D8-5BBD-6949-9495-F5AFD60D70CD}" srcOrd="4" destOrd="0" presId="urn:microsoft.com/office/officeart/2005/8/layout/vList2"/>
    <dgm:cxn modelId="{8D1E6A61-6F8F-5743-B39F-E33227A703EB}" type="presParOf" srcId="{5301F18D-FF3A-8642-A0CE-9DDDB29EADA6}" destId="{352AED31-21FE-4547-B340-FE2636777123}" srcOrd="5" destOrd="0" presId="urn:microsoft.com/office/officeart/2005/8/layout/vList2"/>
    <dgm:cxn modelId="{C1DAB36B-C782-964D-935E-FE71D88F6DA4}" type="presParOf" srcId="{5301F18D-FF3A-8642-A0CE-9DDDB29EADA6}" destId="{C91FEAA1-9E09-0E4D-9194-84BC47E9DB5F}" srcOrd="6" destOrd="0" presId="urn:microsoft.com/office/officeart/2005/8/layout/vList2"/>
    <dgm:cxn modelId="{2CDC2024-5A7C-3B4C-A102-30BD09E68F2D}" type="presParOf" srcId="{5301F18D-FF3A-8642-A0CE-9DDDB29EADA6}" destId="{54DB49AB-F813-084D-A056-03E9D00C2259}" srcOrd="7" destOrd="0" presId="urn:microsoft.com/office/officeart/2005/8/layout/vList2"/>
    <dgm:cxn modelId="{378763A2-7A6F-8A4E-BA46-8272C9CB2719}" type="presParOf" srcId="{5301F18D-FF3A-8642-A0CE-9DDDB29EADA6}" destId="{F37D6F7F-2397-1C45-A102-E2BAAAFB39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9F4199-4319-4337-923C-99251BFC7A6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AF2BB6-0125-4A36-A4B2-941DF4D634BB}">
      <dgm:prSet/>
      <dgm:spPr/>
      <dgm:t>
        <a:bodyPr/>
        <a:lstStyle/>
        <a:p>
          <a:r>
            <a:rPr lang="en-US" b="1"/>
            <a:t>Datasets Used</a:t>
          </a:r>
          <a:r>
            <a:rPr lang="en-US"/>
            <a:t>:</a:t>
          </a:r>
        </a:p>
      </dgm:t>
    </dgm:pt>
    <dgm:pt modelId="{79FCF754-761C-4865-A832-67D2B67E91F2}" type="parTrans" cxnId="{1DD66E4C-0DE0-4588-87DE-AF14E8F1EA54}">
      <dgm:prSet/>
      <dgm:spPr/>
      <dgm:t>
        <a:bodyPr/>
        <a:lstStyle/>
        <a:p>
          <a:endParaRPr lang="en-US"/>
        </a:p>
      </dgm:t>
    </dgm:pt>
    <dgm:pt modelId="{2AC79E07-4A66-49C2-A00A-489359488655}" type="sibTrans" cxnId="{1DD66E4C-0DE0-4588-87DE-AF14E8F1EA54}">
      <dgm:prSet/>
      <dgm:spPr/>
      <dgm:t>
        <a:bodyPr/>
        <a:lstStyle/>
        <a:p>
          <a:endParaRPr lang="en-US"/>
        </a:p>
      </dgm:t>
    </dgm:pt>
    <dgm:pt modelId="{C398A1D9-03D0-4DF1-A0CB-66E1CF4A6799}">
      <dgm:prSet/>
      <dgm:spPr/>
      <dgm:t>
        <a:bodyPr/>
        <a:lstStyle/>
        <a:p>
          <a:r>
            <a:rPr lang="en-US"/>
            <a:t>SWaT, WADI, and TEP datasets.</a:t>
          </a:r>
        </a:p>
      </dgm:t>
    </dgm:pt>
    <dgm:pt modelId="{6FC887CF-64C8-4331-997C-1774DF35F900}" type="parTrans" cxnId="{F5E65925-A4CB-4B94-B3AD-AE5F39F0697D}">
      <dgm:prSet/>
      <dgm:spPr/>
      <dgm:t>
        <a:bodyPr/>
        <a:lstStyle/>
        <a:p>
          <a:endParaRPr lang="en-US"/>
        </a:p>
      </dgm:t>
    </dgm:pt>
    <dgm:pt modelId="{FA7EC1D6-FE8B-4E76-8F6C-953055384562}" type="sibTrans" cxnId="{F5E65925-A4CB-4B94-B3AD-AE5F39F0697D}">
      <dgm:prSet/>
      <dgm:spPr/>
      <dgm:t>
        <a:bodyPr/>
        <a:lstStyle/>
        <a:p>
          <a:endParaRPr lang="en-US"/>
        </a:p>
      </dgm:t>
    </dgm:pt>
    <dgm:pt modelId="{002BA925-7463-42FA-8108-94BAF5AFD400}">
      <dgm:prSet/>
      <dgm:spPr/>
      <dgm:t>
        <a:bodyPr/>
        <a:lstStyle/>
        <a:p>
          <a:r>
            <a:rPr lang="en-US"/>
            <a:t>Preprocessing and feature extraction details.</a:t>
          </a:r>
        </a:p>
      </dgm:t>
    </dgm:pt>
    <dgm:pt modelId="{E8E83CB1-EC45-4FC8-B39C-A49E51333439}" type="parTrans" cxnId="{D0A8F5E2-1732-4C22-BC85-AC23D0C962EE}">
      <dgm:prSet/>
      <dgm:spPr/>
      <dgm:t>
        <a:bodyPr/>
        <a:lstStyle/>
        <a:p>
          <a:endParaRPr lang="en-US"/>
        </a:p>
      </dgm:t>
    </dgm:pt>
    <dgm:pt modelId="{FDADE6AC-CD68-4BEC-90BA-B2ADE54DD10E}" type="sibTrans" cxnId="{D0A8F5E2-1732-4C22-BC85-AC23D0C962EE}">
      <dgm:prSet/>
      <dgm:spPr/>
      <dgm:t>
        <a:bodyPr/>
        <a:lstStyle/>
        <a:p>
          <a:endParaRPr lang="en-US"/>
        </a:p>
      </dgm:t>
    </dgm:pt>
    <dgm:pt modelId="{5F76F273-C938-44F8-892F-B413AC1CEFBA}">
      <dgm:prSet/>
      <dgm:spPr/>
      <dgm:t>
        <a:bodyPr/>
        <a:lstStyle/>
        <a:p>
          <a:r>
            <a:rPr lang="en-US" b="1"/>
            <a:t>Models Evaluated</a:t>
          </a:r>
          <a:r>
            <a:rPr lang="en-US"/>
            <a:t>:</a:t>
          </a:r>
        </a:p>
      </dgm:t>
    </dgm:pt>
    <dgm:pt modelId="{BE6654C9-F3D5-4387-9BD9-7B7797997B6F}" type="parTrans" cxnId="{51ECCB5C-649A-42B3-A6C6-99EA7614394B}">
      <dgm:prSet/>
      <dgm:spPr/>
      <dgm:t>
        <a:bodyPr/>
        <a:lstStyle/>
        <a:p>
          <a:endParaRPr lang="en-US"/>
        </a:p>
      </dgm:t>
    </dgm:pt>
    <dgm:pt modelId="{0E3613DD-13B3-4B96-837B-D7FF0D0726D0}" type="sibTrans" cxnId="{51ECCB5C-649A-42B3-A6C6-99EA7614394B}">
      <dgm:prSet/>
      <dgm:spPr/>
      <dgm:t>
        <a:bodyPr/>
        <a:lstStyle/>
        <a:p>
          <a:endParaRPr lang="en-US"/>
        </a:p>
      </dgm:t>
    </dgm:pt>
    <dgm:pt modelId="{709421E2-3B9D-4F30-BA84-F392B2D5700E}">
      <dgm:prSet/>
      <dgm:spPr/>
      <dgm:t>
        <a:bodyPr/>
        <a:lstStyle/>
        <a:p>
          <a:r>
            <a:rPr lang="en-US"/>
            <a:t>CNN, GRU, LSTM (Include a simple diagram showing how these models work).</a:t>
          </a:r>
        </a:p>
      </dgm:t>
    </dgm:pt>
    <dgm:pt modelId="{400B6338-C5FC-46CB-8575-EAC1ABBFA4E5}" type="parTrans" cxnId="{6A30FD0B-7ADC-47CF-A461-1331DEA6104D}">
      <dgm:prSet/>
      <dgm:spPr/>
      <dgm:t>
        <a:bodyPr/>
        <a:lstStyle/>
        <a:p>
          <a:endParaRPr lang="en-US"/>
        </a:p>
      </dgm:t>
    </dgm:pt>
    <dgm:pt modelId="{22FA35AE-3D2A-42F7-B119-48FCDDAAC356}" type="sibTrans" cxnId="{6A30FD0B-7ADC-47CF-A461-1331DEA6104D}">
      <dgm:prSet/>
      <dgm:spPr/>
      <dgm:t>
        <a:bodyPr/>
        <a:lstStyle/>
        <a:p>
          <a:endParaRPr lang="en-US"/>
        </a:p>
      </dgm:t>
    </dgm:pt>
    <dgm:pt modelId="{613650A0-AF24-4270-9D67-7FC40F59C3BD}">
      <dgm:prSet/>
      <dgm:spPr/>
      <dgm:t>
        <a:bodyPr/>
        <a:lstStyle/>
        <a:p>
          <a:r>
            <a:rPr lang="en-US" b="1"/>
            <a:t>Metrics for Evaluation</a:t>
          </a:r>
          <a:r>
            <a:rPr lang="en-US"/>
            <a:t>:</a:t>
          </a:r>
        </a:p>
      </dgm:t>
    </dgm:pt>
    <dgm:pt modelId="{750DA617-5DCD-4CF4-BD32-C2AD84D5381B}" type="parTrans" cxnId="{943C5F41-AEF5-4856-B451-7BC5AD041B45}">
      <dgm:prSet/>
      <dgm:spPr/>
      <dgm:t>
        <a:bodyPr/>
        <a:lstStyle/>
        <a:p>
          <a:endParaRPr lang="en-US"/>
        </a:p>
      </dgm:t>
    </dgm:pt>
    <dgm:pt modelId="{4E8E79CE-6501-4C7F-9A7B-D151DB7EF531}" type="sibTrans" cxnId="{943C5F41-AEF5-4856-B451-7BC5AD041B45}">
      <dgm:prSet/>
      <dgm:spPr/>
      <dgm:t>
        <a:bodyPr/>
        <a:lstStyle/>
        <a:p>
          <a:endParaRPr lang="en-US"/>
        </a:p>
      </dgm:t>
    </dgm:pt>
    <dgm:pt modelId="{CD72D029-C05B-4AD5-BF87-7B118A93F06F}">
      <dgm:prSet/>
      <dgm:spPr/>
      <dgm:t>
        <a:bodyPr/>
        <a:lstStyle/>
        <a:p>
          <a:r>
            <a:rPr lang="en-US"/>
            <a:t>AvgRank, Best-Guess Timing, Practical Timing.</a:t>
          </a:r>
        </a:p>
      </dgm:t>
    </dgm:pt>
    <dgm:pt modelId="{10E6D3C9-B671-468D-AB1A-3CD60226FBD9}" type="parTrans" cxnId="{3FB8223F-7078-4DDF-B5F2-27F73EE616F6}">
      <dgm:prSet/>
      <dgm:spPr/>
      <dgm:t>
        <a:bodyPr/>
        <a:lstStyle/>
        <a:p>
          <a:endParaRPr lang="en-US"/>
        </a:p>
      </dgm:t>
    </dgm:pt>
    <dgm:pt modelId="{0F889627-2406-4A54-86F4-0B6E02F6F59E}" type="sibTrans" cxnId="{3FB8223F-7078-4DDF-B5F2-27F73EE616F6}">
      <dgm:prSet/>
      <dgm:spPr/>
      <dgm:t>
        <a:bodyPr/>
        <a:lstStyle/>
        <a:p>
          <a:endParaRPr lang="en-US"/>
        </a:p>
      </dgm:t>
    </dgm:pt>
    <dgm:pt modelId="{D8DC7659-6760-4D42-992A-A76C58A459AF}" type="pres">
      <dgm:prSet presAssocID="{A09F4199-4319-4337-923C-99251BFC7A6D}" presName="Name0" presStyleCnt="0">
        <dgm:presLayoutVars>
          <dgm:dir/>
          <dgm:animLvl val="lvl"/>
          <dgm:resizeHandles val="exact"/>
        </dgm:presLayoutVars>
      </dgm:prSet>
      <dgm:spPr/>
    </dgm:pt>
    <dgm:pt modelId="{F2AF3564-8500-FB40-8936-499E9604FBCF}" type="pres">
      <dgm:prSet presAssocID="{DAAF2BB6-0125-4A36-A4B2-941DF4D634BB}" presName="linNode" presStyleCnt="0"/>
      <dgm:spPr/>
    </dgm:pt>
    <dgm:pt modelId="{A3191E72-FBBA-154A-B482-449F0EECCA53}" type="pres">
      <dgm:prSet presAssocID="{DAAF2BB6-0125-4A36-A4B2-941DF4D634B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6CA69F1-4C77-9A41-9674-39ED983882C2}" type="pres">
      <dgm:prSet presAssocID="{DAAF2BB6-0125-4A36-A4B2-941DF4D634BB}" presName="descendantText" presStyleLbl="alignAccFollowNode1" presStyleIdx="0" presStyleCnt="3">
        <dgm:presLayoutVars>
          <dgm:bulletEnabled val="1"/>
        </dgm:presLayoutVars>
      </dgm:prSet>
      <dgm:spPr/>
    </dgm:pt>
    <dgm:pt modelId="{AC85D7A6-7E08-F44A-BAE3-917275E4A128}" type="pres">
      <dgm:prSet presAssocID="{2AC79E07-4A66-49C2-A00A-489359488655}" presName="sp" presStyleCnt="0"/>
      <dgm:spPr/>
    </dgm:pt>
    <dgm:pt modelId="{DB8944CC-0D40-6042-B202-266D26EFDAAF}" type="pres">
      <dgm:prSet presAssocID="{5F76F273-C938-44F8-892F-B413AC1CEFBA}" presName="linNode" presStyleCnt="0"/>
      <dgm:spPr/>
    </dgm:pt>
    <dgm:pt modelId="{A8C5BE61-4D17-5B4C-8D58-47077B937AF9}" type="pres">
      <dgm:prSet presAssocID="{5F76F273-C938-44F8-892F-B413AC1CEFB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878EFA8-7F00-2747-B05A-FE06C8380C13}" type="pres">
      <dgm:prSet presAssocID="{5F76F273-C938-44F8-892F-B413AC1CEFBA}" presName="descendantText" presStyleLbl="alignAccFollowNode1" presStyleIdx="1" presStyleCnt="3">
        <dgm:presLayoutVars>
          <dgm:bulletEnabled val="1"/>
        </dgm:presLayoutVars>
      </dgm:prSet>
      <dgm:spPr/>
    </dgm:pt>
    <dgm:pt modelId="{DA61EDA5-1B09-1A4F-8911-A4DEA4AB805A}" type="pres">
      <dgm:prSet presAssocID="{0E3613DD-13B3-4B96-837B-D7FF0D0726D0}" presName="sp" presStyleCnt="0"/>
      <dgm:spPr/>
    </dgm:pt>
    <dgm:pt modelId="{7FD2FEE0-9272-A04D-B138-5B393D935303}" type="pres">
      <dgm:prSet presAssocID="{613650A0-AF24-4270-9D67-7FC40F59C3BD}" presName="linNode" presStyleCnt="0"/>
      <dgm:spPr/>
    </dgm:pt>
    <dgm:pt modelId="{DFB7F695-878C-5044-BA13-4694B3C3278A}" type="pres">
      <dgm:prSet presAssocID="{613650A0-AF24-4270-9D67-7FC40F59C3B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53E2AFA-70B4-FD46-AF28-56EF371346FF}" type="pres">
      <dgm:prSet presAssocID="{613650A0-AF24-4270-9D67-7FC40F59C3B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A30FD0B-7ADC-47CF-A461-1331DEA6104D}" srcId="{5F76F273-C938-44F8-892F-B413AC1CEFBA}" destId="{709421E2-3B9D-4F30-BA84-F392B2D5700E}" srcOrd="0" destOrd="0" parTransId="{400B6338-C5FC-46CB-8575-EAC1ABBFA4E5}" sibTransId="{22FA35AE-3D2A-42F7-B119-48FCDDAAC356}"/>
    <dgm:cxn modelId="{B68CD310-D7D0-4A4C-971B-6A58EDD242BD}" type="presOf" srcId="{DAAF2BB6-0125-4A36-A4B2-941DF4D634BB}" destId="{A3191E72-FBBA-154A-B482-449F0EECCA53}" srcOrd="0" destOrd="0" presId="urn:microsoft.com/office/officeart/2005/8/layout/vList5"/>
    <dgm:cxn modelId="{455A9B15-6C6A-A648-A10E-C1EC8B032567}" type="presOf" srcId="{5F76F273-C938-44F8-892F-B413AC1CEFBA}" destId="{A8C5BE61-4D17-5B4C-8D58-47077B937AF9}" srcOrd="0" destOrd="0" presId="urn:microsoft.com/office/officeart/2005/8/layout/vList5"/>
    <dgm:cxn modelId="{F5E65925-A4CB-4B94-B3AD-AE5F39F0697D}" srcId="{DAAF2BB6-0125-4A36-A4B2-941DF4D634BB}" destId="{C398A1D9-03D0-4DF1-A0CB-66E1CF4A6799}" srcOrd="0" destOrd="0" parTransId="{6FC887CF-64C8-4331-997C-1774DF35F900}" sibTransId="{FA7EC1D6-FE8B-4E76-8F6C-953055384562}"/>
    <dgm:cxn modelId="{782AE53C-33AF-154C-A58B-3800FE3B104A}" type="presOf" srcId="{A09F4199-4319-4337-923C-99251BFC7A6D}" destId="{D8DC7659-6760-4D42-992A-A76C58A459AF}" srcOrd="0" destOrd="0" presId="urn:microsoft.com/office/officeart/2005/8/layout/vList5"/>
    <dgm:cxn modelId="{3FB8223F-7078-4DDF-B5F2-27F73EE616F6}" srcId="{613650A0-AF24-4270-9D67-7FC40F59C3BD}" destId="{CD72D029-C05B-4AD5-BF87-7B118A93F06F}" srcOrd="0" destOrd="0" parTransId="{10E6D3C9-B671-468D-AB1A-3CD60226FBD9}" sibTransId="{0F889627-2406-4A54-86F4-0B6E02F6F59E}"/>
    <dgm:cxn modelId="{943C5F41-AEF5-4856-B451-7BC5AD041B45}" srcId="{A09F4199-4319-4337-923C-99251BFC7A6D}" destId="{613650A0-AF24-4270-9D67-7FC40F59C3BD}" srcOrd="2" destOrd="0" parTransId="{750DA617-5DCD-4CF4-BD32-C2AD84D5381B}" sibTransId="{4E8E79CE-6501-4C7F-9A7B-D151DB7EF531}"/>
    <dgm:cxn modelId="{E0A38947-441E-1F40-8BC9-326D504B0CB9}" type="presOf" srcId="{613650A0-AF24-4270-9D67-7FC40F59C3BD}" destId="{DFB7F695-878C-5044-BA13-4694B3C3278A}" srcOrd="0" destOrd="0" presId="urn:microsoft.com/office/officeart/2005/8/layout/vList5"/>
    <dgm:cxn modelId="{1DD66E4C-0DE0-4588-87DE-AF14E8F1EA54}" srcId="{A09F4199-4319-4337-923C-99251BFC7A6D}" destId="{DAAF2BB6-0125-4A36-A4B2-941DF4D634BB}" srcOrd="0" destOrd="0" parTransId="{79FCF754-761C-4865-A832-67D2B67E91F2}" sibTransId="{2AC79E07-4A66-49C2-A00A-489359488655}"/>
    <dgm:cxn modelId="{51ECCB5C-649A-42B3-A6C6-99EA7614394B}" srcId="{A09F4199-4319-4337-923C-99251BFC7A6D}" destId="{5F76F273-C938-44F8-892F-B413AC1CEFBA}" srcOrd="1" destOrd="0" parTransId="{BE6654C9-F3D5-4387-9BD9-7B7797997B6F}" sibTransId="{0E3613DD-13B3-4B96-837B-D7FF0D0726D0}"/>
    <dgm:cxn modelId="{E0164283-A574-BD47-8B51-56D501A06173}" type="presOf" srcId="{CD72D029-C05B-4AD5-BF87-7B118A93F06F}" destId="{353E2AFA-70B4-FD46-AF28-56EF371346FF}" srcOrd="0" destOrd="0" presId="urn:microsoft.com/office/officeart/2005/8/layout/vList5"/>
    <dgm:cxn modelId="{A789528D-EB3C-4B41-B850-581148A74E07}" type="presOf" srcId="{002BA925-7463-42FA-8108-94BAF5AFD400}" destId="{C6CA69F1-4C77-9A41-9674-39ED983882C2}" srcOrd="0" destOrd="1" presId="urn:microsoft.com/office/officeart/2005/8/layout/vList5"/>
    <dgm:cxn modelId="{1A7550A9-FB03-7F43-A78B-5BB7735E366E}" type="presOf" srcId="{C398A1D9-03D0-4DF1-A0CB-66E1CF4A6799}" destId="{C6CA69F1-4C77-9A41-9674-39ED983882C2}" srcOrd="0" destOrd="0" presId="urn:microsoft.com/office/officeart/2005/8/layout/vList5"/>
    <dgm:cxn modelId="{D0A8F5E2-1732-4C22-BC85-AC23D0C962EE}" srcId="{DAAF2BB6-0125-4A36-A4B2-941DF4D634BB}" destId="{002BA925-7463-42FA-8108-94BAF5AFD400}" srcOrd="1" destOrd="0" parTransId="{E8E83CB1-EC45-4FC8-B39C-A49E51333439}" sibTransId="{FDADE6AC-CD68-4BEC-90BA-B2ADE54DD10E}"/>
    <dgm:cxn modelId="{944C80F6-6228-3B4F-8621-BD799E152A61}" type="presOf" srcId="{709421E2-3B9D-4F30-BA84-F392B2D5700E}" destId="{1878EFA8-7F00-2747-B05A-FE06C8380C13}" srcOrd="0" destOrd="0" presId="urn:microsoft.com/office/officeart/2005/8/layout/vList5"/>
    <dgm:cxn modelId="{74A07360-FAEE-674C-8E53-A6F010A18AC9}" type="presParOf" srcId="{D8DC7659-6760-4D42-992A-A76C58A459AF}" destId="{F2AF3564-8500-FB40-8936-499E9604FBCF}" srcOrd="0" destOrd="0" presId="urn:microsoft.com/office/officeart/2005/8/layout/vList5"/>
    <dgm:cxn modelId="{0B56F80B-91D0-2449-A9C4-ECD01AB2CA05}" type="presParOf" srcId="{F2AF3564-8500-FB40-8936-499E9604FBCF}" destId="{A3191E72-FBBA-154A-B482-449F0EECCA53}" srcOrd="0" destOrd="0" presId="urn:microsoft.com/office/officeart/2005/8/layout/vList5"/>
    <dgm:cxn modelId="{559FFD91-FDB2-C04A-831D-9CB9CFDBCE4C}" type="presParOf" srcId="{F2AF3564-8500-FB40-8936-499E9604FBCF}" destId="{C6CA69F1-4C77-9A41-9674-39ED983882C2}" srcOrd="1" destOrd="0" presId="urn:microsoft.com/office/officeart/2005/8/layout/vList5"/>
    <dgm:cxn modelId="{09E118DB-DBC7-AE4E-825B-F6ECC41134FC}" type="presParOf" srcId="{D8DC7659-6760-4D42-992A-A76C58A459AF}" destId="{AC85D7A6-7E08-F44A-BAE3-917275E4A128}" srcOrd="1" destOrd="0" presId="urn:microsoft.com/office/officeart/2005/8/layout/vList5"/>
    <dgm:cxn modelId="{F688A9BB-8E9A-5F4F-94D0-09BE9F9CF0FF}" type="presParOf" srcId="{D8DC7659-6760-4D42-992A-A76C58A459AF}" destId="{DB8944CC-0D40-6042-B202-266D26EFDAAF}" srcOrd="2" destOrd="0" presId="urn:microsoft.com/office/officeart/2005/8/layout/vList5"/>
    <dgm:cxn modelId="{5CF5F6F2-D7A2-D24C-A136-ABE0F6226732}" type="presParOf" srcId="{DB8944CC-0D40-6042-B202-266D26EFDAAF}" destId="{A8C5BE61-4D17-5B4C-8D58-47077B937AF9}" srcOrd="0" destOrd="0" presId="urn:microsoft.com/office/officeart/2005/8/layout/vList5"/>
    <dgm:cxn modelId="{8CC8C7FF-F5D6-4A43-9313-439711BEAFCE}" type="presParOf" srcId="{DB8944CC-0D40-6042-B202-266D26EFDAAF}" destId="{1878EFA8-7F00-2747-B05A-FE06C8380C13}" srcOrd="1" destOrd="0" presId="urn:microsoft.com/office/officeart/2005/8/layout/vList5"/>
    <dgm:cxn modelId="{1F682571-87BC-8645-B3D9-6717292470F0}" type="presParOf" srcId="{D8DC7659-6760-4D42-992A-A76C58A459AF}" destId="{DA61EDA5-1B09-1A4F-8911-A4DEA4AB805A}" srcOrd="3" destOrd="0" presId="urn:microsoft.com/office/officeart/2005/8/layout/vList5"/>
    <dgm:cxn modelId="{F3B7C6C7-B13F-3540-B142-2A143C488B0F}" type="presParOf" srcId="{D8DC7659-6760-4D42-992A-A76C58A459AF}" destId="{7FD2FEE0-9272-A04D-B138-5B393D935303}" srcOrd="4" destOrd="0" presId="urn:microsoft.com/office/officeart/2005/8/layout/vList5"/>
    <dgm:cxn modelId="{F7DC1B54-B3AD-3C4B-BC58-BB015E435C51}" type="presParOf" srcId="{7FD2FEE0-9272-A04D-B138-5B393D935303}" destId="{DFB7F695-878C-5044-BA13-4694B3C3278A}" srcOrd="0" destOrd="0" presId="urn:microsoft.com/office/officeart/2005/8/layout/vList5"/>
    <dgm:cxn modelId="{0ADDE03B-75C6-354E-99D6-8795A6DAABCA}" type="presParOf" srcId="{7FD2FEE0-9272-A04D-B138-5B393D935303}" destId="{353E2AFA-70B4-FD46-AF28-56EF371346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254B1E-49A7-48F9-9C23-673EE349BD6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6A5659-0A07-4D8C-B135-D51DC60D2612}">
      <dgm:prSet/>
      <dgm:spPr/>
      <dgm:t>
        <a:bodyPr/>
        <a:lstStyle/>
        <a:p>
          <a:r>
            <a:rPr lang="en-US" b="1"/>
            <a:t>Definition</a:t>
          </a:r>
          <a:r>
            <a:rPr lang="en-US"/>
            <a:t>: </a:t>
          </a:r>
        </a:p>
      </dgm:t>
    </dgm:pt>
    <dgm:pt modelId="{326DB2F5-9B3B-4A28-A463-0CA1C14375D7}" type="parTrans" cxnId="{9C131058-BFEC-4CD4-8B8E-005AD4B3B640}">
      <dgm:prSet/>
      <dgm:spPr/>
      <dgm:t>
        <a:bodyPr/>
        <a:lstStyle/>
        <a:p>
          <a:endParaRPr lang="en-US"/>
        </a:p>
      </dgm:t>
    </dgm:pt>
    <dgm:pt modelId="{1D888826-D26F-4050-B87C-712C385CB063}" type="sibTrans" cxnId="{9C131058-BFEC-4CD4-8B8E-005AD4B3B640}">
      <dgm:prSet/>
      <dgm:spPr/>
      <dgm:t>
        <a:bodyPr/>
        <a:lstStyle/>
        <a:p>
          <a:endParaRPr lang="en-US"/>
        </a:p>
      </dgm:t>
    </dgm:pt>
    <dgm:pt modelId="{E6BD1EDF-0C0E-4512-B5D0-AE3ACF5EE07F}">
      <dgm:prSet/>
      <dgm:spPr/>
      <dgm:t>
        <a:bodyPr/>
        <a:lstStyle/>
        <a:p>
          <a:r>
            <a:rPr lang="en-US"/>
            <a:t>Measures how close the manipulated feature is ranked to the top (normalized 0–1).</a:t>
          </a:r>
        </a:p>
      </dgm:t>
    </dgm:pt>
    <dgm:pt modelId="{F21BACFA-A2B7-48B2-BEDD-5CEFCF3F30EF}" type="parTrans" cxnId="{EB962FC3-B0CB-4E1F-8970-9AC567A3AAB4}">
      <dgm:prSet/>
      <dgm:spPr/>
      <dgm:t>
        <a:bodyPr/>
        <a:lstStyle/>
        <a:p>
          <a:endParaRPr lang="en-US"/>
        </a:p>
      </dgm:t>
    </dgm:pt>
    <dgm:pt modelId="{32E55286-8652-4F9B-9026-D8FE2BE49F26}" type="sibTrans" cxnId="{EB962FC3-B0CB-4E1F-8970-9AC567A3AAB4}">
      <dgm:prSet/>
      <dgm:spPr/>
      <dgm:t>
        <a:bodyPr/>
        <a:lstStyle/>
        <a:p>
          <a:endParaRPr lang="en-US"/>
        </a:p>
      </dgm:t>
    </dgm:pt>
    <dgm:pt modelId="{9D0C627C-801E-48D1-B1AE-1028FBA188FA}">
      <dgm:prSet/>
      <dgm:spPr/>
      <dgm:t>
        <a:bodyPr/>
        <a:lstStyle/>
        <a:p>
          <a:r>
            <a:rPr lang="en-US" b="1"/>
            <a:t>Why It's Important</a:t>
          </a:r>
          <a:r>
            <a:rPr lang="en-US"/>
            <a:t>:</a:t>
          </a:r>
        </a:p>
      </dgm:t>
    </dgm:pt>
    <dgm:pt modelId="{CE65E0DA-A27D-4175-A06E-1738EAC3525F}" type="parTrans" cxnId="{03B8BDAC-766B-48A5-9B3C-CFF33255847A}">
      <dgm:prSet/>
      <dgm:spPr/>
      <dgm:t>
        <a:bodyPr/>
        <a:lstStyle/>
        <a:p>
          <a:endParaRPr lang="en-US"/>
        </a:p>
      </dgm:t>
    </dgm:pt>
    <dgm:pt modelId="{720226E8-3D65-4AB5-A60A-1D9864E47B9D}" type="sibTrans" cxnId="{03B8BDAC-766B-48A5-9B3C-CFF33255847A}">
      <dgm:prSet/>
      <dgm:spPr/>
      <dgm:t>
        <a:bodyPr/>
        <a:lstStyle/>
        <a:p>
          <a:endParaRPr lang="en-US"/>
        </a:p>
      </dgm:t>
    </dgm:pt>
    <dgm:pt modelId="{44D3E4CE-AD5A-46C8-95C6-5CA1728B723A}">
      <dgm:prSet/>
      <dgm:spPr/>
      <dgm:t>
        <a:bodyPr/>
        <a:lstStyle/>
        <a:p>
          <a:r>
            <a:rPr lang="en-US"/>
            <a:t>A lower AvgRank indicates better attribution accuracy.</a:t>
          </a:r>
        </a:p>
      </dgm:t>
    </dgm:pt>
    <dgm:pt modelId="{E78D7C31-29D6-4462-BC62-9C95AEE11309}" type="parTrans" cxnId="{96490600-CB94-4F84-9FEF-5ABA8C23D1D4}">
      <dgm:prSet/>
      <dgm:spPr/>
      <dgm:t>
        <a:bodyPr/>
        <a:lstStyle/>
        <a:p>
          <a:endParaRPr lang="en-US"/>
        </a:p>
      </dgm:t>
    </dgm:pt>
    <dgm:pt modelId="{34C8F74E-0353-41A5-8BF1-04DAD2B6FD74}" type="sibTrans" cxnId="{96490600-CB94-4F84-9FEF-5ABA8C23D1D4}">
      <dgm:prSet/>
      <dgm:spPr/>
      <dgm:t>
        <a:bodyPr/>
        <a:lstStyle/>
        <a:p>
          <a:endParaRPr lang="en-US"/>
        </a:p>
      </dgm:t>
    </dgm:pt>
    <dgm:pt modelId="{313D906C-2629-4D5D-96C0-339C16AE5E50}">
      <dgm:prSet/>
      <dgm:spPr/>
      <dgm:t>
        <a:bodyPr/>
        <a:lstStyle/>
        <a:p>
          <a:r>
            <a:rPr lang="en-US" b="1"/>
            <a:t>Example</a:t>
          </a:r>
          <a:r>
            <a:rPr lang="en-US"/>
            <a:t>:</a:t>
          </a:r>
        </a:p>
      </dgm:t>
    </dgm:pt>
    <dgm:pt modelId="{1BF88EAA-23D5-4883-A870-8CABFC528997}" type="parTrans" cxnId="{75F4271A-0889-4810-B0A7-A6314F6B37D5}">
      <dgm:prSet/>
      <dgm:spPr/>
      <dgm:t>
        <a:bodyPr/>
        <a:lstStyle/>
        <a:p>
          <a:endParaRPr lang="en-US"/>
        </a:p>
      </dgm:t>
    </dgm:pt>
    <dgm:pt modelId="{6ECD1C44-016A-473E-AB0E-6F96C5A03C5F}" type="sibTrans" cxnId="{75F4271A-0889-4810-B0A7-A6314F6B37D5}">
      <dgm:prSet/>
      <dgm:spPr/>
      <dgm:t>
        <a:bodyPr/>
        <a:lstStyle/>
        <a:p>
          <a:endParaRPr lang="en-US"/>
        </a:p>
      </dgm:t>
    </dgm:pt>
    <dgm:pt modelId="{4F9086F2-013D-4D2C-97FF-C50601298269}">
      <dgm:prSet/>
      <dgm:spPr/>
      <dgm:t>
        <a:bodyPr/>
        <a:lstStyle/>
        <a:p>
          <a:r>
            <a:rPr lang="en-US"/>
            <a:t>If AvgRank = 0.2, the feature is ranked in the top 20% on average.</a:t>
          </a:r>
        </a:p>
      </dgm:t>
    </dgm:pt>
    <dgm:pt modelId="{655C5143-32C4-4F54-B387-B8931D4AC9FE}" type="parTrans" cxnId="{54A8FFB2-3C0D-4D74-9D90-77B0AF1D97B5}">
      <dgm:prSet/>
      <dgm:spPr/>
      <dgm:t>
        <a:bodyPr/>
        <a:lstStyle/>
        <a:p>
          <a:endParaRPr lang="en-US"/>
        </a:p>
      </dgm:t>
    </dgm:pt>
    <dgm:pt modelId="{822ADFEB-9B10-4D42-ADA0-BC1AE5B21642}" type="sibTrans" cxnId="{54A8FFB2-3C0D-4D74-9D90-77B0AF1D97B5}">
      <dgm:prSet/>
      <dgm:spPr/>
      <dgm:t>
        <a:bodyPr/>
        <a:lstStyle/>
        <a:p>
          <a:endParaRPr lang="en-US"/>
        </a:p>
      </dgm:t>
    </dgm:pt>
    <dgm:pt modelId="{D1D8EB59-174C-1947-965E-700CC6ACA3DF}" type="pres">
      <dgm:prSet presAssocID="{9F254B1E-49A7-48F9-9C23-673EE349BD63}" presName="linear" presStyleCnt="0">
        <dgm:presLayoutVars>
          <dgm:dir/>
          <dgm:animLvl val="lvl"/>
          <dgm:resizeHandles val="exact"/>
        </dgm:presLayoutVars>
      </dgm:prSet>
      <dgm:spPr/>
    </dgm:pt>
    <dgm:pt modelId="{190A3F2A-A029-6E48-9F0E-45698DEE7607}" type="pres">
      <dgm:prSet presAssocID="{016A5659-0A07-4D8C-B135-D51DC60D2612}" presName="parentLin" presStyleCnt="0"/>
      <dgm:spPr/>
    </dgm:pt>
    <dgm:pt modelId="{2C9842ED-476F-D241-93EF-6D2E406F7A79}" type="pres">
      <dgm:prSet presAssocID="{016A5659-0A07-4D8C-B135-D51DC60D2612}" presName="parentLeftMargin" presStyleLbl="node1" presStyleIdx="0" presStyleCnt="3"/>
      <dgm:spPr/>
    </dgm:pt>
    <dgm:pt modelId="{20CC37B9-A245-A84F-BD22-87326540D208}" type="pres">
      <dgm:prSet presAssocID="{016A5659-0A07-4D8C-B135-D51DC60D26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C916C3-48C1-7848-8EB3-C360AAE6859D}" type="pres">
      <dgm:prSet presAssocID="{016A5659-0A07-4D8C-B135-D51DC60D2612}" presName="negativeSpace" presStyleCnt="0"/>
      <dgm:spPr/>
    </dgm:pt>
    <dgm:pt modelId="{C4D6DC8E-9E59-6942-A6EE-0B1A7BD4FCA3}" type="pres">
      <dgm:prSet presAssocID="{016A5659-0A07-4D8C-B135-D51DC60D2612}" presName="childText" presStyleLbl="conFgAcc1" presStyleIdx="0" presStyleCnt="3">
        <dgm:presLayoutVars>
          <dgm:bulletEnabled val="1"/>
        </dgm:presLayoutVars>
      </dgm:prSet>
      <dgm:spPr/>
    </dgm:pt>
    <dgm:pt modelId="{1C9D3211-C432-5D48-88A2-D1276887D062}" type="pres">
      <dgm:prSet presAssocID="{1D888826-D26F-4050-B87C-712C385CB063}" presName="spaceBetweenRectangles" presStyleCnt="0"/>
      <dgm:spPr/>
    </dgm:pt>
    <dgm:pt modelId="{47F386EA-35B6-874A-A3F1-413A898336E8}" type="pres">
      <dgm:prSet presAssocID="{9D0C627C-801E-48D1-B1AE-1028FBA188FA}" presName="parentLin" presStyleCnt="0"/>
      <dgm:spPr/>
    </dgm:pt>
    <dgm:pt modelId="{BAB78323-42AA-024A-A0DD-EA331624D67C}" type="pres">
      <dgm:prSet presAssocID="{9D0C627C-801E-48D1-B1AE-1028FBA188FA}" presName="parentLeftMargin" presStyleLbl="node1" presStyleIdx="0" presStyleCnt="3"/>
      <dgm:spPr/>
    </dgm:pt>
    <dgm:pt modelId="{8336B4D6-BEA2-E744-A730-6A75C0A9758D}" type="pres">
      <dgm:prSet presAssocID="{9D0C627C-801E-48D1-B1AE-1028FBA188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CD4F1F-2579-214C-8DA2-AB387FC32667}" type="pres">
      <dgm:prSet presAssocID="{9D0C627C-801E-48D1-B1AE-1028FBA188FA}" presName="negativeSpace" presStyleCnt="0"/>
      <dgm:spPr/>
    </dgm:pt>
    <dgm:pt modelId="{062E76F5-0DD0-1148-82C0-C7EF54D7A6E3}" type="pres">
      <dgm:prSet presAssocID="{9D0C627C-801E-48D1-B1AE-1028FBA188FA}" presName="childText" presStyleLbl="conFgAcc1" presStyleIdx="1" presStyleCnt="3">
        <dgm:presLayoutVars>
          <dgm:bulletEnabled val="1"/>
        </dgm:presLayoutVars>
      </dgm:prSet>
      <dgm:spPr/>
    </dgm:pt>
    <dgm:pt modelId="{C1FF7751-943E-6248-AA2D-D42FB8E85CF0}" type="pres">
      <dgm:prSet presAssocID="{720226E8-3D65-4AB5-A60A-1D9864E47B9D}" presName="spaceBetweenRectangles" presStyleCnt="0"/>
      <dgm:spPr/>
    </dgm:pt>
    <dgm:pt modelId="{914C27F8-915D-8D48-982D-95AC5F69E8F2}" type="pres">
      <dgm:prSet presAssocID="{313D906C-2629-4D5D-96C0-339C16AE5E50}" presName="parentLin" presStyleCnt="0"/>
      <dgm:spPr/>
    </dgm:pt>
    <dgm:pt modelId="{F831B277-AB27-1E49-9D86-FB44A205A541}" type="pres">
      <dgm:prSet presAssocID="{313D906C-2629-4D5D-96C0-339C16AE5E50}" presName="parentLeftMargin" presStyleLbl="node1" presStyleIdx="1" presStyleCnt="3"/>
      <dgm:spPr/>
    </dgm:pt>
    <dgm:pt modelId="{C2FBB956-E016-B641-A66E-416192EEFAE3}" type="pres">
      <dgm:prSet presAssocID="{313D906C-2629-4D5D-96C0-339C16AE5E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06D3D8-D14A-0B4C-A7A1-61EB5C298C25}" type="pres">
      <dgm:prSet presAssocID="{313D906C-2629-4D5D-96C0-339C16AE5E50}" presName="negativeSpace" presStyleCnt="0"/>
      <dgm:spPr/>
    </dgm:pt>
    <dgm:pt modelId="{A7BA458E-C56D-DE40-8711-FB6BBD0C9A1C}" type="pres">
      <dgm:prSet presAssocID="{313D906C-2629-4D5D-96C0-339C16AE5E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6490600-CB94-4F84-9FEF-5ABA8C23D1D4}" srcId="{9D0C627C-801E-48D1-B1AE-1028FBA188FA}" destId="{44D3E4CE-AD5A-46C8-95C6-5CA1728B723A}" srcOrd="0" destOrd="0" parTransId="{E78D7C31-29D6-4462-BC62-9C95AEE11309}" sibTransId="{34C8F74E-0353-41A5-8BF1-04DAD2B6FD74}"/>
    <dgm:cxn modelId="{4DE91F00-D220-4649-A5AC-27B5E9F82719}" type="presOf" srcId="{313D906C-2629-4D5D-96C0-339C16AE5E50}" destId="{F831B277-AB27-1E49-9D86-FB44A205A541}" srcOrd="0" destOrd="0" presId="urn:microsoft.com/office/officeart/2005/8/layout/list1"/>
    <dgm:cxn modelId="{75F4271A-0889-4810-B0A7-A6314F6B37D5}" srcId="{9F254B1E-49A7-48F9-9C23-673EE349BD63}" destId="{313D906C-2629-4D5D-96C0-339C16AE5E50}" srcOrd="2" destOrd="0" parTransId="{1BF88EAA-23D5-4883-A870-8CABFC528997}" sibTransId="{6ECD1C44-016A-473E-AB0E-6F96C5A03C5F}"/>
    <dgm:cxn modelId="{AA89CF39-7C0C-1C47-934D-5DDB97E9CE90}" type="presOf" srcId="{44D3E4CE-AD5A-46C8-95C6-5CA1728B723A}" destId="{062E76F5-0DD0-1148-82C0-C7EF54D7A6E3}" srcOrd="0" destOrd="0" presId="urn:microsoft.com/office/officeart/2005/8/layout/list1"/>
    <dgm:cxn modelId="{323CE943-3985-484B-BACC-967F8E5BF069}" type="presOf" srcId="{E6BD1EDF-0C0E-4512-B5D0-AE3ACF5EE07F}" destId="{C4D6DC8E-9E59-6942-A6EE-0B1A7BD4FCA3}" srcOrd="0" destOrd="0" presId="urn:microsoft.com/office/officeart/2005/8/layout/list1"/>
    <dgm:cxn modelId="{B8441B56-6D29-0740-9662-1603AF5F932B}" type="presOf" srcId="{016A5659-0A07-4D8C-B135-D51DC60D2612}" destId="{20CC37B9-A245-A84F-BD22-87326540D208}" srcOrd="1" destOrd="0" presId="urn:microsoft.com/office/officeart/2005/8/layout/list1"/>
    <dgm:cxn modelId="{9C131058-BFEC-4CD4-8B8E-005AD4B3B640}" srcId="{9F254B1E-49A7-48F9-9C23-673EE349BD63}" destId="{016A5659-0A07-4D8C-B135-D51DC60D2612}" srcOrd="0" destOrd="0" parTransId="{326DB2F5-9B3B-4A28-A463-0CA1C14375D7}" sibTransId="{1D888826-D26F-4050-B87C-712C385CB063}"/>
    <dgm:cxn modelId="{7F85516C-E62F-7C4E-A81D-5309A145824D}" type="presOf" srcId="{9D0C627C-801E-48D1-B1AE-1028FBA188FA}" destId="{8336B4D6-BEA2-E744-A730-6A75C0A9758D}" srcOrd="1" destOrd="0" presId="urn:microsoft.com/office/officeart/2005/8/layout/list1"/>
    <dgm:cxn modelId="{14C15476-49A2-1945-945A-AD7BDBCC70D1}" type="presOf" srcId="{313D906C-2629-4D5D-96C0-339C16AE5E50}" destId="{C2FBB956-E016-B641-A66E-416192EEFAE3}" srcOrd="1" destOrd="0" presId="urn:microsoft.com/office/officeart/2005/8/layout/list1"/>
    <dgm:cxn modelId="{EDD63678-9529-044F-AAFB-DE951D9C9B26}" type="presOf" srcId="{016A5659-0A07-4D8C-B135-D51DC60D2612}" destId="{2C9842ED-476F-D241-93EF-6D2E406F7A79}" srcOrd="0" destOrd="0" presId="urn:microsoft.com/office/officeart/2005/8/layout/list1"/>
    <dgm:cxn modelId="{47254389-CA83-6A4F-9CD8-51C8CAE2A008}" type="presOf" srcId="{9D0C627C-801E-48D1-B1AE-1028FBA188FA}" destId="{BAB78323-42AA-024A-A0DD-EA331624D67C}" srcOrd="0" destOrd="0" presId="urn:microsoft.com/office/officeart/2005/8/layout/list1"/>
    <dgm:cxn modelId="{9D4292A0-C2B4-0A46-ADEF-51F29C078DFA}" type="presOf" srcId="{9F254B1E-49A7-48F9-9C23-673EE349BD63}" destId="{D1D8EB59-174C-1947-965E-700CC6ACA3DF}" srcOrd="0" destOrd="0" presId="urn:microsoft.com/office/officeart/2005/8/layout/list1"/>
    <dgm:cxn modelId="{03B8BDAC-766B-48A5-9B3C-CFF33255847A}" srcId="{9F254B1E-49A7-48F9-9C23-673EE349BD63}" destId="{9D0C627C-801E-48D1-B1AE-1028FBA188FA}" srcOrd="1" destOrd="0" parTransId="{CE65E0DA-A27D-4175-A06E-1738EAC3525F}" sibTransId="{720226E8-3D65-4AB5-A60A-1D9864E47B9D}"/>
    <dgm:cxn modelId="{54A8FFB2-3C0D-4D74-9D90-77B0AF1D97B5}" srcId="{313D906C-2629-4D5D-96C0-339C16AE5E50}" destId="{4F9086F2-013D-4D2C-97FF-C50601298269}" srcOrd="0" destOrd="0" parTransId="{655C5143-32C4-4F54-B387-B8931D4AC9FE}" sibTransId="{822ADFEB-9B10-4D42-ADA0-BC1AE5B21642}"/>
    <dgm:cxn modelId="{EB962FC3-B0CB-4E1F-8970-9AC567A3AAB4}" srcId="{016A5659-0A07-4D8C-B135-D51DC60D2612}" destId="{E6BD1EDF-0C0E-4512-B5D0-AE3ACF5EE07F}" srcOrd="0" destOrd="0" parTransId="{F21BACFA-A2B7-48B2-BEDD-5CEFCF3F30EF}" sibTransId="{32E55286-8652-4F9B-9026-D8FE2BE49F26}"/>
    <dgm:cxn modelId="{3D2278F9-DD11-F94C-8BB0-C9D5D7232BF3}" type="presOf" srcId="{4F9086F2-013D-4D2C-97FF-C50601298269}" destId="{A7BA458E-C56D-DE40-8711-FB6BBD0C9A1C}" srcOrd="0" destOrd="0" presId="urn:microsoft.com/office/officeart/2005/8/layout/list1"/>
    <dgm:cxn modelId="{4241EB01-F2DD-6F41-8608-2CC7DEE2D5AB}" type="presParOf" srcId="{D1D8EB59-174C-1947-965E-700CC6ACA3DF}" destId="{190A3F2A-A029-6E48-9F0E-45698DEE7607}" srcOrd="0" destOrd="0" presId="urn:microsoft.com/office/officeart/2005/8/layout/list1"/>
    <dgm:cxn modelId="{85D93C0F-95D5-0E44-AF8C-3281206560ED}" type="presParOf" srcId="{190A3F2A-A029-6E48-9F0E-45698DEE7607}" destId="{2C9842ED-476F-D241-93EF-6D2E406F7A79}" srcOrd="0" destOrd="0" presId="urn:microsoft.com/office/officeart/2005/8/layout/list1"/>
    <dgm:cxn modelId="{E4343861-56C9-EA4F-8382-0B1DB30FED34}" type="presParOf" srcId="{190A3F2A-A029-6E48-9F0E-45698DEE7607}" destId="{20CC37B9-A245-A84F-BD22-87326540D208}" srcOrd="1" destOrd="0" presId="urn:microsoft.com/office/officeart/2005/8/layout/list1"/>
    <dgm:cxn modelId="{E0D4B0A9-267C-B848-95E6-065A4345998B}" type="presParOf" srcId="{D1D8EB59-174C-1947-965E-700CC6ACA3DF}" destId="{3EC916C3-48C1-7848-8EB3-C360AAE6859D}" srcOrd="1" destOrd="0" presId="urn:microsoft.com/office/officeart/2005/8/layout/list1"/>
    <dgm:cxn modelId="{62B8EFAF-79DF-B244-9F53-4D46777D4696}" type="presParOf" srcId="{D1D8EB59-174C-1947-965E-700CC6ACA3DF}" destId="{C4D6DC8E-9E59-6942-A6EE-0B1A7BD4FCA3}" srcOrd="2" destOrd="0" presId="urn:microsoft.com/office/officeart/2005/8/layout/list1"/>
    <dgm:cxn modelId="{FE6A7C97-4C96-C241-94A8-6BCDDC607BC1}" type="presParOf" srcId="{D1D8EB59-174C-1947-965E-700CC6ACA3DF}" destId="{1C9D3211-C432-5D48-88A2-D1276887D062}" srcOrd="3" destOrd="0" presId="urn:microsoft.com/office/officeart/2005/8/layout/list1"/>
    <dgm:cxn modelId="{867DACB8-1CF4-E341-93A0-F27CDF5E5CE4}" type="presParOf" srcId="{D1D8EB59-174C-1947-965E-700CC6ACA3DF}" destId="{47F386EA-35B6-874A-A3F1-413A898336E8}" srcOrd="4" destOrd="0" presId="urn:microsoft.com/office/officeart/2005/8/layout/list1"/>
    <dgm:cxn modelId="{ABCAF950-22E5-ED46-A735-0320DE0D3EB2}" type="presParOf" srcId="{47F386EA-35B6-874A-A3F1-413A898336E8}" destId="{BAB78323-42AA-024A-A0DD-EA331624D67C}" srcOrd="0" destOrd="0" presId="urn:microsoft.com/office/officeart/2005/8/layout/list1"/>
    <dgm:cxn modelId="{B4075FEF-64B5-F348-B1C5-F1A47AC18ED4}" type="presParOf" srcId="{47F386EA-35B6-874A-A3F1-413A898336E8}" destId="{8336B4D6-BEA2-E744-A730-6A75C0A9758D}" srcOrd="1" destOrd="0" presId="urn:microsoft.com/office/officeart/2005/8/layout/list1"/>
    <dgm:cxn modelId="{8D5946E6-A27E-2E42-81F5-F3F3B6796944}" type="presParOf" srcId="{D1D8EB59-174C-1947-965E-700CC6ACA3DF}" destId="{FDCD4F1F-2579-214C-8DA2-AB387FC32667}" srcOrd="5" destOrd="0" presId="urn:microsoft.com/office/officeart/2005/8/layout/list1"/>
    <dgm:cxn modelId="{A184F433-3796-4E4D-AA2C-B7282BE40D05}" type="presParOf" srcId="{D1D8EB59-174C-1947-965E-700CC6ACA3DF}" destId="{062E76F5-0DD0-1148-82C0-C7EF54D7A6E3}" srcOrd="6" destOrd="0" presId="urn:microsoft.com/office/officeart/2005/8/layout/list1"/>
    <dgm:cxn modelId="{5EC06F57-8E47-004D-AE9E-20ABC7219352}" type="presParOf" srcId="{D1D8EB59-174C-1947-965E-700CC6ACA3DF}" destId="{C1FF7751-943E-6248-AA2D-D42FB8E85CF0}" srcOrd="7" destOrd="0" presId="urn:microsoft.com/office/officeart/2005/8/layout/list1"/>
    <dgm:cxn modelId="{911EA9F7-9ECA-504F-A209-2C8F5CA4FC81}" type="presParOf" srcId="{D1D8EB59-174C-1947-965E-700CC6ACA3DF}" destId="{914C27F8-915D-8D48-982D-95AC5F69E8F2}" srcOrd="8" destOrd="0" presId="urn:microsoft.com/office/officeart/2005/8/layout/list1"/>
    <dgm:cxn modelId="{CD49BC2B-C480-7F4D-AA32-09CF8D375701}" type="presParOf" srcId="{914C27F8-915D-8D48-982D-95AC5F69E8F2}" destId="{F831B277-AB27-1E49-9D86-FB44A205A541}" srcOrd="0" destOrd="0" presId="urn:microsoft.com/office/officeart/2005/8/layout/list1"/>
    <dgm:cxn modelId="{4FEC229D-3387-8944-8F7C-10210B40E4EF}" type="presParOf" srcId="{914C27F8-915D-8D48-982D-95AC5F69E8F2}" destId="{C2FBB956-E016-B641-A66E-416192EEFAE3}" srcOrd="1" destOrd="0" presId="urn:microsoft.com/office/officeart/2005/8/layout/list1"/>
    <dgm:cxn modelId="{99AF77A3-E756-5B4C-BBC9-6F74D34A734B}" type="presParOf" srcId="{D1D8EB59-174C-1947-965E-700CC6ACA3DF}" destId="{9706D3D8-D14A-0B4C-A7A1-61EB5C298C25}" srcOrd="9" destOrd="0" presId="urn:microsoft.com/office/officeart/2005/8/layout/list1"/>
    <dgm:cxn modelId="{01DA0854-B384-4C42-963F-E0263F8C5064}" type="presParOf" srcId="{D1D8EB59-174C-1947-965E-700CC6ACA3DF}" destId="{A7BA458E-C56D-DE40-8711-FB6BBD0C9A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8EBE00-C748-4B76-A019-4BB4828AC32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0F43BED-6D32-42EA-8D0B-72A2F0F39751}">
      <dgm:prSet/>
      <dgm:spPr/>
      <dgm:t>
        <a:bodyPr/>
        <a:lstStyle/>
        <a:p>
          <a:pPr>
            <a:defRPr b="1"/>
          </a:pPr>
          <a:r>
            <a:rPr lang="en-US" b="1"/>
            <a:t>Best-Guess Timing</a:t>
          </a:r>
          <a:r>
            <a:rPr lang="en-US"/>
            <a:t>:</a:t>
          </a:r>
        </a:p>
      </dgm:t>
    </dgm:pt>
    <dgm:pt modelId="{541A5D91-798B-443C-9835-2E83D61E9C3A}" type="parTrans" cxnId="{D6B209CC-2E7D-402E-BFE4-C4403A878041}">
      <dgm:prSet/>
      <dgm:spPr/>
      <dgm:t>
        <a:bodyPr/>
        <a:lstStyle/>
        <a:p>
          <a:endParaRPr lang="en-US"/>
        </a:p>
      </dgm:t>
    </dgm:pt>
    <dgm:pt modelId="{17E37630-6D29-47FB-B551-FFD989132CDF}" type="sibTrans" cxnId="{D6B209CC-2E7D-402E-BFE4-C4403A878041}">
      <dgm:prSet/>
      <dgm:spPr/>
      <dgm:t>
        <a:bodyPr/>
        <a:lstStyle/>
        <a:p>
          <a:endParaRPr lang="en-US"/>
        </a:p>
      </dgm:t>
    </dgm:pt>
    <dgm:pt modelId="{B745AE57-1A7D-4750-84BA-DEDFAB274359}">
      <dgm:prSet/>
      <dgm:spPr/>
      <dgm:t>
        <a:bodyPr/>
        <a:lstStyle/>
        <a:p>
          <a:r>
            <a:rPr lang="en-US"/>
            <a:t>Attribution computed from anomaly onset.</a:t>
          </a:r>
        </a:p>
      </dgm:t>
    </dgm:pt>
    <dgm:pt modelId="{C4087D20-D66A-44C7-A654-19D6096B211A}" type="parTrans" cxnId="{FE5D3781-58A6-4906-803A-F9D132AD02FA}">
      <dgm:prSet/>
      <dgm:spPr/>
      <dgm:t>
        <a:bodyPr/>
        <a:lstStyle/>
        <a:p>
          <a:endParaRPr lang="en-US"/>
        </a:p>
      </dgm:t>
    </dgm:pt>
    <dgm:pt modelId="{953B18EB-CF37-4F0B-8C42-F1A473E2BD7E}" type="sibTrans" cxnId="{FE5D3781-58A6-4906-803A-F9D132AD02FA}">
      <dgm:prSet/>
      <dgm:spPr/>
      <dgm:t>
        <a:bodyPr/>
        <a:lstStyle/>
        <a:p>
          <a:endParaRPr lang="en-US"/>
        </a:p>
      </dgm:t>
    </dgm:pt>
    <dgm:pt modelId="{181A86C7-0317-4A70-9062-01FB82173060}">
      <dgm:prSet/>
      <dgm:spPr/>
      <dgm:t>
        <a:bodyPr/>
        <a:lstStyle/>
        <a:p>
          <a:r>
            <a:rPr lang="en-US"/>
            <a:t>More accurate as it avoids cascading effects.</a:t>
          </a:r>
        </a:p>
      </dgm:t>
    </dgm:pt>
    <dgm:pt modelId="{FE17F853-3272-45A5-8840-75AA2638B420}" type="parTrans" cxnId="{4E3398F1-B357-430F-9850-F4E2795A87E1}">
      <dgm:prSet/>
      <dgm:spPr/>
      <dgm:t>
        <a:bodyPr/>
        <a:lstStyle/>
        <a:p>
          <a:endParaRPr lang="en-US"/>
        </a:p>
      </dgm:t>
    </dgm:pt>
    <dgm:pt modelId="{307861B2-ACE5-4381-B168-DB80A71A14CC}" type="sibTrans" cxnId="{4E3398F1-B357-430F-9850-F4E2795A87E1}">
      <dgm:prSet/>
      <dgm:spPr/>
      <dgm:t>
        <a:bodyPr/>
        <a:lstStyle/>
        <a:p>
          <a:endParaRPr lang="en-US"/>
        </a:p>
      </dgm:t>
    </dgm:pt>
    <dgm:pt modelId="{CB7C06FD-C765-465D-A9EA-553FAB145B8F}">
      <dgm:prSet/>
      <dgm:spPr/>
      <dgm:t>
        <a:bodyPr/>
        <a:lstStyle/>
        <a:p>
          <a:pPr>
            <a:defRPr b="1"/>
          </a:pPr>
          <a:r>
            <a:rPr lang="en-US" b="1"/>
            <a:t>Practical Timing</a:t>
          </a:r>
          <a:r>
            <a:rPr lang="en-US"/>
            <a:t>:</a:t>
          </a:r>
        </a:p>
      </dgm:t>
    </dgm:pt>
    <dgm:pt modelId="{F5EA84E6-2194-4A74-98FE-08E862EA5163}" type="parTrans" cxnId="{25A73790-5E42-45FC-81BD-287D0B37C31A}">
      <dgm:prSet/>
      <dgm:spPr/>
      <dgm:t>
        <a:bodyPr/>
        <a:lstStyle/>
        <a:p>
          <a:endParaRPr lang="en-US"/>
        </a:p>
      </dgm:t>
    </dgm:pt>
    <dgm:pt modelId="{1FCBB25A-26F2-4668-AE53-632E62A86836}" type="sibTrans" cxnId="{25A73790-5E42-45FC-81BD-287D0B37C31A}">
      <dgm:prSet/>
      <dgm:spPr/>
      <dgm:t>
        <a:bodyPr/>
        <a:lstStyle/>
        <a:p>
          <a:endParaRPr lang="en-US"/>
        </a:p>
      </dgm:t>
    </dgm:pt>
    <dgm:pt modelId="{3BB1AB29-FD5E-4941-BE16-78E158F24FFE}">
      <dgm:prSet/>
      <dgm:spPr/>
      <dgm:t>
        <a:bodyPr/>
        <a:lstStyle/>
        <a:p>
          <a:r>
            <a:rPr lang="en-US"/>
            <a:t>Attribution computed at detection time.</a:t>
          </a:r>
        </a:p>
      </dgm:t>
    </dgm:pt>
    <dgm:pt modelId="{5F08525A-6D4D-4ABA-B26E-79B8A5D8CC1C}" type="parTrans" cxnId="{4D53A24C-A13E-41B2-99D2-6F43A3124EDD}">
      <dgm:prSet/>
      <dgm:spPr/>
      <dgm:t>
        <a:bodyPr/>
        <a:lstStyle/>
        <a:p>
          <a:endParaRPr lang="en-US"/>
        </a:p>
      </dgm:t>
    </dgm:pt>
    <dgm:pt modelId="{1CC368EF-DD40-46ED-B80E-C34B93410B9F}" type="sibTrans" cxnId="{4D53A24C-A13E-41B2-99D2-6F43A3124EDD}">
      <dgm:prSet/>
      <dgm:spPr/>
      <dgm:t>
        <a:bodyPr/>
        <a:lstStyle/>
        <a:p>
          <a:endParaRPr lang="en-US"/>
        </a:p>
      </dgm:t>
    </dgm:pt>
    <dgm:pt modelId="{246DC835-7D47-4639-863A-419EB88A1781}">
      <dgm:prSet/>
      <dgm:spPr/>
      <dgm:t>
        <a:bodyPr/>
        <a:lstStyle/>
        <a:p>
          <a:r>
            <a:rPr lang="en-US"/>
            <a:t>Real-world but includes system reaction noise.</a:t>
          </a:r>
        </a:p>
      </dgm:t>
    </dgm:pt>
    <dgm:pt modelId="{0C1B5AB0-59CD-41E5-8F4A-7F12EA4BB888}" type="parTrans" cxnId="{CF1158A6-1612-477C-BF72-E793567FB434}">
      <dgm:prSet/>
      <dgm:spPr/>
      <dgm:t>
        <a:bodyPr/>
        <a:lstStyle/>
        <a:p>
          <a:endParaRPr lang="en-US"/>
        </a:p>
      </dgm:t>
    </dgm:pt>
    <dgm:pt modelId="{B6CA0A8D-B7CE-4340-9F10-354EA2AD96DF}" type="sibTrans" cxnId="{CF1158A6-1612-477C-BF72-E793567FB434}">
      <dgm:prSet/>
      <dgm:spPr/>
      <dgm:t>
        <a:bodyPr/>
        <a:lstStyle/>
        <a:p>
          <a:endParaRPr lang="en-US"/>
        </a:p>
      </dgm:t>
    </dgm:pt>
    <dgm:pt modelId="{4DE823D7-10CD-41EC-8E0D-C372968C4279}" type="pres">
      <dgm:prSet presAssocID="{C48EBE00-C748-4B76-A019-4BB4828AC32B}" presName="root" presStyleCnt="0">
        <dgm:presLayoutVars>
          <dgm:dir/>
          <dgm:resizeHandles val="exact"/>
        </dgm:presLayoutVars>
      </dgm:prSet>
      <dgm:spPr/>
    </dgm:pt>
    <dgm:pt modelId="{AD8C8F03-001B-4B59-890C-E1A04B874DBE}" type="pres">
      <dgm:prSet presAssocID="{B0F43BED-6D32-42EA-8D0B-72A2F0F39751}" presName="compNode" presStyleCnt="0"/>
      <dgm:spPr/>
    </dgm:pt>
    <dgm:pt modelId="{4B834C19-FACA-4821-B2FD-7B6080E283FE}" type="pres">
      <dgm:prSet presAssocID="{B0F43BED-6D32-42EA-8D0B-72A2F0F397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5928902-9946-4DFE-A3F9-D38FA3692CC2}" type="pres">
      <dgm:prSet presAssocID="{B0F43BED-6D32-42EA-8D0B-72A2F0F39751}" presName="iconSpace" presStyleCnt="0"/>
      <dgm:spPr/>
    </dgm:pt>
    <dgm:pt modelId="{416D7767-8A9A-4A11-94E2-22DAFA501714}" type="pres">
      <dgm:prSet presAssocID="{B0F43BED-6D32-42EA-8D0B-72A2F0F39751}" presName="parTx" presStyleLbl="revTx" presStyleIdx="0" presStyleCnt="4">
        <dgm:presLayoutVars>
          <dgm:chMax val="0"/>
          <dgm:chPref val="0"/>
        </dgm:presLayoutVars>
      </dgm:prSet>
      <dgm:spPr/>
    </dgm:pt>
    <dgm:pt modelId="{2A17F1E4-025B-413C-A6CF-AE1478E1D2CC}" type="pres">
      <dgm:prSet presAssocID="{B0F43BED-6D32-42EA-8D0B-72A2F0F39751}" presName="txSpace" presStyleCnt="0"/>
      <dgm:spPr/>
    </dgm:pt>
    <dgm:pt modelId="{593553D2-4417-4BB6-B766-69C95EBAECE9}" type="pres">
      <dgm:prSet presAssocID="{B0F43BED-6D32-42EA-8D0B-72A2F0F39751}" presName="desTx" presStyleLbl="revTx" presStyleIdx="1" presStyleCnt="4">
        <dgm:presLayoutVars/>
      </dgm:prSet>
      <dgm:spPr/>
    </dgm:pt>
    <dgm:pt modelId="{587DA7AF-D6DA-4761-845E-9B83A6EB1B3D}" type="pres">
      <dgm:prSet presAssocID="{17E37630-6D29-47FB-B551-FFD989132CDF}" presName="sibTrans" presStyleCnt="0"/>
      <dgm:spPr/>
    </dgm:pt>
    <dgm:pt modelId="{895DE8BB-8D7C-48B1-A59A-FB66C7E30008}" type="pres">
      <dgm:prSet presAssocID="{CB7C06FD-C765-465D-A9EA-553FAB145B8F}" presName="compNode" presStyleCnt="0"/>
      <dgm:spPr/>
    </dgm:pt>
    <dgm:pt modelId="{557494B1-08D1-4B19-8C29-0ABA15B4133C}" type="pres">
      <dgm:prSet presAssocID="{CB7C06FD-C765-465D-A9EA-553FAB145B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F53FBB-D6FB-4FBF-ADAB-AE1965337DDE}" type="pres">
      <dgm:prSet presAssocID="{CB7C06FD-C765-465D-A9EA-553FAB145B8F}" presName="iconSpace" presStyleCnt="0"/>
      <dgm:spPr/>
    </dgm:pt>
    <dgm:pt modelId="{1EE435D3-EBF3-4AC4-AC4F-CC2D538FDA09}" type="pres">
      <dgm:prSet presAssocID="{CB7C06FD-C765-465D-A9EA-553FAB145B8F}" presName="parTx" presStyleLbl="revTx" presStyleIdx="2" presStyleCnt="4">
        <dgm:presLayoutVars>
          <dgm:chMax val="0"/>
          <dgm:chPref val="0"/>
        </dgm:presLayoutVars>
      </dgm:prSet>
      <dgm:spPr/>
    </dgm:pt>
    <dgm:pt modelId="{286D0658-EDF8-4265-B3CA-D1971FCA44E3}" type="pres">
      <dgm:prSet presAssocID="{CB7C06FD-C765-465D-A9EA-553FAB145B8F}" presName="txSpace" presStyleCnt="0"/>
      <dgm:spPr/>
    </dgm:pt>
    <dgm:pt modelId="{EBB0074D-AE09-42E4-A68A-172EAB30216F}" type="pres">
      <dgm:prSet presAssocID="{CB7C06FD-C765-465D-A9EA-553FAB145B8F}" presName="desTx" presStyleLbl="revTx" presStyleIdx="3" presStyleCnt="4">
        <dgm:presLayoutVars/>
      </dgm:prSet>
      <dgm:spPr/>
    </dgm:pt>
  </dgm:ptLst>
  <dgm:cxnLst>
    <dgm:cxn modelId="{E9990402-926E-45EB-BDA9-2CDE987F3185}" type="presOf" srcId="{246DC835-7D47-4639-863A-419EB88A1781}" destId="{EBB0074D-AE09-42E4-A68A-172EAB30216F}" srcOrd="0" destOrd="1" presId="urn:microsoft.com/office/officeart/2018/2/layout/IconLabelDescriptionList"/>
    <dgm:cxn modelId="{F1BFC926-4E30-4B71-AA4B-667D02856B3F}" type="presOf" srcId="{3BB1AB29-FD5E-4941-BE16-78E158F24FFE}" destId="{EBB0074D-AE09-42E4-A68A-172EAB30216F}" srcOrd="0" destOrd="0" presId="urn:microsoft.com/office/officeart/2018/2/layout/IconLabelDescriptionList"/>
    <dgm:cxn modelId="{F6E96E2F-2463-4590-86F7-E2F9EE89E550}" type="presOf" srcId="{181A86C7-0317-4A70-9062-01FB82173060}" destId="{593553D2-4417-4BB6-B766-69C95EBAECE9}" srcOrd="0" destOrd="1" presId="urn:microsoft.com/office/officeart/2018/2/layout/IconLabelDescriptionList"/>
    <dgm:cxn modelId="{4D53A24C-A13E-41B2-99D2-6F43A3124EDD}" srcId="{CB7C06FD-C765-465D-A9EA-553FAB145B8F}" destId="{3BB1AB29-FD5E-4941-BE16-78E158F24FFE}" srcOrd="0" destOrd="0" parTransId="{5F08525A-6D4D-4ABA-B26E-79B8A5D8CC1C}" sibTransId="{1CC368EF-DD40-46ED-B80E-C34B93410B9F}"/>
    <dgm:cxn modelId="{69D3AA4C-5AB4-4E36-ABE0-405E0160C873}" type="presOf" srcId="{B745AE57-1A7D-4750-84BA-DEDFAB274359}" destId="{593553D2-4417-4BB6-B766-69C95EBAECE9}" srcOrd="0" destOrd="0" presId="urn:microsoft.com/office/officeart/2018/2/layout/IconLabelDescriptionList"/>
    <dgm:cxn modelId="{FE5D3781-58A6-4906-803A-F9D132AD02FA}" srcId="{B0F43BED-6D32-42EA-8D0B-72A2F0F39751}" destId="{B745AE57-1A7D-4750-84BA-DEDFAB274359}" srcOrd="0" destOrd="0" parTransId="{C4087D20-D66A-44C7-A654-19D6096B211A}" sibTransId="{953B18EB-CF37-4F0B-8C42-F1A473E2BD7E}"/>
    <dgm:cxn modelId="{FA746A81-35EB-4799-BC91-DE98A8254E5A}" type="presOf" srcId="{C48EBE00-C748-4B76-A019-4BB4828AC32B}" destId="{4DE823D7-10CD-41EC-8E0D-C372968C4279}" srcOrd="0" destOrd="0" presId="urn:microsoft.com/office/officeart/2018/2/layout/IconLabelDescriptionList"/>
    <dgm:cxn modelId="{25A73790-5E42-45FC-81BD-287D0B37C31A}" srcId="{C48EBE00-C748-4B76-A019-4BB4828AC32B}" destId="{CB7C06FD-C765-465D-A9EA-553FAB145B8F}" srcOrd="1" destOrd="0" parTransId="{F5EA84E6-2194-4A74-98FE-08E862EA5163}" sibTransId="{1FCBB25A-26F2-4668-AE53-632E62A86836}"/>
    <dgm:cxn modelId="{8C010C9D-9B25-4A48-BB8C-E910E2B6E890}" type="presOf" srcId="{B0F43BED-6D32-42EA-8D0B-72A2F0F39751}" destId="{416D7767-8A9A-4A11-94E2-22DAFA501714}" srcOrd="0" destOrd="0" presId="urn:microsoft.com/office/officeart/2018/2/layout/IconLabelDescriptionList"/>
    <dgm:cxn modelId="{CF1158A6-1612-477C-BF72-E793567FB434}" srcId="{CB7C06FD-C765-465D-A9EA-553FAB145B8F}" destId="{246DC835-7D47-4639-863A-419EB88A1781}" srcOrd="1" destOrd="0" parTransId="{0C1B5AB0-59CD-41E5-8F4A-7F12EA4BB888}" sibTransId="{B6CA0A8D-B7CE-4340-9F10-354EA2AD96DF}"/>
    <dgm:cxn modelId="{D6B209CC-2E7D-402E-BFE4-C4403A878041}" srcId="{C48EBE00-C748-4B76-A019-4BB4828AC32B}" destId="{B0F43BED-6D32-42EA-8D0B-72A2F0F39751}" srcOrd="0" destOrd="0" parTransId="{541A5D91-798B-443C-9835-2E83D61E9C3A}" sibTransId="{17E37630-6D29-47FB-B551-FFD989132CDF}"/>
    <dgm:cxn modelId="{2131A8E0-6D63-4548-95FE-3D025C52841C}" type="presOf" srcId="{CB7C06FD-C765-465D-A9EA-553FAB145B8F}" destId="{1EE435D3-EBF3-4AC4-AC4F-CC2D538FDA09}" srcOrd="0" destOrd="0" presId="urn:microsoft.com/office/officeart/2018/2/layout/IconLabelDescriptionList"/>
    <dgm:cxn modelId="{4E3398F1-B357-430F-9850-F4E2795A87E1}" srcId="{B0F43BED-6D32-42EA-8D0B-72A2F0F39751}" destId="{181A86C7-0317-4A70-9062-01FB82173060}" srcOrd="1" destOrd="0" parTransId="{FE17F853-3272-45A5-8840-75AA2638B420}" sibTransId="{307861B2-ACE5-4381-B168-DB80A71A14CC}"/>
    <dgm:cxn modelId="{5E57383A-DDAA-4BAC-8107-B42670929790}" type="presParOf" srcId="{4DE823D7-10CD-41EC-8E0D-C372968C4279}" destId="{AD8C8F03-001B-4B59-890C-E1A04B874DBE}" srcOrd="0" destOrd="0" presId="urn:microsoft.com/office/officeart/2018/2/layout/IconLabelDescriptionList"/>
    <dgm:cxn modelId="{F5C3A3CD-1E7E-4CE5-A929-32FE42F7E75B}" type="presParOf" srcId="{AD8C8F03-001B-4B59-890C-E1A04B874DBE}" destId="{4B834C19-FACA-4821-B2FD-7B6080E283FE}" srcOrd="0" destOrd="0" presId="urn:microsoft.com/office/officeart/2018/2/layout/IconLabelDescriptionList"/>
    <dgm:cxn modelId="{488452FB-74A7-4593-9652-1E967E36273B}" type="presParOf" srcId="{AD8C8F03-001B-4B59-890C-E1A04B874DBE}" destId="{25928902-9946-4DFE-A3F9-D38FA3692CC2}" srcOrd="1" destOrd="0" presId="urn:microsoft.com/office/officeart/2018/2/layout/IconLabelDescriptionList"/>
    <dgm:cxn modelId="{CB839482-C688-4F25-BA51-5B5C23D708DB}" type="presParOf" srcId="{AD8C8F03-001B-4B59-890C-E1A04B874DBE}" destId="{416D7767-8A9A-4A11-94E2-22DAFA501714}" srcOrd="2" destOrd="0" presId="urn:microsoft.com/office/officeart/2018/2/layout/IconLabelDescriptionList"/>
    <dgm:cxn modelId="{5092F165-CB1C-468E-A0FC-2CBCA7B14065}" type="presParOf" srcId="{AD8C8F03-001B-4B59-890C-E1A04B874DBE}" destId="{2A17F1E4-025B-413C-A6CF-AE1478E1D2CC}" srcOrd="3" destOrd="0" presId="urn:microsoft.com/office/officeart/2018/2/layout/IconLabelDescriptionList"/>
    <dgm:cxn modelId="{EBAC675A-1621-469D-86D3-EA436B2D3891}" type="presParOf" srcId="{AD8C8F03-001B-4B59-890C-E1A04B874DBE}" destId="{593553D2-4417-4BB6-B766-69C95EBAECE9}" srcOrd="4" destOrd="0" presId="urn:microsoft.com/office/officeart/2018/2/layout/IconLabelDescriptionList"/>
    <dgm:cxn modelId="{958E456D-F3E0-4F35-A673-A32D4A5ECAFC}" type="presParOf" srcId="{4DE823D7-10CD-41EC-8E0D-C372968C4279}" destId="{587DA7AF-D6DA-4761-845E-9B83A6EB1B3D}" srcOrd="1" destOrd="0" presId="urn:microsoft.com/office/officeart/2018/2/layout/IconLabelDescriptionList"/>
    <dgm:cxn modelId="{C4E715A8-388D-43B4-936B-6FA9C82D20E0}" type="presParOf" srcId="{4DE823D7-10CD-41EC-8E0D-C372968C4279}" destId="{895DE8BB-8D7C-48B1-A59A-FB66C7E30008}" srcOrd="2" destOrd="0" presId="urn:microsoft.com/office/officeart/2018/2/layout/IconLabelDescriptionList"/>
    <dgm:cxn modelId="{C0F17F3A-F011-4919-9B04-3457B5BEF490}" type="presParOf" srcId="{895DE8BB-8D7C-48B1-A59A-FB66C7E30008}" destId="{557494B1-08D1-4B19-8C29-0ABA15B4133C}" srcOrd="0" destOrd="0" presId="urn:microsoft.com/office/officeart/2018/2/layout/IconLabelDescriptionList"/>
    <dgm:cxn modelId="{A62E6082-9305-4066-BC0D-1ADD3CF584AC}" type="presParOf" srcId="{895DE8BB-8D7C-48B1-A59A-FB66C7E30008}" destId="{48F53FBB-D6FB-4FBF-ADAB-AE1965337DDE}" srcOrd="1" destOrd="0" presId="urn:microsoft.com/office/officeart/2018/2/layout/IconLabelDescriptionList"/>
    <dgm:cxn modelId="{FE9A4F8F-30CD-4C47-889C-5C927AA04132}" type="presParOf" srcId="{895DE8BB-8D7C-48B1-A59A-FB66C7E30008}" destId="{1EE435D3-EBF3-4AC4-AC4F-CC2D538FDA09}" srcOrd="2" destOrd="0" presId="urn:microsoft.com/office/officeart/2018/2/layout/IconLabelDescriptionList"/>
    <dgm:cxn modelId="{F84E3588-8DF8-40A8-B955-BA8C6D750B7E}" type="presParOf" srcId="{895DE8BB-8D7C-48B1-A59A-FB66C7E30008}" destId="{286D0658-EDF8-4265-B3CA-D1971FCA44E3}" srcOrd="3" destOrd="0" presId="urn:microsoft.com/office/officeart/2018/2/layout/IconLabelDescriptionList"/>
    <dgm:cxn modelId="{4EA827E0-D6FF-4454-AA0B-9BB855712DA7}" type="presParOf" srcId="{895DE8BB-8D7C-48B1-A59A-FB66C7E30008}" destId="{EBB0074D-AE09-42E4-A68A-172EAB3021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379CCC-4961-4146-AD9A-4B5428A72D8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A546732-F8D0-4601-A589-83235D8C5D5E}">
      <dgm:prSet/>
      <dgm:spPr/>
      <dgm:t>
        <a:bodyPr/>
        <a:lstStyle/>
        <a:p>
          <a:pPr>
            <a:defRPr cap="all"/>
          </a:pPr>
          <a:r>
            <a:rPr lang="en-US" b="0" i="0"/>
            <a:t>MSE consistently outperforms other methods across CNN, GRU, and LSTM.</a:t>
          </a:r>
          <a:endParaRPr lang="en-US"/>
        </a:p>
      </dgm:t>
    </dgm:pt>
    <dgm:pt modelId="{6C9796A6-91AA-4C51-9DF6-60FCB93643B6}" type="parTrans" cxnId="{495A36A4-7F1A-4A64-9940-2AE54669F563}">
      <dgm:prSet/>
      <dgm:spPr/>
      <dgm:t>
        <a:bodyPr/>
        <a:lstStyle/>
        <a:p>
          <a:endParaRPr lang="en-US"/>
        </a:p>
      </dgm:t>
    </dgm:pt>
    <dgm:pt modelId="{14CAEC0B-090A-4855-AD90-E09323C23169}" type="sibTrans" cxnId="{495A36A4-7F1A-4A64-9940-2AE54669F563}">
      <dgm:prSet/>
      <dgm:spPr/>
      <dgm:t>
        <a:bodyPr/>
        <a:lstStyle/>
        <a:p>
          <a:endParaRPr lang="en-US"/>
        </a:p>
      </dgm:t>
    </dgm:pt>
    <dgm:pt modelId="{27965AFE-AB94-4A55-81A0-DEBBEC8C0D6E}">
      <dgm:prSet/>
      <dgm:spPr/>
      <dgm:t>
        <a:bodyPr/>
        <a:lstStyle/>
        <a:p>
          <a:pPr>
            <a:defRPr cap="all"/>
          </a:pPr>
          <a:r>
            <a:rPr lang="en-US" b="0" i="0"/>
            <a:t>SM performs well but lags behind MSE in some cases.</a:t>
          </a:r>
          <a:endParaRPr lang="en-US"/>
        </a:p>
      </dgm:t>
    </dgm:pt>
    <dgm:pt modelId="{E2CFC347-80ED-4486-A111-5D2CA48F9757}" type="parTrans" cxnId="{F4B90BD3-230B-450F-96DF-391738802F88}">
      <dgm:prSet/>
      <dgm:spPr/>
      <dgm:t>
        <a:bodyPr/>
        <a:lstStyle/>
        <a:p>
          <a:endParaRPr lang="en-US"/>
        </a:p>
      </dgm:t>
    </dgm:pt>
    <dgm:pt modelId="{9E3E1611-F701-4F3F-AE7B-794C89A4E603}" type="sibTrans" cxnId="{F4B90BD3-230B-450F-96DF-391738802F88}">
      <dgm:prSet/>
      <dgm:spPr/>
      <dgm:t>
        <a:bodyPr/>
        <a:lstStyle/>
        <a:p>
          <a:endParaRPr lang="en-US"/>
        </a:p>
      </dgm:t>
    </dgm:pt>
    <dgm:pt modelId="{318A184D-47AE-4233-8522-77A08AF457C2}">
      <dgm:prSet/>
      <dgm:spPr/>
      <dgm:t>
        <a:bodyPr/>
        <a:lstStyle/>
        <a:p>
          <a:pPr>
            <a:defRPr cap="all"/>
          </a:pPr>
          <a:r>
            <a:rPr lang="en-US" b="0" i="0"/>
            <a:t>SHAP and LEMNA are less effective in ranking manipulated features.</a:t>
          </a:r>
          <a:endParaRPr lang="en-US"/>
        </a:p>
      </dgm:t>
    </dgm:pt>
    <dgm:pt modelId="{46074D24-F62E-4B31-B8A6-46906EC3A9FF}" type="parTrans" cxnId="{B75EBD0A-8945-45D1-9FFB-30BDA640023B}">
      <dgm:prSet/>
      <dgm:spPr/>
      <dgm:t>
        <a:bodyPr/>
        <a:lstStyle/>
        <a:p>
          <a:endParaRPr lang="en-US"/>
        </a:p>
      </dgm:t>
    </dgm:pt>
    <dgm:pt modelId="{2976751B-2AB8-48B3-8BC5-005CD7E0151C}" type="sibTrans" cxnId="{B75EBD0A-8945-45D1-9FFB-30BDA640023B}">
      <dgm:prSet/>
      <dgm:spPr/>
      <dgm:t>
        <a:bodyPr/>
        <a:lstStyle/>
        <a:p>
          <a:endParaRPr lang="en-US"/>
        </a:p>
      </dgm:t>
    </dgm:pt>
    <dgm:pt modelId="{391295B7-D616-4D8C-B58E-172E597B5354}">
      <dgm:prSet/>
      <dgm:spPr/>
      <dgm:t>
        <a:bodyPr/>
        <a:lstStyle/>
        <a:p>
          <a:pPr>
            <a:defRPr cap="all"/>
          </a:pPr>
          <a:r>
            <a:rPr lang="en-US"/>
            <a:t>SM excels in Practical Timing scenarios due to gradient-based sensitivity.</a:t>
          </a:r>
        </a:p>
      </dgm:t>
    </dgm:pt>
    <dgm:pt modelId="{5A8B901C-AB80-423E-92FA-B2661C44E0CB}" type="parTrans" cxnId="{CE05BF02-90E3-4F84-914E-4AB9D03DDDE7}">
      <dgm:prSet/>
      <dgm:spPr/>
      <dgm:t>
        <a:bodyPr/>
        <a:lstStyle/>
        <a:p>
          <a:endParaRPr lang="en-US"/>
        </a:p>
      </dgm:t>
    </dgm:pt>
    <dgm:pt modelId="{74D703ED-FC2D-4632-8A30-482CC39DDBA3}" type="sibTrans" cxnId="{CE05BF02-90E3-4F84-914E-4AB9D03DDDE7}">
      <dgm:prSet/>
      <dgm:spPr/>
      <dgm:t>
        <a:bodyPr/>
        <a:lstStyle/>
        <a:p>
          <a:endParaRPr lang="en-US"/>
        </a:p>
      </dgm:t>
    </dgm:pt>
    <dgm:pt modelId="{F97559AB-6A02-4F98-A16C-A212987DEAA3}">
      <dgm:prSet/>
      <dgm:spPr/>
      <dgm:t>
        <a:bodyPr/>
        <a:lstStyle/>
        <a:p>
          <a:pPr>
            <a:defRPr cap="all"/>
          </a:pPr>
          <a:r>
            <a:rPr lang="en-US"/>
            <a:t>Ensemble methods balance speed and accuracy effectively.</a:t>
          </a:r>
        </a:p>
      </dgm:t>
    </dgm:pt>
    <dgm:pt modelId="{4BC8BE58-9D51-45F6-80CE-247692265A5B}" type="parTrans" cxnId="{A91FB512-89CC-4794-9307-AF05F8E79973}">
      <dgm:prSet/>
      <dgm:spPr/>
      <dgm:t>
        <a:bodyPr/>
        <a:lstStyle/>
        <a:p>
          <a:endParaRPr lang="en-US"/>
        </a:p>
      </dgm:t>
    </dgm:pt>
    <dgm:pt modelId="{F2E5A979-10FB-498C-8714-DE619F1E1387}" type="sibTrans" cxnId="{A91FB512-89CC-4794-9307-AF05F8E79973}">
      <dgm:prSet/>
      <dgm:spPr/>
      <dgm:t>
        <a:bodyPr/>
        <a:lstStyle/>
        <a:p>
          <a:endParaRPr lang="en-US"/>
        </a:p>
      </dgm:t>
    </dgm:pt>
    <dgm:pt modelId="{7333F4EB-0A14-4E3E-A779-0EBF59E134BC}">
      <dgm:prSet/>
      <dgm:spPr/>
      <dgm:t>
        <a:bodyPr/>
        <a:lstStyle/>
        <a:p>
          <a:pPr>
            <a:defRPr cap="all"/>
          </a:pPr>
          <a:r>
            <a:rPr lang="en-US"/>
            <a:t>SHAP struggles with real-time applicability due to computational complexity.</a:t>
          </a:r>
        </a:p>
      </dgm:t>
    </dgm:pt>
    <dgm:pt modelId="{DFF5B8AE-A813-44E8-AFDA-B22D6A8FA40E}" type="parTrans" cxnId="{7248B238-F4BA-4264-B681-BDE8E83E8445}">
      <dgm:prSet/>
      <dgm:spPr/>
      <dgm:t>
        <a:bodyPr/>
        <a:lstStyle/>
        <a:p>
          <a:endParaRPr lang="en-US"/>
        </a:p>
      </dgm:t>
    </dgm:pt>
    <dgm:pt modelId="{B21DD6D5-523B-4136-BEE4-62A54503930B}" type="sibTrans" cxnId="{7248B238-F4BA-4264-B681-BDE8E83E8445}">
      <dgm:prSet/>
      <dgm:spPr/>
      <dgm:t>
        <a:bodyPr/>
        <a:lstStyle/>
        <a:p>
          <a:endParaRPr lang="en-US"/>
        </a:p>
      </dgm:t>
    </dgm:pt>
    <dgm:pt modelId="{F4A54312-9AC3-42A8-9098-F0B12632ED3A}" type="pres">
      <dgm:prSet presAssocID="{77379CCC-4961-4146-AD9A-4B5428A72D89}" presName="root" presStyleCnt="0">
        <dgm:presLayoutVars>
          <dgm:dir/>
          <dgm:resizeHandles val="exact"/>
        </dgm:presLayoutVars>
      </dgm:prSet>
      <dgm:spPr/>
    </dgm:pt>
    <dgm:pt modelId="{3B75483C-08AF-47E7-91F1-17475221C578}" type="pres">
      <dgm:prSet presAssocID="{7A546732-F8D0-4601-A589-83235D8C5D5E}" presName="compNode" presStyleCnt="0"/>
      <dgm:spPr/>
    </dgm:pt>
    <dgm:pt modelId="{EC1BE92E-0825-4AC7-AB9C-BF1D5F75CEB0}" type="pres">
      <dgm:prSet presAssocID="{7A546732-F8D0-4601-A589-83235D8C5D5E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BE1AF86-67D7-4D17-B43F-A5F628A215A9}" type="pres">
      <dgm:prSet presAssocID="{7A546732-F8D0-4601-A589-83235D8C5D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D27201B0-6702-4E48-B673-288C6A156FD3}" type="pres">
      <dgm:prSet presAssocID="{7A546732-F8D0-4601-A589-83235D8C5D5E}" presName="spaceRect" presStyleCnt="0"/>
      <dgm:spPr/>
    </dgm:pt>
    <dgm:pt modelId="{CDE6F74A-2E0C-4DCE-BB96-3CF956F956DA}" type="pres">
      <dgm:prSet presAssocID="{7A546732-F8D0-4601-A589-83235D8C5D5E}" presName="textRect" presStyleLbl="revTx" presStyleIdx="0" presStyleCnt="6">
        <dgm:presLayoutVars>
          <dgm:chMax val="1"/>
          <dgm:chPref val="1"/>
        </dgm:presLayoutVars>
      </dgm:prSet>
      <dgm:spPr/>
    </dgm:pt>
    <dgm:pt modelId="{9133CEAE-B6D4-493F-9BCC-C6EEF1CDF724}" type="pres">
      <dgm:prSet presAssocID="{14CAEC0B-090A-4855-AD90-E09323C23169}" presName="sibTrans" presStyleCnt="0"/>
      <dgm:spPr/>
    </dgm:pt>
    <dgm:pt modelId="{D98EE2EE-9462-4A04-8F9C-E6CAFCA2EDC2}" type="pres">
      <dgm:prSet presAssocID="{27965AFE-AB94-4A55-81A0-DEBBEC8C0D6E}" presName="compNode" presStyleCnt="0"/>
      <dgm:spPr/>
    </dgm:pt>
    <dgm:pt modelId="{4EC61E91-1A2F-487D-A6EE-DC07184A5AC1}" type="pres">
      <dgm:prSet presAssocID="{27965AFE-AB94-4A55-81A0-DEBBEC8C0D6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51107DB-BEA5-4677-80F5-26E8332AC177}" type="pres">
      <dgm:prSet presAssocID="{27965AFE-AB94-4A55-81A0-DEBBEC8C0D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7D600A-5562-43E7-B2BC-EAFB5C628EC8}" type="pres">
      <dgm:prSet presAssocID="{27965AFE-AB94-4A55-81A0-DEBBEC8C0D6E}" presName="spaceRect" presStyleCnt="0"/>
      <dgm:spPr/>
    </dgm:pt>
    <dgm:pt modelId="{71B29B64-A2FD-4E26-A2E1-6259AE303518}" type="pres">
      <dgm:prSet presAssocID="{27965AFE-AB94-4A55-81A0-DEBBEC8C0D6E}" presName="textRect" presStyleLbl="revTx" presStyleIdx="1" presStyleCnt="6">
        <dgm:presLayoutVars>
          <dgm:chMax val="1"/>
          <dgm:chPref val="1"/>
        </dgm:presLayoutVars>
      </dgm:prSet>
      <dgm:spPr/>
    </dgm:pt>
    <dgm:pt modelId="{4B3C0BBB-5214-4D7C-97FA-D4BEC5B3FAD1}" type="pres">
      <dgm:prSet presAssocID="{9E3E1611-F701-4F3F-AE7B-794C89A4E603}" presName="sibTrans" presStyleCnt="0"/>
      <dgm:spPr/>
    </dgm:pt>
    <dgm:pt modelId="{FA414049-061D-4BD5-94CB-78114A0E6847}" type="pres">
      <dgm:prSet presAssocID="{318A184D-47AE-4233-8522-77A08AF457C2}" presName="compNode" presStyleCnt="0"/>
      <dgm:spPr/>
    </dgm:pt>
    <dgm:pt modelId="{3792883A-3DCF-41E0-9727-56DE2468BCC5}" type="pres">
      <dgm:prSet presAssocID="{318A184D-47AE-4233-8522-77A08AF457C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2CAC3EA-D7CB-45F6-A714-FBBC606258DC}" type="pres">
      <dgm:prSet presAssocID="{318A184D-47AE-4233-8522-77A08AF457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FD7808-084C-4B80-98F2-785E13E5B256}" type="pres">
      <dgm:prSet presAssocID="{318A184D-47AE-4233-8522-77A08AF457C2}" presName="spaceRect" presStyleCnt="0"/>
      <dgm:spPr/>
    </dgm:pt>
    <dgm:pt modelId="{33A9619C-E1FD-4FE8-83AE-168C4D6345A2}" type="pres">
      <dgm:prSet presAssocID="{318A184D-47AE-4233-8522-77A08AF457C2}" presName="textRect" presStyleLbl="revTx" presStyleIdx="2" presStyleCnt="6">
        <dgm:presLayoutVars>
          <dgm:chMax val="1"/>
          <dgm:chPref val="1"/>
        </dgm:presLayoutVars>
      </dgm:prSet>
      <dgm:spPr/>
    </dgm:pt>
    <dgm:pt modelId="{87B6D4A2-A57D-4CCB-9474-83BC3DD90B8F}" type="pres">
      <dgm:prSet presAssocID="{2976751B-2AB8-48B3-8BC5-005CD7E0151C}" presName="sibTrans" presStyleCnt="0"/>
      <dgm:spPr/>
    </dgm:pt>
    <dgm:pt modelId="{14CC76E4-32E4-473E-ACEF-07B6E4C2EC9B}" type="pres">
      <dgm:prSet presAssocID="{391295B7-D616-4D8C-B58E-172E597B5354}" presName="compNode" presStyleCnt="0"/>
      <dgm:spPr/>
    </dgm:pt>
    <dgm:pt modelId="{42B6A2C1-2FB9-4EAB-A390-CDFA526274D7}" type="pres">
      <dgm:prSet presAssocID="{391295B7-D616-4D8C-B58E-172E597B5354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E736212-C213-4CD9-A52A-D45C2416452A}" type="pres">
      <dgm:prSet presAssocID="{391295B7-D616-4D8C-B58E-172E597B535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DF3CFB-D761-4F0E-BE9A-3316241CB4D3}" type="pres">
      <dgm:prSet presAssocID="{391295B7-D616-4D8C-B58E-172E597B5354}" presName="spaceRect" presStyleCnt="0"/>
      <dgm:spPr/>
    </dgm:pt>
    <dgm:pt modelId="{CB581676-7EBF-4F60-AAA2-3C20E3F0D306}" type="pres">
      <dgm:prSet presAssocID="{391295B7-D616-4D8C-B58E-172E597B5354}" presName="textRect" presStyleLbl="revTx" presStyleIdx="3" presStyleCnt="6">
        <dgm:presLayoutVars>
          <dgm:chMax val="1"/>
          <dgm:chPref val="1"/>
        </dgm:presLayoutVars>
      </dgm:prSet>
      <dgm:spPr/>
    </dgm:pt>
    <dgm:pt modelId="{8702517F-832B-4A30-BA00-A5F08ABB1F95}" type="pres">
      <dgm:prSet presAssocID="{74D703ED-FC2D-4632-8A30-482CC39DDBA3}" presName="sibTrans" presStyleCnt="0"/>
      <dgm:spPr/>
    </dgm:pt>
    <dgm:pt modelId="{FC988F99-D818-4EF1-8AD4-B6075FF5E7F7}" type="pres">
      <dgm:prSet presAssocID="{F97559AB-6A02-4F98-A16C-A212987DEAA3}" presName="compNode" presStyleCnt="0"/>
      <dgm:spPr/>
    </dgm:pt>
    <dgm:pt modelId="{3DAEC194-C63A-4EA2-A032-3FDC14F47062}" type="pres">
      <dgm:prSet presAssocID="{F97559AB-6A02-4F98-A16C-A212987DEAA3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FE98DEE-0B12-4D01-B33C-72F1FC3B1477}" type="pres">
      <dgm:prSet presAssocID="{F97559AB-6A02-4F98-A16C-A212987DEAA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DC72F2B-9D51-48B3-B278-01DAB9763548}" type="pres">
      <dgm:prSet presAssocID="{F97559AB-6A02-4F98-A16C-A212987DEAA3}" presName="spaceRect" presStyleCnt="0"/>
      <dgm:spPr/>
    </dgm:pt>
    <dgm:pt modelId="{425A0090-B7A1-4ED5-932F-06992482128E}" type="pres">
      <dgm:prSet presAssocID="{F97559AB-6A02-4F98-A16C-A212987DEAA3}" presName="textRect" presStyleLbl="revTx" presStyleIdx="4" presStyleCnt="6">
        <dgm:presLayoutVars>
          <dgm:chMax val="1"/>
          <dgm:chPref val="1"/>
        </dgm:presLayoutVars>
      </dgm:prSet>
      <dgm:spPr/>
    </dgm:pt>
    <dgm:pt modelId="{9222AE05-845E-4628-91EF-8874E28CEBA2}" type="pres">
      <dgm:prSet presAssocID="{F2E5A979-10FB-498C-8714-DE619F1E1387}" presName="sibTrans" presStyleCnt="0"/>
      <dgm:spPr/>
    </dgm:pt>
    <dgm:pt modelId="{C379CD38-A517-46B8-BC49-F3B5896DD753}" type="pres">
      <dgm:prSet presAssocID="{7333F4EB-0A14-4E3E-A779-0EBF59E134BC}" presName="compNode" presStyleCnt="0"/>
      <dgm:spPr/>
    </dgm:pt>
    <dgm:pt modelId="{6CA31DC6-4C8E-4133-93D1-A69D914766FF}" type="pres">
      <dgm:prSet presAssocID="{7333F4EB-0A14-4E3E-A779-0EBF59E134BC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73B89AE-A7A0-4619-BDF2-8666138409B2}" type="pres">
      <dgm:prSet presAssocID="{7333F4EB-0A14-4E3E-A779-0EBF59E134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2F7004-B4FA-4540-A275-138B7655028D}" type="pres">
      <dgm:prSet presAssocID="{7333F4EB-0A14-4E3E-A779-0EBF59E134BC}" presName="spaceRect" presStyleCnt="0"/>
      <dgm:spPr/>
    </dgm:pt>
    <dgm:pt modelId="{BE6BE379-FA14-4F95-BB16-670049D55129}" type="pres">
      <dgm:prSet presAssocID="{7333F4EB-0A14-4E3E-A779-0EBF59E134B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E05BF02-90E3-4F84-914E-4AB9D03DDDE7}" srcId="{77379CCC-4961-4146-AD9A-4B5428A72D89}" destId="{391295B7-D616-4D8C-B58E-172E597B5354}" srcOrd="3" destOrd="0" parTransId="{5A8B901C-AB80-423E-92FA-B2661C44E0CB}" sibTransId="{74D703ED-FC2D-4632-8A30-482CC39DDBA3}"/>
    <dgm:cxn modelId="{B75EBD0A-8945-45D1-9FFB-30BDA640023B}" srcId="{77379CCC-4961-4146-AD9A-4B5428A72D89}" destId="{318A184D-47AE-4233-8522-77A08AF457C2}" srcOrd="2" destOrd="0" parTransId="{46074D24-F62E-4B31-B8A6-46906EC3A9FF}" sibTransId="{2976751B-2AB8-48B3-8BC5-005CD7E0151C}"/>
    <dgm:cxn modelId="{A91FB512-89CC-4794-9307-AF05F8E79973}" srcId="{77379CCC-4961-4146-AD9A-4B5428A72D89}" destId="{F97559AB-6A02-4F98-A16C-A212987DEAA3}" srcOrd="4" destOrd="0" parTransId="{4BC8BE58-9D51-45F6-80CE-247692265A5B}" sibTransId="{F2E5A979-10FB-498C-8714-DE619F1E1387}"/>
    <dgm:cxn modelId="{B4C2001A-A8F0-4669-9E2E-0E4F07651869}" type="presOf" srcId="{7A546732-F8D0-4601-A589-83235D8C5D5E}" destId="{CDE6F74A-2E0C-4DCE-BB96-3CF956F956DA}" srcOrd="0" destOrd="0" presId="urn:microsoft.com/office/officeart/2018/5/layout/IconLeafLabelList"/>
    <dgm:cxn modelId="{7248B238-F4BA-4264-B681-BDE8E83E8445}" srcId="{77379CCC-4961-4146-AD9A-4B5428A72D89}" destId="{7333F4EB-0A14-4E3E-A779-0EBF59E134BC}" srcOrd="5" destOrd="0" parTransId="{DFF5B8AE-A813-44E8-AFDA-B22D6A8FA40E}" sibTransId="{B21DD6D5-523B-4136-BEE4-62A54503930B}"/>
    <dgm:cxn modelId="{97A9E858-7180-474A-97D5-A6A32C85A5C5}" type="presOf" srcId="{7333F4EB-0A14-4E3E-A779-0EBF59E134BC}" destId="{BE6BE379-FA14-4F95-BB16-670049D55129}" srcOrd="0" destOrd="0" presId="urn:microsoft.com/office/officeart/2018/5/layout/IconLeafLabelList"/>
    <dgm:cxn modelId="{5C16BE63-1620-4E3C-8F4D-21326D4FAC19}" type="presOf" srcId="{77379CCC-4961-4146-AD9A-4B5428A72D89}" destId="{F4A54312-9AC3-42A8-9098-F0B12632ED3A}" srcOrd="0" destOrd="0" presId="urn:microsoft.com/office/officeart/2018/5/layout/IconLeafLabelList"/>
    <dgm:cxn modelId="{09D51965-666A-4BB2-B581-60A7AAA3D922}" type="presOf" srcId="{27965AFE-AB94-4A55-81A0-DEBBEC8C0D6E}" destId="{71B29B64-A2FD-4E26-A2E1-6259AE303518}" srcOrd="0" destOrd="0" presId="urn:microsoft.com/office/officeart/2018/5/layout/IconLeafLabelList"/>
    <dgm:cxn modelId="{E5674472-8E0B-42C8-AA34-7A1972308132}" type="presOf" srcId="{391295B7-D616-4D8C-B58E-172E597B5354}" destId="{CB581676-7EBF-4F60-AAA2-3C20E3F0D306}" srcOrd="0" destOrd="0" presId="urn:microsoft.com/office/officeart/2018/5/layout/IconLeafLabelList"/>
    <dgm:cxn modelId="{495A36A4-7F1A-4A64-9940-2AE54669F563}" srcId="{77379CCC-4961-4146-AD9A-4B5428A72D89}" destId="{7A546732-F8D0-4601-A589-83235D8C5D5E}" srcOrd="0" destOrd="0" parTransId="{6C9796A6-91AA-4C51-9DF6-60FCB93643B6}" sibTransId="{14CAEC0B-090A-4855-AD90-E09323C23169}"/>
    <dgm:cxn modelId="{B76D22A6-9CF3-4259-BC2D-C416434D5FF5}" type="presOf" srcId="{F97559AB-6A02-4F98-A16C-A212987DEAA3}" destId="{425A0090-B7A1-4ED5-932F-06992482128E}" srcOrd="0" destOrd="0" presId="urn:microsoft.com/office/officeart/2018/5/layout/IconLeafLabelList"/>
    <dgm:cxn modelId="{BD84E4A7-F04D-4004-A285-DB6F5284530D}" type="presOf" srcId="{318A184D-47AE-4233-8522-77A08AF457C2}" destId="{33A9619C-E1FD-4FE8-83AE-168C4D6345A2}" srcOrd="0" destOrd="0" presId="urn:microsoft.com/office/officeart/2018/5/layout/IconLeafLabelList"/>
    <dgm:cxn modelId="{F4B90BD3-230B-450F-96DF-391738802F88}" srcId="{77379CCC-4961-4146-AD9A-4B5428A72D89}" destId="{27965AFE-AB94-4A55-81A0-DEBBEC8C0D6E}" srcOrd="1" destOrd="0" parTransId="{E2CFC347-80ED-4486-A111-5D2CA48F9757}" sibTransId="{9E3E1611-F701-4F3F-AE7B-794C89A4E603}"/>
    <dgm:cxn modelId="{38FC8AB1-B6EA-4104-84AD-BA9E808DCCC1}" type="presParOf" srcId="{F4A54312-9AC3-42A8-9098-F0B12632ED3A}" destId="{3B75483C-08AF-47E7-91F1-17475221C578}" srcOrd="0" destOrd="0" presId="urn:microsoft.com/office/officeart/2018/5/layout/IconLeafLabelList"/>
    <dgm:cxn modelId="{1AE51E1E-BE45-4520-BDBC-CDF5349505A1}" type="presParOf" srcId="{3B75483C-08AF-47E7-91F1-17475221C578}" destId="{EC1BE92E-0825-4AC7-AB9C-BF1D5F75CEB0}" srcOrd="0" destOrd="0" presId="urn:microsoft.com/office/officeart/2018/5/layout/IconLeafLabelList"/>
    <dgm:cxn modelId="{673F424B-953C-4C5C-BFE0-E96B00EA1BDE}" type="presParOf" srcId="{3B75483C-08AF-47E7-91F1-17475221C578}" destId="{8BE1AF86-67D7-4D17-B43F-A5F628A215A9}" srcOrd="1" destOrd="0" presId="urn:microsoft.com/office/officeart/2018/5/layout/IconLeafLabelList"/>
    <dgm:cxn modelId="{352A1810-E794-408D-BC75-23CE812E2247}" type="presParOf" srcId="{3B75483C-08AF-47E7-91F1-17475221C578}" destId="{D27201B0-6702-4E48-B673-288C6A156FD3}" srcOrd="2" destOrd="0" presId="urn:microsoft.com/office/officeart/2018/5/layout/IconLeafLabelList"/>
    <dgm:cxn modelId="{9451EAD1-3B29-424F-82B2-038F94C1727E}" type="presParOf" srcId="{3B75483C-08AF-47E7-91F1-17475221C578}" destId="{CDE6F74A-2E0C-4DCE-BB96-3CF956F956DA}" srcOrd="3" destOrd="0" presId="urn:microsoft.com/office/officeart/2018/5/layout/IconLeafLabelList"/>
    <dgm:cxn modelId="{71BD61A3-EC1C-4A55-A75D-02069F9968A4}" type="presParOf" srcId="{F4A54312-9AC3-42A8-9098-F0B12632ED3A}" destId="{9133CEAE-B6D4-493F-9BCC-C6EEF1CDF724}" srcOrd="1" destOrd="0" presId="urn:microsoft.com/office/officeart/2018/5/layout/IconLeafLabelList"/>
    <dgm:cxn modelId="{242695C5-DF3C-4BFA-9B3A-2A9D0944A40D}" type="presParOf" srcId="{F4A54312-9AC3-42A8-9098-F0B12632ED3A}" destId="{D98EE2EE-9462-4A04-8F9C-E6CAFCA2EDC2}" srcOrd="2" destOrd="0" presId="urn:microsoft.com/office/officeart/2018/5/layout/IconLeafLabelList"/>
    <dgm:cxn modelId="{79432CD6-839D-4BB0-91D6-662C865AF04D}" type="presParOf" srcId="{D98EE2EE-9462-4A04-8F9C-E6CAFCA2EDC2}" destId="{4EC61E91-1A2F-487D-A6EE-DC07184A5AC1}" srcOrd="0" destOrd="0" presId="urn:microsoft.com/office/officeart/2018/5/layout/IconLeafLabelList"/>
    <dgm:cxn modelId="{52ADACAE-A92A-44B6-B27A-F323A054A944}" type="presParOf" srcId="{D98EE2EE-9462-4A04-8F9C-E6CAFCA2EDC2}" destId="{F51107DB-BEA5-4677-80F5-26E8332AC177}" srcOrd="1" destOrd="0" presId="urn:microsoft.com/office/officeart/2018/5/layout/IconLeafLabelList"/>
    <dgm:cxn modelId="{FA68FFDC-A2ED-4344-B6EE-D1C83F4A0A5A}" type="presParOf" srcId="{D98EE2EE-9462-4A04-8F9C-E6CAFCA2EDC2}" destId="{4A7D600A-5562-43E7-B2BC-EAFB5C628EC8}" srcOrd="2" destOrd="0" presId="urn:microsoft.com/office/officeart/2018/5/layout/IconLeafLabelList"/>
    <dgm:cxn modelId="{8F6C6909-4006-4978-BB18-B0A7CD2589F7}" type="presParOf" srcId="{D98EE2EE-9462-4A04-8F9C-E6CAFCA2EDC2}" destId="{71B29B64-A2FD-4E26-A2E1-6259AE303518}" srcOrd="3" destOrd="0" presId="urn:microsoft.com/office/officeart/2018/5/layout/IconLeafLabelList"/>
    <dgm:cxn modelId="{8D113C2A-60EF-4197-91DE-091627AA1B80}" type="presParOf" srcId="{F4A54312-9AC3-42A8-9098-F0B12632ED3A}" destId="{4B3C0BBB-5214-4D7C-97FA-D4BEC5B3FAD1}" srcOrd="3" destOrd="0" presId="urn:microsoft.com/office/officeart/2018/5/layout/IconLeafLabelList"/>
    <dgm:cxn modelId="{3D8E838E-AB6C-4488-B222-FBC88296E1F8}" type="presParOf" srcId="{F4A54312-9AC3-42A8-9098-F0B12632ED3A}" destId="{FA414049-061D-4BD5-94CB-78114A0E6847}" srcOrd="4" destOrd="0" presId="urn:microsoft.com/office/officeart/2018/5/layout/IconLeafLabelList"/>
    <dgm:cxn modelId="{9BD48BB6-4261-4A66-A26D-888439C1B722}" type="presParOf" srcId="{FA414049-061D-4BD5-94CB-78114A0E6847}" destId="{3792883A-3DCF-41E0-9727-56DE2468BCC5}" srcOrd="0" destOrd="0" presId="urn:microsoft.com/office/officeart/2018/5/layout/IconLeafLabelList"/>
    <dgm:cxn modelId="{ED34FC80-4280-4810-B5BF-72385619AE7F}" type="presParOf" srcId="{FA414049-061D-4BD5-94CB-78114A0E6847}" destId="{C2CAC3EA-D7CB-45F6-A714-FBBC606258DC}" srcOrd="1" destOrd="0" presId="urn:microsoft.com/office/officeart/2018/5/layout/IconLeafLabelList"/>
    <dgm:cxn modelId="{D83EC62C-B68B-4E59-95E8-337C326D52A8}" type="presParOf" srcId="{FA414049-061D-4BD5-94CB-78114A0E6847}" destId="{4DFD7808-084C-4B80-98F2-785E13E5B256}" srcOrd="2" destOrd="0" presId="urn:microsoft.com/office/officeart/2018/5/layout/IconLeafLabelList"/>
    <dgm:cxn modelId="{330B6ACD-B763-4A52-8E7C-910C3243EC93}" type="presParOf" srcId="{FA414049-061D-4BD5-94CB-78114A0E6847}" destId="{33A9619C-E1FD-4FE8-83AE-168C4D6345A2}" srcOrd="3" destOrd="0" presId="urn:microsoft.com/office/officeart/2018/5/layout/IconLeafLabelList"/>
    <dgm:cxn modelId="{1BE2618A-FDE3-413A-898A-B333131B8527}" type="presParOf" srcId="{F4A54312-9AC3-42A8-9098-F0B12632ED3A}" destId="{87B6D4A2-A57D-4CCB-9474-83BC3DD90B8F}" srcOrd="5" destOrd="0" presId="urn:microsoft.com/office/officeart/2018/5/layout/IconLeafLabelList"/>
    <dgm:cxn modelId="{B742878A-7AD5-40A1-84F7-02E98A27AE02}" type="presParOf" srcId="{F4A54312-9AC3-42A8-9098-F0B12632ED3A}" destId="{14CC76E4-32E4-473E-ACEF-07B6E4C2EC9B}" srcOrd="6" destOrd="0" presId="urn:microsoft.com/office/officeart/2018/5/layout/IconLeafLabelList"/>
    <dgm:cxn modelId="{20290DF7-E81F-4000-8AF5-801DD73C5E05}" type="presParOf" srcId="{14CC76E4-32E4-473E-ACEF-07B6E4C2EC9B}" destId="{42B6A2C1-2FB9-4EAB-A390-CDFA526274D7}" srcOrd="0" destOrd="0" presId="urn:microsoft.com/office/officeart/2018/5/layout/IconLeafLabelList"/>
    <dgm:cxn modelId="{CD1558BF-E5A1-4579-9436-06B410BC5EB7}" type="presParOf" srcId="{14CC76E4-32E4-473E-ACEF-07B6E4C2EC9B}" destId="{2E736212-C213-4CD9-A52A-D45C2416452A}" srcOrd="1" destOrd="0" presId="urn:microsoft.com/office/officeart/2018/5/layout/IconLeafLabelList"/>
    <dgm:cxn modelId="{913E2F31-426B-4735-AA3B-EAE3E1224D2B}" type="presParOf" srcId="{14CC76E4-32E4-473E-ACEF-07B6E4C2EC9B}" destId="{B4DF3CFB-D761-4F0E-BE9A-3316241CB4D3}" srcOrd="2" destOrd="0" presId="urn:microsoft.com/office/officeart/2018/5/layout/IconLeafLabelList"/>
    <dgm:cxn modelId="{DD2BFA31-B453-47E7-A102-4EB95E8180B8}" type="presParOf" srcId="{14CC76E4-32E4-473E-ACEF-07B6E4C2EC9B}" destId="{CB581676-7EBF-4F60-AAA2-3C20E3F0D306}" srcOrd="3" destOrd="0" presId="urn:microsoft.com/office/officeart/2018/5/layout/IconLeafLabelList"/>
    <dgm:cxn modelId="{F7A2C479-29C4-46A6-AEC3-E82F95A8A49F}" type="presParOf" srcId="{F4A54312-9AC3-42A8-9098-F0B12632ED3A}" destId="{8702517F-832B-4A30-BA00-A5F08ABB1F95}" srcOrd="7" destOrd="0" presId="urn:microsoft.com/office/officeart/2018/5/layout/IconLeafLabelList"/>
    <dgm:cxn modelId="{2E33211D-8B2F-4E4D-9EFF-8F43610F0B87}" type="presParOf" srcId="{F4A54312-9AC3-42A8-9098-F0B12632ED3A}" destId="{FC988F99-D818-4EF1-8AD4-B6075FF5E7F7}" srcOrd="8" destOrd="0" presId="urn:microsoft.com/office/officeart/2018/5/layout/IconLeafLabelList"/>
    <dgm:cxn modelId="{86A8B085-0FD9-471D-9943-0F7D52EC1C4C}" type="presParOf" srcId="{FC988F99-D818-4EF1-8AD4-B6075FF5E7F7}" destId="{3DAEC194-C63A-4EA2-A032-3FDC14F47062}" srcOrd="0" destOrd="0" presId="urn:microsoft.com/office/officeart/2018/5/layout/IconLeafLabelList"/>
    <dgm:cxn modelId="{5B0707A9-C161-4AF3-9911-E1EA559BD541}" type="presParOf" srcId="{FC988F99-D818-4EF1-8AD4-B6075FF5E7F7}" destId="{9FE98DEE-0B12-4D01-B33C-72F1FC3B1477}" srcOrd="1" destOrd="0" presId="urn:microsoft.com/office/officeart/2018/5/layout/IconLeafLabelList"/>
    <dgm:cxn modelId="{27E2B960-F386-4773-8CFC-30301975EA22}" type="presParOf" srcId="{FC988F99-D818-4EF1-8AD4-B6075FF5E7F7}" destId="{2DC72F2B-9D51-48B3-B278-01DAB9763548}" srcOrd="2" destOrd="0" presId="urn:microsoft.com/office/officeart/2018/5/layout/IconLeafLabelList"/>
    <dgm:cxn modelId="{DC1C0FA1-383C-4D6B-9236-8CD9717E99C2}" type="presParOf" srcId="{FC988F99-D818-4EF1-8AD4-B6075FF5E7F7}" destId="{425A0090-B7A1-4ED5-932F-06992482128E}" srcOrd="3" destOrd="0" presId="urn:microsoft.com/office/officeart/2018/5/layout/IconLeafLabelList"/>
    <dgm:cxn modelId="{DA2D8C56-33AB-4443-A249-721DD42F094A}" type="presParOf" srcId="{F4A54312-9AC3-42A8-9098-F0B12632ED3A}" destId="{9222AE05-845E-4628-91EF-8874E28CEBA2}" srcOrd="9" destOrd="0" presId="urn:microsoft.com/office/officeart/2018/5/layout/IconLeafLabelList"/>
    <dgm:cxn modelId="{C0E393CE-2C53-4AA9-AEAF-FD52801E9C89}" type="presParOf" srcId="{F4A54312-9AC3-42A8-9098-F0B12632ED3A}" destId="{C379CD38-A517-46B8-BC49-F3B5896DD753}" srcOrd="10" destOrd="0" presId="urn:microsoft.com/office/officeart/2018/5/layout/IconLeafLabelList"/>
    <dgm:cxn modelId="{1023A7BF-8634-4F4A-92A0-39603A0C1901}" type="presParOf" srcId="{C379CD38-A517-46B8-BC49-F3B5896DD753}" destId="{6CA31DC6-4C8E-4133-93D1-A69D914766FF}" srcOrd="0" destOrd="0" presId="urn:microsoft.com/office/officeart/2018/5/layout/IconLeafLabelList"/>
    <dgm:cxn modelId="{66072411-9E41-4020-934D-A31298D9EF2D}" type="presParOf" srcId="{C379CD38-A517-46B8-BC49-F3B5896DD753}" destId="{D73B89AE-A7A0-4619-BDF2-8666138409B2}" srcOrd="1" destOrd="0" presId="urn:microsoft.com/office/officeart/2018/5/layout/IconLeafLabelList"/>
    <dgm:cxn modelId="{622BA5C6-9067-4301-8184-FE3996321096}" type="presParOf" srcId="{C379CD38-A517-46B8-BC49-F3B5896DD753}" destId="{582F7004-B4FA-4540-A275-138B7655028D}" srcOrd="2" destOrd="0" presId="urn:microsoft.com/office/officeart/2018/5/layout/IconLeafLabelList"/>
    <dgm:cxn modelId="{2BA255E0-E999-46FC-A11B-D9C819ACD31F}" type="presParOf" srcId="{C379CD38-A517-46B8-BC49-F3B5896DD753}" destId="{BE6BE379-FA14-4F95-BB16-670049D5512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FBD703-E8E2-48B1-B191-3A984193D81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A08939-CB05-4772-B71F-FE419D7E0897}">
      <dgm:prSet/>
      <dgm:spPr/>
      <dgm:t>
        <a:bodyPr/>
        <a:lstStyle/>
        <a:p>
          <a:r>
            <a:rPr lang="en-US" b="1" i="0"/>
            <a:t>Challenges</a:t>
          </a:r>
          <a:r>
            <a:rPr lang="en-US" b="0" i="0"/>
            <a:t>:</a:t>
          </a:r>
          <a:endParaRPr lang="en-US"/>
        </a:p>
      </dgm:t>
    </dgm:pt>
    <dgm:pt modelId="{D8DD9DC1-63C0-4FE8-9B3A-DE6512D3BF9E}" type="parTrans" cxnId="{A8D1D5A5-E941-4EE0-BEDC-76B321129C58}">
      <dgm:prSet/>
      <dgm:spPr/>
      <dgm:t>
        <a:bodyPr/>
        <a:lstStyle/>
        <a:p>
          <a:endParaRPr lang="en-US"/>
        </a:p>
      </dgm:t>
    </dgm:pt>
    <dgm:pt modelId="{BE56BEDD-3CA6-47AC-B64E-3F05A6443836}" type="sibTrans" cxnId="{A8D1D5A5-E941-4EE0-BEDC-76B321129C58}">
      <dgm:prSet/>
      <dgm:spPr/>
      <dgm:t>
        <a:bodyPr/>
        <a:lstStyle/>
        <a:p>
          <a:endParaRPr lang="en-US"/>
        </a:p>
      </dgm:t>
    </dgm:pt>
    <dgm:pt modelId="{BD4DD088-B942-4CB8-BCD9-E1A9826E34DB}">
      <dgm:prSet/>
      <dgm:spPr/>
      <dgm:t>
        <a:bodyPr/>
        <a:lstStyle/>
        <a:p>
          <a:r>
            <a:rPr lang="en-US" b="0" i="0"/>
            <a:t>Balancing accuracy (Best-Guess) and applicability (Practical Timing).</a:t>
          </a:r>
          <a:endParaRPr lang="en-US"/>
        </a:p>
      </dgm:t>
    </dgm:pt>
    <dgm:pt modelId="{2DE9CF72-9FDC-45C6-918F-60C3AF1B1182}" type="parTrans" cxnId="{7BDB0DC8-A354-446C-B717-6FD926F5DE2B}">
      <dgm:prSet/>
      <dgm:spPr/>
      <dgm:t>
        <a:bodyPr/>
        <a:lstStyle/>
        <a:p>
          <a:endParaRPr lang="en-US"/>
        </a:p>
      </dgm:t>
    </dgm:pt>
    <dgm:pt modelId="{6507F4CB-2997-4A90-B8EA-7E00B160DDCE}" type="sibTrans" cxnId="{7BDB0DC8-A354-446C-B717-6FD926F5DE2B}">
      <dgm:prSet/>
      <dgm:spPr/>
      <dgm:t>
        <a:bodyPr/>
        <a:lstStyle/>
        <a:p>
          <a:endParaRPr lang="en-US"/>
        </a:p>
      </dgm:t>
    </dgm:pt>
    <dgm:pt modelId="{A8289947-1710-4C07-BF7F-8A1CD10E52C5}">
      <dgm:prSet/>
      <dgm:spPr/>
      <dgm:t>
        <a:bodyPr/>
        <a:lstStyle/>
        <a:p>
          <a:r>
            <a:rPr lang="en-US" b="0" i="0"/>
            <a:t>Computational costs of certain methods like SHAP.</a:t>
          </a:r>
          <a:endParaRPr lang="en-US"/>
        </a:p>
      </dgm:t>
    </dgm:pt>
    <dgm:pt modelId="{61B7B466-1BF0-45A4-91B1-2D922E76044C}" type="parTrans" cxnId="{E30603A5-3115-4F29-A433-12EF6103436C}">
      <dgm:prSet/>
      <dgm:spPr/>
      <dgm:t>
        <a:bodyPr/>
        <a:lstStyle/>
        <a:p>
          <a:endParaRPr lang="en-US"/>
        </a:p>
      </dgm:t>
    </dgm:pt>
    <dgm:pt modelId="{DA1AD53B-D932-446A-B1B6-E474DA84BFBA}" type="sibTrans" cxnId="{E30603A5-3115-4F29-A433-12EF6103436C}">
      <dgm:prSet/>
      <dgm:spPr/>
      <dgm:t>
        <a:bodyPr/>
        <a:lstStyle/>
        <a:p>
          <a:endParaRPr lang="en-US"/>
        </a:p>
      </dgm:t>
    </dgm:pt>
    <dgm:pt modelId="{768A533B-57CB-41FE-8B7C-9DDBD877757A}">
      <dgm:prSet/>
      <dgm:spPr/>
      <dgm:t>
        <a:bodyPr/>
        <a:lstStyle/>
        <a:p>
          <a:r>
            <a:rPr lang="en-US" b="1" i="0"/>
            <a:t>Trade-offs</a:t>
          </a:r>
          <a:r>
            <a:rPr lang="en-US" b="0" i="0"/>
            <a:t>:</a:t>
          </a:r>
          <a:endParaRPr lang="en-US"/>
        </a:p>
      </dgm:t>
    </dgm:pt>
    <dgm:pt modelId="{5966AEDC-2655-43D9-AEC4-FC4FC11B8AF6}" type="parTrans" cxnId="{B6FD6315-622A-4E74-A292-5AB344221EBA}">
      <dgm:prSet/>
      <dgm:spPr/>
      <dgm:t>
        <a:bodyPr/>
        <a:lstStyle/>
        <a:p>
          <a:endParaRPr lang="en-US"/>
        </a:p>
      </dgm:t>
    </dgm:pt>
    <dgm:pt modelId="{883B361D-71D2-47EF-A9C4-AF370671FAE8}" type="sibTrans" cxnId="{B6FD6315-622A-4E74-A292-5AB344221EBA}">
      <dgm:prSet/>
      <dgm:spPr/>
      <dgm:t>
        <a:bodyPr/>
        <a:lstStyle/>
        <a:p>
          <a:endParaRPr lang="en-US"/>
        </a:p>
      </dgm:t>
    </dgm:pt>
    <dgm:pt modelId="{24969EFB-3BA2-41D9-8624-8C2F3553B2F0}">
      <dgm:prSet/>
      <dgm:spPr/>
      <dgm:t>
        <a:bodyPr/>
        <a:lstStyle/>
        <a:p>
          <a:r>
            <a:rPr lang="en-US" b="0" i="0"/>
            <a:t>MSE offers simplicity but lacks context sensitivity.</a:t>
          </a:r>
          <a:endParaRPr lang="en-US"/>
        </a:p>
      </dgm:t>
    </dgm:pt>
    <dgm:pt modelId="{A8F1F052-4A54-45CE-B1B4-D8A5F9AED9E2}" type="parTrans" cxnId="{37374C77-0A54-47F5-B703-A178F17F8309}">
      <dgm:prSet/>
      <dgm:spPr/>
      <dgm:t>
        <a:bodyPr/>
        <a:lstStyle/>
        <a:p>
          <a:endParaRPr lang="en-US"/>
        </a:p>
      </dgm:t>
    </dgm:pt>
    <dgm:pt modelId="{DAA0FAFE-9F81-4AC4-A121-DA6439581847}" type="sibTrans" cxnId="{37374C77-0A54-47F5-B703-A178F17F8309}">
      <dgm:prSet/>
      <dgm:spPr/>
      <dgm:t>
        <a:bodyPr/>
        <a:lstStyle/>
        <a:p>
          <a:endParaRPr lang="en-US"/>
        </a:p>
      </dgm:t>
    </dgm:pt>
    <dgm:pt modelId="{A69D21E6-D70B-47A5-B917-FAD70489118F}">
      <dgm:prSet/>
      <dgm:spPr/>
      <dgm:t>
        <a:bodyPr/>
        <a:lstStyle/>
        <a:p>
          <a:r>
            <a:rPr lang="en-US" b="0" i="0"/>
            <a:t>SM and Ensemble methods strike a balance between accuracy and timing.</a:t>
          </a:r>
          <a:endParaRPr lang="en-US"/>
        </a:p>
      </dgm:t>
    </dgm:pt>
    <dgm:pt modelId="{9321B8C2-1231-48DB-9AB3-224602F0C09E}" type="parTrans" cxnId="{CB555AE1-A1FC-4674-A610-B4C9A5899658}">
      <dgm:prSet/>
      <dgm:spPr/>
      <dgm:t>
        <a:bodyPr/>
        <a:lstStyle/>
        <a:p>
          <a:endParaRPr lang="en-US"/>
        </a:p>
      </dgm:t>
    </dgm:pt>
    <dgm:pt modelId="{126F4436-237C-45FC-A6D6-FCF8E6A3D56B}" type="sibTrans" cxnId="{CB555AE1-A1FC-4674-A610-B4C9A5899658}">
      <dgm:prSet/>
      <dgm:spPr/>
      <dgm:t>
        <a:bodyPr/>
        <a:lstStyle/>
        <a:p>
          <a:endParaRPr lang="en-US"/>
        </a:p>
      </dgm:t>
    </dgm:pt>
    <dgm:pt modelId="{EB03C43C-87D2-FE44-A4BB-1220F0988FF7}" type="pres">
      <dgm:prSet presAssocID="{DEFBD703-E8E2-48B1-B191-3A984193D817}" presName="Name0" presStyleCnt="0">
        <dgm:presLayoutVars>
          <dgm:dir/>
          <dgm:animLvl val="lvl"/>
          <dgm:resizeHandles val="exact"/>
        </dgm:presLayoutVars>
      </dgm:prSet>
      <dgm:spPr/>
    </dgm:pt>
    <dgm:pt modelId="{4B2DDC2E-0440-2445-996C-9FEE45C41363}" type="pres">
      <dgm:prSet presAssocID="{E3A08939-CB05-4772-B71F-FE419D7E0897}" presName="composite" presStyleCnt="0"/>
      <dgm:spPr/>
    </dgm:pt>
    <dgm:pt modelId="{7CB3E7AC-A1C2-624F-9018-A00FE3E8A3C4}" type="pres">
      <dgm:prSet presAssocID="{E3A08939-CB05-4772-B71F-FE419D7E089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71479-4D10-0740-B327-CC36769EEA63}" type="pres">
      <dgm:prSet presAssocID="{E3A08939-CB05-4772-B71F-FE419D7E0897}" presName="desTx" presStyleLbl="alignAccFollowNode1" presStyleIdx="0" presStyleCnt="2">
        <dgm:presLayoutVars>
          <dgm:bulletEnabled val="1"/>
        </dgm:presLayoutVars>
      </dgm:prSet>
      <dgm:spPr/>
    </dgm:pt>
    <dgm:pt modelId="{7D677133-DC0A-5848-9D67-5981223E4FDB}" type="pres">
      <dgm:prSet presAssocID="{BE56BEDD-3CA6-47AC-B64E-3F05A6443836}" presName="space" presStyleCnt="0"/>
      <dgm:spPr/>
    </dgm:pt>
    <dgm:pt modelId="{CA592EA0-198D-A44F-A264-B59D586D68C5}" type="pres">
      <dgm:prSet presAssocID="{768A533B-57CB-41FE-8B7C-9DDBD877757A}" presName="composite" presStyleCnt="0"/>
      <dgm:spPr/>
    </dgm:pt>
    <dgm:pt modelId="{B81484F3-B3F8-794F-8AD2-A63A5D341CDD}" type="pres">
      <dgm:prSet presAssocID="{768A533B-57CB-41FE-8B7C-9DDBD877757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ABBEF59-1304-D641-A490-EECCA630D8EB}" type="pres">
      <dgm:prSet presAssocID="{768A533B-57CB-41FE-8B7C-9DDBD877757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9A85902-5A79-404F-AAD0-D02416E26E37}" type="presOf" srcId="{A8289947-1710-4C07-BF7F-8A1CD10E52C5}" destId="{24A71479-4D10-0740-B327-CC36769EEA63}" srcOrd="0" destOrd="1" presId="urn:microsoft.com/office/officeart/2005/8/layout/hList1"/>
    <dgm:cxn modelId="{B6FD6315-622A-4E74-A292-5AB344221EBA}" srcId="{DEFBD703-E8E2-48B1-B191-3A984193D817}" destId="{768A533B-57CB-41FE-8B7C-9DDBD877757A}" srcOrd="1" destOrd="0" parTransId="{5966AEDC-2655-43D9-AEC4-FC4FC11B8AF6}" sibTransId="{883B361D-71D2-47EF-A9C4-AF370671FAE8}"/>
    <dgm:cxn modelId="{D396914C-1AAC-9F4F-9BB6-4FE23AE5FC28}" type="presOf" srcId="{A69D21E6-D70B-47A5-B917-FAD70489118F}" destId="{2ABBEF59-1304-D641-A490-EECCA630D8EB}" srcOrd="0" destOrd="1" presId="urn:microsoft.com/office/officeart/2005/8/layout/hList1"/>
    <dgm:cxn modelId="{3424A54C-0D67-4146-860F-C35DDCF52BC5}" type="presOf" srcId="{24969EFB-3BA2-41D9-8624-8C2F3553B2F0}" destId="{2ABBEF59-1304-D641-A490-EECCA630D8EB}" srcOrd="0" destOrd="0" presId="urn:microsoft.com/office/officeart/2005/8/layout/hList1"/>
    <dgm:cxn modelId="{0F32CE59-6141-F542-9583-D053B9595DA6}" type="presOf" srcId="{768A533B-57CB-41FE-8B7C-9DDBD877757A}" destId="{B81484F3-B3F8-794F-8AD2-A63A5D341CDD}" srcOrd="0" destOrd="0" presId="urn:microsoft.com/office/officeart/2005/8/layout/hList1"/>
    <dgm:cxn modelId="{37374C77-0A54-47F5-B703-A178F17F8309}" srcId="{768A533B-57CB-41FE-8B7C-9DDBD877757A}" destId="{24969EFB-3BA2-41D9-8624-8C2F3553B2F0}" srcOrd="0" destOrd="0" parTransId="{A8F1F052-4A54-45CE-B1B4-D8A5F9AED9E2}" sibTransId="{DAA0FAFE-9F81-4AC4-A121-DA6439581847}"/>
    <dgm:cxn modelId="{DB7F7785-71F4-7C40-8BFA-DF1227F75CAA}" type="presOf" srcId="{BD4DD088-B942-4CB8-BCD9-E1A9826E34DB}" destId="{24A71479-4D10-0740-B327-CC36769EEA63}" srcOrd="0" destOrd="0" presId="urn:microsoft.com/office/officeart/2005/8/layout/hList1"/>
    <dgm:cxn modelId="{E30603A5-3115-4F29-A433-12EF6103436C}" srcId="{E3A08939-CB05-4772-B71F-FE419D7E0897}" destId="{A8289947-1710-4C07-BF7F-8A1CD10E52C5}" srcOrd="1" destOrd="0" parTransId="{61B7B466-1BF0-45A4-91B1-2D922E76044C}" sibTransId="{DA1AD53B-D932-446A-B1B6-E474DA84BFBA}"/>
    <dgm:cxn modelId="{A8D1D5A5-E941-4EE0-BEDC-76B321129C58}" srcId="{DEFBD703-E8E2-48B1-B191-3A984193D817}" destId="{E3A08939-CB05-4772-B71F-FE419D7E0897}" srcOrd="0" destOrd="0" parTransId="{D8DD9DC1-63C0-4FE8-9B3A-DE6512D3BF9E}" sibTransId="{BE56BEDD-3CA6-47AC-B64E-3F05A6443836}"/>
    <dgm:cxn modelId="{7BDB0DC8-A354-446C-B717-6FD926F5DE2B}" srcId="{E3A08939-CB05-4772-B71F-FE419D7E0897}" destId="{BD4DD088-B942-4CB8-BCD9-E1A9826E34DB}" srcOrd="0" destOrd="0" parTransId="{2DE9CF72-9FDC-45C6-918F-60C3AF1B1182}" sibTransId="{6507F4CB-2997-4A90-B8EA-7E00B160DDCE}"/>
    <dgm:cxn modelId="{37EB96CD-C8B6-AA40-9133-40C89DB1A577}" type="presOf" srcId="{DEFBD703-E8E2-48B1-B191-3A984193D817}" destId="{EB03C43C-87D2-FE44-A4BB-1220F0988FF7}" srcOrd="0" destOrd="0" presId="urn:microsoft.com/office/officeart/2005/8/layout/hList1"/>
    <dgm:cxn modelId="{CB555AE1-A1FC-4674-A610-B4C9A5899658}" srcId="{768A533B-57CB-41FE-8B7C-9DDBD877757A}" destId="{A69D21E6-D70B-47A5-B917-FAD70489118F}" srcOrd="1" destOrd="0" parTransId="{9321B8C2-1231-48DB-9AB3-224602F0C09E}" sibTransId="{126F4436-237C-45FC-A6D6-FCF8E6A3D56B}"/>
    <dgm:cxn modelId="{47A471EF-283A-B64B-8FFD-F81C54B919BD}" type="presOf" srcId="{E3A08939-CB05-4772-B71F-FE419D7E0897}" destId="{7CB3E7AC-A1C2-624F-9018-A00FE3E8A3C4}" srcOrd="0" destOrd="0" presId="urn:microsoft.com/office/officeart/2005/8/layout/hList1"/>
    <dgm:cxn modelId="{9DD7FDB5-5898-ED4B-8BFA-923899F29059}" type="presParOf" srcId="{EB03C43C-87D2-FE44-A4BB-1220F0988FF7}" destId="{4B2DDC2E-0440-2445-996C-9FEE45C41363}" srcOrd="0" destOrd="0" presId="urn:microsoft.com/office/officeart/2005/8/layout/hList1"/>
    <dgm:cxn modelId="{C6DE66F6-6D5B-D740-AD00-7443CFB4F73A}" type="presParOf" srcId="{4B2DDC2E-0440-2445-996C-9FEE45C41363}" destId="{7CB3E7AC-A1C2-624F-9018-A00FE3E8A3C4}" srcOrd="0" destOrd="0" presId="urn:microsoft.com/office/officeart/2005/8/layout/hList1"/>
    <dgm:cxn modelId="{7E110437-03C8-6B49-B071-8180B054578F}" type="presParOf" srcId="{4B2DDC2E-0440-2445-996C-9FEE45C41363}" destId="{24A71479-4D10-0740-B327-CC36769EEA63}" srcOrd="1" destOrd="0" presId="urn:microsoft.com/office/officeart/2005/8/layout/hList1"/>
    <dgm:cxn modelId="{0D02A6C1-40DF-6344-8FF4-5453436DF41C}" type="presParOf" srcId="{EB03C43C-87D2-FE44-A4BB-1220F0988FF7}" destId="{7D677133-DC0A-5848-9D67-5981223E4FDB}" srcOrd="1" destOrd="0" presId="urn:microsoft.com/office/officeart/2005/8/layout/hList1"/>
    <dgm:cxn modelId="{CB4845AE-5B59-BF40-814F-8A02B15192C2}" type="presParOf" srcId="{EB03C43C-87D2-FE44-A4BB-1220F0988FF7}" destId="{CA592EA0-198D-A44F-A264-B59D586D68C5}" srcOrd="2" destOrd="0" presId="urn:microsoft.com/office/officeart/2005/8/layout/hList1"/>
    <dgm:cxn modelId="{BE461829-C3C8-9A47-9D86-92C22098C6D4}" type="presParOf" srcId="{CA592EA0-198D-A44F-A264-B59D586D68C5}" destId="{B81484F3-B3F8-794F-8AD2-A63A5D341CDD}" srcOrd="0" destOrd="0" presId="urn:microsoft.com/office/officeart/2005/8/layout/hList1"/>
    <dgm:cxn modelId="{D7683F12-0339-6C4B-AA64-50569C40184F}" type="presParOf" srcId="{CA592EA0-198D-A44F-A264-B59D586D68C5}" destId="{2ABBEF59-1304-D641-A490-EECCA630D8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868878-8A9D-41F6-8761-E8B6FBFE9BA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F77ED4-8B4E-493B-B87D-EABAD1F3E9DA}">
      <dgm:prSet/>
      <dgm:spPr/>
      <dgm:t>
        <a:bodyPr/>
        <a:lstStyle/>
        <a:p>
          <a:r>
            <a:rPr lang="en-US" b="1" i="0"/>
            <a:t>Key Takeaways</a:t>
          </a:r>
          <a:r>
            <a:rPr lang="en-US" b="0" i="0"/>
            <a:t>:</a:t>
          </a:r>
          <a:endParaRPr lang="en-US"/>
        </a:p>
      </dgm:t>
    </dgm:pt>
    <dgm:pt modelId="{4F93D682-F2EF-4E6C-985C-6F1B5482E7C4}" type="parTrans" cxnId="{B48481C6-5300-41ED-B754-7545B454E135}">
      <dgm:prSet/>
      <dgm:spPr/>
      <dgm:t>
        <a:bodyPr/>
        <a:lstStyle/>
        <a:p>
          <a:endParaRPr lang="en-US"/>
        </a:p>
      </dgm:t>
    </dgm:pt>
    <dgm:pt modelId="{1A6C381C-8A10-4F31-91D0-9260C5E921D6}" type="sibTrans" cxnId="{B48481C6-5300-41ED-B754-7545B454E135}">
      <dgm:prSet/>
      <dgm:spPr/>
      <dgm:t>
        <a:bodyPr/>
        <a:lstStyle/>
        <a:p>
          <a:endParaRPr lang="en-US"/>
        </a:p>
      </dgm:t>
    </dgm:pt>
    <dgm:pt modelId="{94776470-814A-43A7-8B4C-6AE52DF83946}">
      <dgm:prSet/>
      <dgm:spPr/>
      <dgm:t>
        <a:bodyPr/>
        <a:lstStyle/>
        <a:p>
          <a:r>
            <a:rPr lang="en-US" b="0" i="0"/>
            <a:t>MSE and Ensemble methods are the most robust across metrics.</a:t>
          </a:r>
          <a:endParaRPr lang="en-US"/>
        </a:p>
      </dgm:t>
    </dgm:pt>
    <dgm:pt modelId="{4F850414-66B2-4B4D-A6C8-05AA5232718B}" type="parTrans" cxnId="{2C876BFE-0B7A-4CDC-B7F1-997B7B3F980D}">
      <dgm:prSet/>
      <dgm:spPr/>
      <dgm:t>
        <a:bodyPr/>
        <a:lstStyle/>
        <a:p>
          <a:endParaRPr lang="en-US"/>
        </a:p>
      </dgm:t>
    </dgm:pt>
    <dgm:pt modelId="{A2064B84-F882-4DFC-8C03-3F8EB4F8AF72}" type="sibTrans" cxnId="{2C876BFE-0B7A-4CDC-B7F1-997B7B3F980D}">
      <dgm:prSet/>
      <dgm:spPr/>
      <dgm:t>
        <a:bodyPr/>
        <a:lstStyle/>
        <a:p>
          <a:endParaRPr lang="en-US"/>
        </a:p>
      </dgm:t>
    </dgm:pt>
    <dgm:pt modelId="{02C3F354-8832-4786-A05F-EBF28F44AA7C}">
      <dgm:prSet/>
      <dgm:spPr/>
      <dgm:t>
        <a:bodyPr/>
        <a:lstStyle/>
        <a:p>
          <a:r>
            <a:rPr lang="en-US" b="0" i="0"/>
            <a:t>Timing plays a crucial role in attribution effectiveness.</a:t>
          </a:r>
          <a:endParaRPr lang="en-US"/>
        </a:p>
      </dgm:t>
    </dgm:pt>
    <dgm:pt modelId="{8BB5A2DC-A853-4DE2-9D16-8E9C8855D7EA}" type="parTrans" cxnId="{3FBB9F4D-A50F-4FF1-8883-41F1F056B053}">
      <dgm:prSet/>
      <dgm:spPr/>
      <dgm:t>
        <a:bodyPr/>
        <a:lstStyle/>
        <a:p>
          <a:endParaRPr lang="en-US"/>
        </a:p>
      </dgm:t>
    </dgm:pt>
    <dgm:pt modelId="{C10EDA97-4884-43FE-BA6C-CE16DFCDBE17}" type="sibTrans" cxnId="{3FBB9F4D-A50F-4FF1-8883-41F1F056B053}">
      <dgm:prSet/>
      <dgm:spPr/>
      <dgm:t>
        <a:bodyPr/>
        <a:lstStyle/>
        <a:p>
          <a:endParaRPr lang="en-US"/>
        </a:p>
      </dgm:t>
    </dgm:pt>
    <dgm:pt modelId="{FF793BDA-1F48-4457-BB16-937D80FCE364}">
      <dgm:prSet/>
      <dgm:spPr/>
      <dgm:t>
        <a:bodyPr/>
        <a:lstStyle/>
        <a:p>
          <a:r>
            <a:rPr lang="en-US" b="0" i="0"/>
            <a:t>AvgRank is a valuable metric for assessing attribution methods in ICS.</a:t>
          </a:r>
          <a:endParaRPr lang="en-US"/>
        </a:p>
      </dgm:t>
    </dgm:pt>
    <dgm:pt modelId="{E90F238F-F0BC-4C5D-B2E0-BC73EA851D18}" type="parTrans" cxnId="{72D31EF8-1DD9-4E1E-88F9-DA931FAB8EFF}">
      <dgm:prSet/>
      <dgm:spPr/>
      <dgm:t>
        <a:bodyPr/>
        <a:lstStyle/>
        <a:p>
          <a:endParaRPr lang="en-US"/>
        </a:p>
      </dgm:t>
    </dgm:pt>
    <dgm:pt modelId="{43D85482-DA25-4589-BDEA-CB0815EB44F3}" type="sibTrans" cxnId="{72D31EF8-1DD9-4E1E-88F9-DA931FAB8EFF}">
      <dgm:prSet/>
      <dgm:spPr/>
      <dgm:t>
        <a:bodyPr/>
        <a:lstStyle/>
        <a:p>
          <a:endParaRPr lang="en-US"/>
        </a:p>
      </dgm:t>
    </dgm:pt>
    <dgm:pt modelId="{2ADCEB23-FAA9-4E09-A11A-4CB8053C94AF}">
      <dgm:prSet/>
      <dgm:spPr/>
      <dgm:t>
        <a:bodyPr/>
        <a:lstStyle/>
        <a:p>
          <a:r>
            <a:rPr lang="en-US" b="1" i="0"/>
            <a:t>Future Directions</a:t>
          </a:r>
          <a:r>
            <a:rPr lang="en-US" b="0" i="0"/>
            <a:t>:</a:t>
          </a:r>
          <a:endParaRPr lang="en-US"/>
        </a:p>
      </dgm:t>
    </dgm:pt>
    <dgm:pt modelId="{33CF607C-AF7B-46B9-BA6E-F3F159997694}" type="parTrans" cxnId="{2E5ECAC4-8B20-4A43-BF73-012ED7C2BE75}">
      <dgm:prSet/>
      <dgm:spPr/>
      <dgm:t>
        <a:bodyPr/>
        <a:lstStyle/>
        <a:p>
          <a:endParaRPr lang="en-US"/>
        </a:p>
      </dgm:t>
    </dgm:pt>
    <dgm:pt modelId="{9D4E957F-0DCD-4A65-A63A-A74EFBBFA4B3}" type="sibTrans" cxnId="{2E5ECAC4-8B20-4A43-BF73-012ED7C2BE75}">
      <dgm:prSet/>
      <dgm:spPr/>
      <dgm:t>
        <a:bodyPr/>
        <a:lstStyle/>
        <a:p>
          <a:endParaRPr lang="en-US"/>
        </a:p>
      </dgm:t>
    </dgm:pt>
    <dgm:pt modelId="{7ACDAB38-A575-4CCB-98AF-65230C9CF923}">
      <dgm:prSet/>
      <dgm:spPr/>
      <dgm:t>
        <a:bodyPr/>
        <a:lstStyle/>
        <a:p>
          <a:r>
            <a:rPr lang="en-US" b="0" i="0"/>
            <a:t>Optimizing methods for real-time ICS applications.</a:t>
          </a:r>
          <a:endParaRPr lang="en-US"/>
        </a:p>
      </dgm:t>
    </dgm:pt>
    <dgm:pt modelId="{9DD9AA33-FA19-4213-844A-BA6FF9FA80CC}" type="parTrans" cxnId="{9C06BCE8-1C52-4039-A73D-1A94D0922AA0}">
      <dgm:prSet/>
      <dgm:spPr/>
      <dgm:t>
        <a:bodyPr/>
        <a:lstStyle/>
        <a:p>
          <a:endParaRPr lang="en-US"/>
        </a:p>
      </dgm:t>
    </dgm:pt>
    <dgm:pt modelId="{5A5607FF-89CE-4FD4-A0F2-597E4CFA0D3A}" type="sibTrans" cxnId="{9C06BCE8-1C52-4039-A73D-1A94D0922AA0}">
      <dgm:prSet/>
      <dgm:spPr/>
      <dgm:t>
        <a:bodyPr/>
        <a:lstStyle/>
        <a:p>
          <a:endParaRPr lang="en-US"/>
        </a:p>
      </dgm:t>
    </dgm:pt>
    <dgm:pt modelId="{CAE54EE0-FCEF-40FE-98A5-F44097B77EB5}">
      <dgm:prSet/>
      <dgm:spPr/>
      <dgm:t>
        <a:bodyPr/>
        <a:lstStyle/>
        <a:p>
          <a:r>
            <a:rPr lang="en-US" b="0" i="0"/>
            <a:t>Exploring additional datasets and neural architectures.</a:t>
          </a:r>
          <a:endParaRPr lang="en-US"/>
        </a:p>
      </dgm:t>
    </dgm:pt>
    <dgm:pt modelId="{E53B9781-7F72-4146-80B1-34C2543EAC5B}" type="parTrans" cxnId="{33147364-6ECD-4E9B-9A86-D3C0516F62A8}">
      <dgm:prSet/>
      <dgm:spPr/>
      <dgm:t>
        <a:bodyPr/>
        <a:lstStyle/>
        <a:p>
          <a:endParaRPr lang="en-US"/>
        </a:p>
      </dgm:t>
    </dgm:pt>
    <dgm:pt modelId="{F05D455E-4009-4ACB-B022-690D5E1DE8C7}" type="sibTrans" cxnId="{33147364-6ECD-4E9B-9A86-D3C0516F62A8}">
      <dgm:prSet/>
      <dgm:spPr/>
      <dgm:t>
        <a:bodyPr/>
        <a:lstStyle/>
        <a:p>
          <a:endParaRPr lang="en-US"/>
        </a:p>
      </dgm:t>
    </dgm:pt>
    <dgm:pt modelId="{2C6F35FA-FAF1-EC46-BD92-5D8A8D297D4F}" type="pres">
      <dgm:prSet presAssocID="{F9868878-8A9D-41F6-8761-E8B6FBFE9BA7}" presName="linear" presStyleCnt="0">
        <dgm:presLayoutVars>
          <dgm:dir/>
          <dgm:animLvl val="lvl"/>
          <dgm:resizeHandles val="exact"/>
        </dgm:presLayoutVars>
      </dgm:prSet>
      <dgm:spPr/>
    </dgm:pt>
    <dgm:pt modelId="{EB0E9C6A-609C-F347-9FAA-FF7D8731FCD1}" type="pres">
      <dgm:prSet presAssocID="{99F77ED4-8B4E-493B-B87D-EABAD1F3E9DA}" presName="parentLin" presStyleCnt="0"/>
      <dgm:spPr/>
    </dgm:pt>
    <dgm:pt modelId="{D9B4D312-643E-8743-8A5C-AE65E7564B3E}" type="pres">
      <dgm:prSet presAssocID="{99F77ED4-8B4E-493B-B87D-EABAD1F3E9DA}" presName="parentLeftMargin" presStyleLbl="node1" presStyleIdx="0" presStyleCnt="2"/>
      <dgm:spPr/>
    </dgm:pt>
    <dgm:pt modelId="{2EF2E9EF-8E78-9842-A47D-ADA849615F6F}" type="pres">
      <dgm:prSet presAssocID="{99F77ED4-8B4E-493B-B87D-EABAD1F3E9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2BC5B6-0850-3541-B92C-1B17932E59E5}" type="pres">
      <dgm:prSet presAssocID="{99F77ED4-8B4E-493B-B87D-EABAD1F3E9DA}" presName="negativeSpace" presStyleCnt="0"/>
      <dgm:spPr/>
    </dgm:pt>
    <dgm:pt modelId="{AF4A85EE-6984-8449-9C5B-521786176135}" type="pres">
      <dgm:prSet presAssocID="{99F77ED4-8B4E-493B-B87D-EABAD1F3E9DA}" presName="childText" presStyleLbl="conFgAcc1" presStyleIdx="0" presStyleCnt="2">
        <dgm:presLayoutVars>
          <dgm:bulletEnabled val="1"/>
        </dgm:presLayoutVars>
      </dgm:prSet>
      <dgm:spPr/>
    </dgm:pt>
    <dgm:pt modelId="{00A3C401-CC53-DB40-B07B-18C42E32FA2E}" type="pres">
      <dgm:prSet presAssocID="{1A6C381C-8A10-4F31-91D0-9260C5E921D6}" presName="spaceBetweenRectangles" presStyleCnt="0"/>
      <dgm:spPr/>
    </dgm:pt>
    <dgm:pt modelId="{D1D4F167-E7D2-2D4F-9CE8-4A0B76C6891C}" type="pres">
      <dgm:prSet presAssocID="{2ADCEB23-FAA9-4E09-A11A-4CB8053C94AF}" presName="parentLin" presStyleCnt="0"/>
      <dgm:spPr/>
    </dgm:pt>
    <dgm:pt modelId="{12725E8D-7343-D246-9DB8-229DFF442837}" type="pres">
      <dgm:prSet presAssocID="{2ADCEB23-FAA9-4E09-A11A-4CB8053C94AF}" presName="parentLeftMargin" presStyleLbl="node1" presStyleIdx="0" presStyleCnt="2"/>
      <dgm:spPr/>
    </dgm:pt>
    <dgm:pt modelId="{6FE797BC-D727-4E4B-9F73-511F71B3353A}" type="pres">
      <dgm:prSet presAssocID="{2ADCEB23-FAA9-4E09-A11A-4CB8053C94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3C658F-2781-1C4A-BABF-DD8CE5415E35}" type="pres">
      <dgm:prSet presAssocID="{2ADCEB23-FAA9-4E09-A11A-4CB8053C94AF}" presName="negativeSpace" presStyleCnt="0"/>
      <dgm:spPr/>
    </dgm:pt>
    <dgm:pt modelId="{39D7A5E6-4A62-CB4F-BC20-EA41AADA0D71}" type="pres">
      <dgm:prSet presAssocID="{2ADCEB23-FAA9-4E09-A11A-4CB8053C94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50C9F3A-1F59-9843-B636-4FF54631B6A2}" type="presOf" srcId="{F9868878-8A9D-41F6-8761-E8B6FBFE9BA7}" destId="{2C6F35FA-FAF1-EC46-BD92-5D8A8D297D4F}" srcOrd="0" destOrd="0" presId="urn:microsoft.com/office/officeart/2005/8/layout/list1"/>
    <dgm:cxn modelId="{3FBB9F4D-A50F-4FF1-8883-41F1F056B053}" srcId="{99F77ED4-8B4E-493B-B87D-EABAD1F3E9DA}" destId="{02C3F354-8832-4786-A05F-EBF28F44AA7C}" srcOrd="1" destOrd="0" parTransId="{8BB5A2DC-A853-4DE2-9D16-8E9C8855D7EA}" sibTransId="{C10EDA97-4884-43FE-BA6C-CE16DFCDBE17}"/>
    <dgm:cxn modelId="{33147364-6ECD-4E9B-9A86-D3C0516F62A8}" srcId="{2ADCEB23-FAA9-4E09-A11A-4CB8053C94AF}" destId="{CAE54EE0-FCEF-40FE-98A5-F44097B77EB5}" srcOrd="1" destOrd="0" parTransId="{E53B9781-7F72-4146-80B1-34C2543EAC5B}" sibTransId="{F05D455E-4009-4ACB-B022-690D5E1DE8C7}"/>
    <dgm:cxn modelId="{4749A073-0D63-3549-8789-010A87FC34DC}" type="presOf" srcId="{99F77ED4-8B4E-493B-B87D-EABAD1F3E9DA}" destId="{2EF2E9EF-8E78-9842-A47D-ADA849615F6F}" srcOrd="1" destOrd="0" presId="urn:microsoft.com/office/officeart/2005/8/layout/list1"/>
    <dgm:cxn modelId="{54CBE084-AE9A-684E-9C41-72BC38E0455E}" type="presOf" srcId="{FF793BDA-1F48-4457-BB16-937D80FCE364}" destId="{AF4A85EE-6984-8449-9C5B-521786176135}" srcOrd="0" destOrd="2" presId="urn:microsoft.com/office/officeart/2005/8/layout/list1"/>
    <dgm:cxn modelId="{B86B4897-4544-A848-9789-4EE19188A31A}" type="presOf" srcId="{94776470-814A-43A7-8B4C-6AE52DF83946}" destId="{AF4A85EE-6984-8449-9C5B-521786176135}" srcOrd="0" destOrd="0" presId="urn:microsoft.com/office/officeart/2005/8/layout/list1"/>
    <dgm:cxn modelId="{1E2F83AE-1A64-F04A-9F0E-8F57266CA8F6}" type="presOf" srcId="{7ACDAB38-A575-4CCB-98AF-65230C9CF923}" destId="{39D7A5E6-4A62-CB4F-BC20-EA41AADA0D71}" srcOrd="0" destOrd="0" presId="urn:microsoft.com/office/officeart/2005/8/layout/list1"/>
    <dgm:cxn modelId="{1B72A6B1-1C13-744B-A808-234B9F88A27D}" type="presOf" srcId="{CAE54EE0-FCEF-40FE-98A5-F44097B77EB5}" destId="{39D7A5E6-4A62-CB4F-BC20-EA41AADA0D71}" srcOrd="0" destOrd="1" presId="urn:microsoft.com/office/officeart/2005/8/layout/list1"/>
    <dgm:cxn modelId="{5DB7BAB7-8201-8D47-AFE0-7D2FDCEEDD2F}" type="presOf" srcId="{2ADCEB23-FAA9-4E09-A11A-4CB8053C94AF}" destId="{6FE797BC-D727-4E4B-9F73-511F71B3353A}" srcOrd="1" destOrd="0" presId="urn:microsoft.com/office/officeart/2005/8/layout/list1"/>
    <dgm:cxn modelId="{2E5ECAC4-8B20-4A43-BF73-012ED7C2BE75}" srcId="{F9868878-8A9D-41F6-8761-E8B6FBFE9BA7}" destId="{2ADCEB23-FAA9-4E09-A11A-4CB8053C94AF}" srcOrd="1" destOrd="0" parTransId="{33CF607C-AF7B-46B9-BA6E-F3F159997694}" sibTransId="{9D4E957F-0DCD-4A65-A63A-A74EFBBFA4B3}"/>
    <dgm:cxn modelId="{B48481C6-5300-41ED-B754-7545B454E135}" srcId="{F9868878-8A9D-41F6-8761-E8B6FBFE9BA7}" destId="{99F77ED4-8B4E-493B-B87D-EABAD1F3E9DA}" srcOrd="0" destOrd="0" parTransId="{4F93D682-F2EF-4E6C-985C-6F1B5482E7C4}" sibTransId="{1A6C381C-8A10-4F31-91D0-9260C5E921D6}"/>
    <dgm:cxn modelId="{0DB99CCC-F748-5143-B69C-7965C6946EEB}" type="presOf" srcId="{2ADCEB23-FAA9-4E09-A11A-4CB8053C94AF}" destId="{12725E8D-7343-D246-9DB8-229DFF442837}" srcOrd="0" destOrd="0" presId="urn:microsoft.com/office/officeart/2005/8/layout/list1"/>
    <dgm:cxn modelId="{9C06BCE8-1C52-4039-A73D-1A94D0922AA0}" srcId="{2ADCEB23-FAA9-4E09-A11A-4CB8053C94AF}" destId="{7ACDAB38-A575-4CCB-98AF-65230C9CF923}" srcOrd="0" destOrd="0" parTransId="{9DD9AA33-FA19-4213-844A-BA6FF9FA80CC}" sibTransId="{5A5607FF-89CE-4FD4-A0F2-597E4CFA0D3A}"/>
    <dgm:cxn modelId="{F9AAF7E9-B07A-FE47-99AC-C43FAE554882}" type="presOf" srcId="{02C3F354-8832-4786-A05F-EBF28F44AA7C}" destId="{AF4A85EE-6984-8449-9C5B-521786176135}" srcOrd="0" destOrd="1" presId="urn:microsoft.com/office/officeart/2005/8/layout/list1"/>
    <dgm:cxn modelId="{72D31EF8-1DD9-4E1E-88F9-DA931FAB8EFF}" srcId="{99F77ED4-8B4E-493B-B87D-EABAD1F3E9DA}" destId="{FF793BDA-1F48-4457-BB16-937D80FCE364}" srcOrd="2" destOrd="0" parTransId="{E90F238F-F0BC-4C5D-B2E0-BC73EA851D18}" sibTransId="{43D85482-DA25-4589-BDEA-CB0815EB44F3}"/>
    <dgm:cxn modelId="{2C876BFE-0B7A-4CDC-B7F1-997B7B3F980D}" srcId="{99F77ED4-8B4E-493B-B87D-EABAD1F3E9DA}" destId="{94776470-814A-43A7-8B4C-6AE52DF83946}" srcOrd="0" destOrd="0" parTransId="{4F850414-66B2-4B4D-A6C8-05AA5232718B}" sibTransId="{A2064B84-F882-4DFC-8C03-3F8EB4F8AF72}"/>
    <dgm:cxn modelId="{383654FF-8964-9644-9757-EEBB919CEC7B}" type="presOf" srcId="{99F77ED4-8B4E-493B-B87D-EABAD1F3E9DA}" destId="{D9B4D312-643E-8743-8A5C-AE65E7564B3E}" srcOrd="0" destOrd="0" presId="urn:microsoft.com/office/officeart/2005/8/layout/list1"/>
    <dgm:cxn modelId="{7543A2A8-6251-E14E-82D9-A99E1D6E68D8}" type="presParOf" srcId="{2C6F35FA-FAF1-EC46-BD92-5D8A8D297D4F}" destId="{EB0E9C6A-609C-F347-9FAA-FF7D8731FCD1}" srcOrd="0" destOrd="0" presId="urn:microsoft.com/office/officeart/2005/8/layout/list1"/>
    <dgm:cxn modelId="{843C667D-409D-C94B-B6BA-F8E2FAEA8862}" type="presParOf" srcId="{EB0E9C6A-609C-F347-9FAA-FF7D8731FCD1}" destId="{D9B4D312-643E-8743-8A5C-AE65E7564B3E}" srcOrd="0" destOrd="0" presId="urn:microsoft.com/office/officeart/2005/8/layout/list1"/>
    <dgm:cxn modelId="{7CECBF64-344E-4345-B84F-EB1042523325}" type="presParOf" srcId="{EB0E9C6A-609C-F347-9FAA-FF7D8731FCD1}" destId="{2EF2E9EF-8E78-9842-A47D-ADA849615F6F}" srcOrd="1" destOrd="0" presId="urn:microsoft.com/office/officeart/2005/8/layout/list1"/>
    <dgm:cxn modelId="{2A20B2CA-4348-8F45-B11C-BE984AA50756}" type="presParOf" srcId="{2C6F35FA-FAF1-EC46-BD92-5D8A8D297D4F}" destId="{802BC5B6-0850-3541-B92C-1B17932E59E5}" srcOrd="1" destOrd="0" presId="urn:microsoft.com/office/officeart/2005/8/layout/list1"/>
    <dgm:cxn modelId="{BF1109A4-C22E-2445-8C21-1F3E6DF5A2C9}" type="presParOf" srcId="{2C6F35FA-FAF1-EC46-BD92-5D8A8D297D4F}" destId="{AF4A85EE-6984-8449-9C5B-521786176135}" srcOrd="2" destOrd="0" presId="urn:microsoft.com/office/officeart/2005/8/layout/list1"/>
    <dgm:cxn modelId="{F5E72798-42AE-AB4F-B30E-A5CA143803D8}" type="presParOf" srcId="{2C6F35FA-FAF1-EC46-BD92-5D8A8D297D4F}" destId="{00A3C401-CC53-DB40-B07B-18C42E32FA2E}" srcOrd="3" destOrd="0" presId="urn:microsoft.com/office/officeart/2005/8/layout/list1"/>
    <dgm:cxn modelId="{E4F6E22D-4238-D04E-B44C-605EE6DD3EEA}" type="presParOf" srcId="{2C6F35FA-FAF1-EC46-BD92-5D8A8D297D4F}" destId="{D1D4F167-E7D2-2D4F-9CE8-4A0B76C6891C}" srcOrd="4" destOrd="0" presId="urn:microsoft.com/office/officeart/2005/8/layout/list1"/>
    <dgm:cxn modelId="{86D2EA14-F633-6F4C-9971-8B9D82F9D942}" type="presParOf" srcId="{D1D4F167-E7D2-2D4F-9CE8-4A0B76C6891C}" destId="{12725E8D-7343-D246-9DB8-229DFF442837}" srcOrd="0" destOrd="0" presId="urn:microsoft.com/office/officeart/2005/8/layout/list1"/>
    <dgm:cxn modelId="{C42FB68B-6098-D847-BBAE-46D2F69263E3}" type="presParOf" srcId="{D1D4F167-E7D2-2D4F-9CE8-4A0B76C6891C}" destId="{6FE797BC-D727-4E4B-9F73-511F71B3353A}" srcOrd="1" destOrd="0" presId="urn:microsoft.com/office/officeart/2005/8/layout/list1"/>
    <dgm:cxn modelId="{785DA410-C804-0646-96C5-5A307F1F3565}" type="presParOf" srcId="{2C6F35FA-FAF1-EC46-BD92-5D8A8D297D4F}" destId="{873C658F-2781-1C4A-BABF-DD8CE5415E35}" srcOrd="5" destOrd="0" presId="urn:microsoft.com/office/officeart/2005/8/layout/list1"/>
    <dgm:cxn modelId="{41958669-614B-214E-885C-D587E9BED5BA}" type="presParOf" srcId="{2C6F35FA-FAF1-EC46-BD92-5D8A8D297D4F}" destId="{39D7A5E6-4A62-CB4F-BC20-EA41AADA0D7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E1B7D-8DF4-4B46-8453-8D4A6BB5DA89}">
      <dsp:nvSpPr>
        <dsp:cNvPr id="0" name=""/>
        <dsp:cNvSpPr/>
      </dsp:nvSpPr>
      <dsp:spPr>
        <a:xfrm>
          <a:off x="0" y="583160"/>
          <a:ext cx="6666833" cy="2078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ICS / OT </a:t>
          </a:r>
          <a:r>
            <a:rPr lang="en-US" sz="2400" kern="1200" dirty="0" err="1"/>
            <a:t>environmnets</a:t>
          </a:r>
          <a:r>
            <a:rPr lang="en-US" sz="2400" kern="1200" dirty="0"/>
            <a:t> are prone to cyberattacks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Explaining detected anomalies is crucial for analysis and taking corrective actions</a:t>
          </a:r>
        </a:p>
      </dsp:txBody>
      <dsp:txXfrm>
        <a:off x="0" y="583160"/>
        <a:ext cx="6666833" cy="2078999"/>
      </dsp:txXfrm>
    </dsp:sp>
    <dsp:sp modelId="{D3A1600D-3D5A-404E-9CF8-E86DD1914734}">
      <dsp:nvSpPr>
        <dsp:cNvPr id="0" name=""/>
        <dsp:cNvSpPr/>
      </dsp:nvSpPr>
      <dsp:spPr>
        <a:xfrm>
          <a:off x="333341" y="22892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Statement: </a:t>
          </a:r>
        </a:p>
      </dsp:txBody>
      <dsp:txXfrm>
        <a:off x="367926" y="263505"/>
        <a:ext cx="4597613" cy="639310"/>
      </dsp:txXfrm>
    </dsp:sp>
    <dsp:sp modelId="{B469D3B7-ADBF-844B-92DA-E84A0BFADF40}">
      <dsp:nvSpPr>
        <dsp:cNvPr id="0" name=""/>
        <dsp:cNvSpPr/>
      </dsp:nvSpPr>
      <dsp:spPr>
        <a:xfrm>
          <a:off x="0" y="3145999"/>
          <a:ext cx="6666833" cy="2078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Lack of real-time interpretability in ML models for anomaly detection.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Difficulty in attributing anomalies to specific features in large ICS datasets.</a:t>
          </a:r>
        </a:p>
      </dsp:txBody>
      <dsp:txXfrm>
        <a:off x="0" y="3145999"/>
        <a:ext cx="6666833" cy="2078999"/>
      </dsp:txXfrm>
    </dsp:sp>
    <dsp:sp modelId="{21ED17B5-B007-704B-9D65-88344DF72162}">
      <dsp:nvSpPr>
        <dsp:cNvPr id="0" name=""/>
        <dsp:cNvSpPr/>
      </dsp:nvSpPr>
      <dsp:spPr>
        <a:xfrm>
          <a:off x="333341" y="279175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 Challenges:</a:t>
          </a:r>
        </a:p>
      </dsp:txBody>
      <dsp:txXfrm>
        <a:off x="367926" y="2826344"/>
        <a:ext cx="4597613" cy="639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56F09-A7F9-4B63-B869-41C9FC0091B9}">
      <dsp:nvSpPr>
        <dsp:cNvPr id="0" name=""/>
        <dsp:cNvSpPr/>
      </dsp:nvSpPr>
      <dsp:spPr>
        <a:xfrm>
          <a:off x="4219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33266-CFEC-4AEF-94EC-3D9E9279ABF8}">
      <dsp:nvSpPr>
        <dsp:cNvPr id="0" name=""/>
        <dsp:cNvSpPr/>
      </dsp:nvSpPr>
      <dsp:spPr>
        <a:xfrm>
          <a:off x="4219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Instructions from the GitHub page</a:t>
          </a:r>
        </a:p>
      </dsp:txBody>
      <dsp:txXfrm>
        <a:off x="4219" y="2078745"/>
        <a:ext cx="2413125" cy="395903"/>
      </dsp:txXfrm>
    </dsp:sp>
    <dsp:sp modelId="{80AD57E3-15C4-41CD-AE70-80462CA0EDCB}">
      <dsp:nvSpPr>
        <dsp:cNvPr id="0" name=""/>
        <dsp:cNvSpPr/>
      </dsp:nvSpPr>
      <dsp:spPr>
        <a:xfrm>
          <a:off x="4219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Libraries with versions included </a:t>
          </a:r>
          <a:endParaRPr lang="en-US" sz="1100" kern="1200"/>
        </a:p>
      </dsp:txBody>
      <dsp:txXfrm>
        <a:off x="4219" y="2512384"/>
        <a:ext cx="2413125" cy="527399"/>
      </dsp:txXfrm>
    </dsp:sp>
    <dsp:sp modelId="{0E853C21-3842-463C-A96D-1107E42C51E8}">
      <dsp:nvSpPr>
        <dsp:cNvPr id="0" name=""/>
        <dsp:cNvSpPr/>
      </dsp:nvSpPr>
      <dsp:spPr>
        <a:xfrm>
          <a:off x="2839641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EF67A-ADF1-43C7-BFC2-BB0BC11A6CD5}">
      <dsp:nvSpPr>
        <dsp:cNvPr id="0" name=""/>
        <dsp:cNvSpPr/>
      </dsp:nvSpPr>
      <dsp:spPr>
        <a:xfrm>
          <a:off x="2839641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Windows 11</a:t>
          </a:r>
        </a:p>
      </dsp:txBody>
      <dsp:txXfrm>
        <a:off x="2839641" y="2078745"/>
        <a:ext cx="2413125" cy="395903"/>
      </dsp:txXfrm>
    </dsp:sp>
    <dsp:sp modelId="{13ADA766-850E-4AC5-83D5-86180EFFD4CC}">
      <dsp:nvSpPr>
        <dsp:cNvPr id="0" name=""/>
        <dsp:cNvSpPr/>
      </dsp:nvSpPr>
      <dsp:spPr>
        <a:xfrm>
          <a:off x="2839641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9DFEC-34A3-454D-A43F-334DEB90A635}">
      <dsp:nvSpPr>
        <dsp:cNvPr id="0" name=""/>
        <dsp:cNvSpPr/>
      </dsp:nvSpPr>
      <dsp:spPr>
        <a:xfrm>
          <a:off x="5675062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8C9C5-4E2A-40C9-BAD6-323E23BB5101}">
      <dsp:nvSpPr>
        <dsp:cNvPr id="0" name=""/>
        <dsp:cNvSpPr/>
      </dsp:nvSpPr>
      <dsp:spPr>
        <a:xfrm>
          <a:off x="5675062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Anaconda (python 3.7) Virtual environment </a:t>
          </a:r>
          <a:endParaRPr lang="en-US" sz="1400" kern="1200"/>
        </a:p>
      </dsp:txBody>
      <dsp:txXfrm>
        <a:off x="5675062" y="2078745"/>
        <a:ext cx="2413125" cy="395903"/>
      </dsp:txXfrm>
    </dsp:sp>
    <dsp:sp modelId="{7ED18258-4926-4425-A0AE-F7E655A90D1A}">
      <dsp:nvSpPr>
        <dsp:cNvPr id="0" name=""/>
        <dsp:cNvSpPr/>
      </dsp:nvSpPr>
      <dsp:spPr>
        <a:xfrm>
          <a:off x="5675062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62B89-4CF3-4EA6-BE21-BA2C25B9C725}">
      <dsp:nvSpPr>
        <dsp:cNvPr id="0" name=""/>
        <dsp:cNvSpPr/>
      </dsp:nvSpPr>
      <dsp:spPr>
        <a:xfrm>
          <a:off x="8510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2D08B-958C-48AA-BB15-4F121A525A58}">
      <dsp:nvSpPr>
        <dsp:cNvPr id="0" name=""/>
        <dsp:cNvSpPr/>
      </dsp:nvSpPr>
      <dsp:spPr>
        <a:xfrm>
          <a:off x="8510484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Data requested from iTrust</a:t>
          </a:r>
          <a:endParaRPr lang="en-US" sz="1400" kern="1200"/>
        </a:p>
      </dsp:txBody>
      <dsp:txXfrm>
        <a:off x="8510484" y="2078745"/>
        <a:ext cx="2413125" cy="395903"/>
      </dsp:txXfrm>
    </dsp:sp>
    <dsp:sp modelId="{14FD7908-AB5B-47DC-AD0A-836D83E50EC2}">
      <dsp:nvSpPr>
        <dsp:cNvPr id="0" name=""/>
        <dsp:cNvSpPr/>
      </dsp:nvSpPr>
      <dsp:spPr>
        <a:xfrm>
          <a:off x="8510484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264EC-231D-AF41-A275-BEA8C25CE108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0" kern="1200"/>
            <a:t>Processed data 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i="0" kern="1200"/>
            <a:t>Split data sets into test and train </a:t>
          </a:r>
          <a:endParaRPr lang="en-US" sz="2300" kern="1200"/>
        </a:p>
      </dsp:txBody>
      <dsp:txXfrm>
        <a:off x="930572" y="3032"/>
        <a:ext cx="2833338" cy="1700003"/>
      </dsp:txXfrm>
    </dsp:sp>
    <dsp:sp modelId="{C93978A4-9EF8-444B-82E5-5537A014E339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0" kern="1200"/>
            <a:t>Trained models </a:t>
          </a:r>
          <a:endParaRPr lang="en-US" sz="3000" kern="1200"/>
        </a:p>
      </dsp:txBody>
      <dsp:txXfrm>
        <a:off x="4047245" y="3032"/>
        <a:ext cx="2833338" cy="1700003"/>
      </dsp:txXfrm>
    </dsp:sp>
    <dsp:sp modelId="{9319CBF8-598A-D34E-98A4-8448E455F94F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0" kern="1200"/>
            <a:t>Tested models on data</a:t>
          </a:r>
          <a:endParaRPr lang="en-US" sz="3000" kern="1200"/>
        </a:p>
      </dsp:txBody>
      <dsp:txXfrm>
        <a:off x="7163917" y="3032"/>
        <a:ext cx="2833338" cy="1700003"/>
      </dsp:txXfrm>
    </dsp:sp>
    <dsp:sp modelId="{EB5CEFAA-E35C-DF40-8C3B-3DBB720F7904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0" kern="1200"/>
            <a:t>Used </a:t>
          </a:r>
          <a:r>
            <a:rPr lang="en-US" sz="3000" kern="1200"/>
            <a:t>different attribution methods</a:t>
          </a:r>
        </a:p>
      </dsp:txBody>
      <dsp:txXfrm>
        <a:off x="2488909" y="1986369"/>
        <a:ext cx="2833338" cy="1700003"/>
      </dsp:txXfrm>
    </dsp:sp>
    <dsp:sp modelId="{2DE4068C-1BFA-C94A-8ACD-9CC723FEB14D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0" kern="1200"/>
            <a:t>Compared </a:t>
          </a:r>
          <a:r>
            <a:rPr lang="en-US" sz="3000" kern="1200"/>
            <a:t>results to paper findings </a:t>
          </a:r>
        </a:p>
      </dsp:txBody>
      <dsp:txXfrm>
        <a:off x="5605581" y="1986369"/>
        <a:ext cx="2833338" cy="17000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7A253-5D8C-C040-B79F-DA685967B717}">
      <dsp:nvSpPr>
        <dsp:cNvPr id="0" name=""/>
        <dsp:cNvSpPr/>
      </dsp:nvSpPr>
      <dsp:spPr>
        <a:xfrm>
          <a:off x="3414" y="0"/>
          <a:ext cx="5250480" cy="4192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0" rIns="5186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/>
            <a:t>Processing time 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Extremely taxing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/>
            <a:t>Only increase accuracy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Not needed to reproducing conclusion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14 days estimate to fully test all data</a:t>
          </a:r>
        </a:p>
      </dsp:txBody>
      <dsp:txXfrm>
        <a:off x="3414" y="1677122"/>
        <a:ext cx="5250480" cy="2515683"/>
      </dsp:txXfrm>
    </dsp:sp>
    <dsp:sp modelId="{BEEDC55C-19B2-3B41-96D8-625559139B1C}">
      <dsp:nvSpPr>
        <dsp:cNvPr id="0" name=""/>
        <dsp:cNvSpPr/>
      </dsp:nvSpPr>
      <dsp:spPr>
        <a:xfrm>
          <a:off x="3414" y="0"/>
          <a:ext cx="5250480" cy="167712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165100" rIns="518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414" y="0"/>
        <a:ext cx="5250480" cy="1677122"/>
      </dsp:txXfrm>
    </dsp:sp>
    <dsp:sp modelId="{155E00D9-87C7-0248-AE81-309108CC6DBD}">
      <dsp:nvSpPr>
        <dsp:cNvPr id="0" name=""/>
        <dsp:cNvSpPr/>
      </dsp:nvSpPr>
      <dsp:spPr>
        <a:xfrm>
          <a:off x="5673933" y="0"/>
          <a:ext cx="5250480" cy="4192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0" rIns="5186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Hashing values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Code was defective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Changes were necessary in file format</a:t>
          </a:r>
        </a:p>
      </dsp:txBody>
      <dsp:txXfrm>
        <a:off x="5673933" y="1677122"/>
        <a:ext cx="5250480" cy="2515683"/>
      </dsp:txXfrm>
    </dsp:sp>
    <dsp:sp modelId="{83EAD636-9B93-A94A-AE19-AB8DE415972F}">
      <dsp:nvSpPr>
        <dsp:cNvPr id="0" name=""/>
        <dsp:cNvSpPr/>
      </dsp:nvSpPr>
      <dsp:spPr>
        <a:xfrm>
          <a:off x="5673933" y="0"/>
          <a:ext cx="5250480" cy="167712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165100" rIns="518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673933" y="0"/>
        <a:ext cx="5250480" cy="167712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1DEB-A992-E34E-9143-0EE82040DEEB}">
      <dsp:nvSpPr>
        <dsp:cNvPr id="0" name=""/>
        <dsp:cNvSpPr/>
      </dsp:nvSpPr>
      <dsp:spPr>
        <a:xfrm>
          <a:off x="53" y="32529"/>
          <a:ext cx="5106412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Confirmed paper findings</a:t>
          </a:r>
          <a:endParaRPr lang="en-US" sz="1900" kern="1200"/>
        </a:p>
      </dsp:txBody>
      <dsp:txXfrm>
        <a:off x="53" y="32529"/>
        <a:ext cx="5106412" cy="547200"/>
      </dsp:txXfrm>
    </dsp:sp>
    <dsp:sp modelId="{5AD5135C-1A71-EA41-9950-412186DD3ED2}">
      <dsp:nvSpPr>
        <dsp:cNvPr id="0" name=""/>
        <dsp:cNvSpPr/>
      </dsp:nvSpPr>
      <dsp:spPr>
        <a:xfrm>
          <a:off x="53" y="579729"/>
          <a:ext cx="5106412" cy="30771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Taking into account traffic around starting time of the anomaly increases accuracy of attribution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MSE outperformed the rest of the methods under ideal conditions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SM outperformed the rest udder practical timing conditions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 collection of multiple methods (Ensemble) always outperformed individual methods </a:t>
          </a:r>
        </a:p>
      </dsp:txBody>
      <dsp:txXfrm>
        <a:off x="53" y="579729"/>
        <a:ext cx="5106412" cy="3077145"/>
      </dsp:txXfrm>
    </dsp:sp>
    <dsp:sp modelId="{E9BCD3AC-F5A8-104C-B406-9FA826DD2CA8}">
      <dsp:nvSpPr>
        <dsp:cNvPr id="0" name=""/>
        <dsp:cNvSpPr/>
      </dsp:nvSpPr>
      <dsp:spPr>
        <a:xfrm>
          <a:off x="5821363" y="32529"/>
          <a:ext cx="5106412" cy="547200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 values </a:t>
          </a:r>
        </a:p>
      </dsp:txBody>
      <dsp:txXfrm>
        <a:off x="5821363" y="32529"/>
        <a:ext cx="5106412" cy="547200"/>
      </dsp:txXfrm>
    </dsp:sp>
    <dsp:sp modelId="{4B8C337E-DAF1-6B4D-B481-99968B689808}">
      <dsp:nvSpPr>
        <dsp:cNvPr id="0" name=""/>
        <dsp:cNvSpPr/>
      </dsp:nvSpPr>
      <dsp:spPr>
        <a:xfrm>
          <a:off x="5821363" y="579729"/>
          <a:ext cx="5106412" cy="3077145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Our values matched the papers testing procedure within the margin of error (SWAT attack 1) test </a:t>
          </a:r>
        </a:p>
      </dsp:txBody>
      <dsp:txXfrm>
        <a:off x="5821363" y="579729"/>
        <a:ext cx="5106412" cy="30771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4F0E-2943-104C-8269-4C3A5347EA57}">
      <dsp:nvSpPr>
        <dsp:cNvPr id="0" name=""/>
        <dsp:cNvSpPr/>
      </dsp:nvSpPr>
      <dsp:spPr>
        <a:xfrm>
          <a:off x="0" y="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Update code to use new libraries </a:t>
          </a:r>
        </a:p>
      </dsp:txBody>
      <dsp:txXfrm>
        <a:off x="22105" y="22105"/>
        <a:ext cx="7511741" cy="710494"/>
      </dsp:txXfrm>
    </dsp:sp>
    <dsp:sp modelId="{D5A3815D-8931-E44F-82D1-10F5E1E33850}">
      <dsp:nvSpPr>
        <dsp:cNvPr id="0" name=""/>
        <dsp:cNvSpPr/>
      </dsp:nvSpPr>
      <dsp:spPr>
        <a:xfrm>
          <a:off x="628350" y="859525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 code to run on GPUs</a:t>
          </a:r>
        </a:p>
      </dsp:txBody>
      <dsp:txXfrm>
        <a:off x="650455" y="881630"/>
        <a:ext cx="7251309" cy="710494"/>
      </dsp:txXfrm>
    </dsp:sp>
    <dsp:sp modelId="{37F655A9-F5F7-104E-BA4D-A0BD03946360}">
      <dsp:nvSpPr>
        <dsp:cNvPr id="0" name=""/>
        <dsp:cNvSpPr/>
      </dsp:nvSpPr>
      <dsp:spPr>
        <a:xfrm>
          <a:off x="1256700" y="171905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IDS specific attribution methods</a:t>
          </a:r>
        </a:p>
      </dsp:txBody>
      <dsp:txXfrm>
        <a:off x="1278805" y="1741155"/>
        <a:ext cx="7251309" cy="710494"/>
      </dsp:txXfrm>
    </dsp:sp>
    <dsp:sp modelId="{1011EA44-4B28-0441-ABB2-C3D5E3254512}">
      <dsp:nvSpPr>
        <dsp:cNvPr id="0" name=""/>
        <dsp:cNvSpPr/>
      </dsp:nvSpPr>
      <dsp:spPr>
        <a:xfrm>
          <a:off x="1885050" y="2578575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GUI for easier testing</a:t>
          </a:r>
        </a:p>
      </dsp:txBody>
      <dsp:txXfrm>
        <a:off x="1907155" y="2600680"/>
        <a:ext cx="7251309" cy="710494"/>
      </dsp:txXfrm>
    </dsp:sp>
    <dsp:sp modelId="{0A19AE70-DD8F-0C46-B012-2FDD999CF164}">
      <dsp:nvSpPr>
        <dsp:cNvPr id="0" name=""/>
        <dsp:cNvSpPr/>
      </dsp:nvSpPr>
      <dsp:spPr>
        <a:xfrm>
          <a:off x="2513400" y="343810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Visulaise the attribution and the results of the testing </a:t>
          </a:r>
        </a:p>
      </dsp:txBody>
      <dsp:txXfrm>
        <a:off x="2535505" y="3460205"/>
        <a:ext cx="7251309" cy="710494"/>
      </dsp:txXfrm>
    </dsp:sp>
    <dsp:sp modelId="{9C33074C-9C93-CA4D-B5E1-0A35AFA2EBEE}">
      <dsp:nvSpPr>
        <dsp:cNvPr id="0" name=""/>
        <dsp:cNvSpPr/>
      </dsp:nvSpPr>
      <dsp:spPr>
        <a:xfrm>
          <a:off x="7923870" y="551353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34246" y="551353"/>
        <a:ext cx="269806" cy="369145"/>
      </dsp:txXfrm>
    </dsp:sp>
    <dsp:sp modelId="{4FFD6DE9-B3A7-2446-8AA5-E16B9A0EFA50}">
      <dsp:nvSpPr>
        <dsp:cNvPr id="0" name=""/>
        <dsp:cNvSpPr/>
      </dsp:nvSpPr>
      <dsp:spPr>
        <a:xfrm>
          <a:off x="8552220" y="1410878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2596" y="1410878"/>
        <a:ext cx="269806" cy="369145"/>
      </dsp:txXfrm>
    </dsp:sp>
    <dsp:sp modelId="{844BE21A-17DA-9B4B-AFC4-62CF2CEEF575}">
      <dsp:nvSpPr>
        <dsp:cNvPr id="0" name=""/>
        <dsp:cNvSpPr/>
      </dsp:nvSpPr>
      <dsp:spPr>
        <a:xfrm>
          <a:off x="9180570" y="2257825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0946" y="2257825"/>
        <a:ext cx="269806" cy="369145"/>
      </dsp:txXfrm>
    </dsp:sp>
    <dsp:sp modelId="{6CC6B6B0-DA54-964B-A303-B4F5AC8F7523}">
      <dsp:nvSpPr>
        <dsp:cNvPr id="0" name=""/>
        <dsp:cNvSpPr/>
      </dsp:nvSpPr>
      <dsp:spPr>
        <a:xfrm>
          <a:off x="9808920" y="3125736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19296" y="3125736"/>
        <a:ext cx="269806" cy="3691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960D5-E302-4E41-8EDD-5047364F9F24}">
      <dsp:nvSpPr>
        <dsp:cNvPr id="0" name=""/>
        <dsp:cNvSpPr/>
      </dsp:nvSpPr>
      <dsp:spPr>
        <a:xfrm>
          <a:off x="0" y="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Sliding timefram is needed for roubust testing </a:t>
          </a:r>
        </a:p>
      </dsp:txBody>
      <dsp:txXfrm>
        <a:off x="22105" y="22105"/>
        <a:ext cx="7511741" cy="710494"/>
      </dsp:txXfrm>
    </dsp:sp>
    <dsp:sp modelId="{8CCF2EE0-1EFE-884B-84DB-BE734F590A00}">
      <dsp:nvSpPr>
        <dsp:cNvPr id="0" name=""/>
        <dsp:cNvSpPr/>
      </dsp:nvSpPr>
      <dsp:spPr>
        <a:xfrm>
          <a:off x="628350" y="859525"/>
          <a:ext cx="8414428" cy="7547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Ideal and parctical conditions are needed to test how methods handle noise and early detection capabilities</a:t>
          </a:r>
        </a:p>
      </dsp:txBody>
      <dsp:txXfrm>
        <a:off x="650455" y="881630"/>
        <a:ext cx="7251309" cy="710494"/>
      </dsp:txXfrm>
    </dsp:sp>
    <dsp:sp modelId="{B56962F1-91D7-5440-8444-BB8AF07CBE8A}">
      <dsp:nvSpPr>
        <dsp:cNvPr id="0" name=""/>
        <dsp:cNvSpPr/>
      </dsp:nvSpPr>
      <dsp:spPr>
        <a:xfrm>
          <a:off x="1256700" y="1719050"/>
          <a:ext cx="8414428" cy="754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Comparing multiple attribution methods is necessary as a baseline </a:t>
          </a:r>
        </a:p>
      </dsp:txBody>
      <dsp:txXfrm>
        <a:off x="1278805" y="1741155"/>
        <a:ext cx="7251309" cy="710494"/>
      </dsp:txXfrm>
    </dsp:sp>
    <dsp:sp modelId="{244A7D37-00AC-1345-9B4D-9F5A826D378A}">
      <dsp:nvSpPr>
        <dsp:cNvPr id="0" name=""/>
        <dsp:cNvSpPr/>
      </dsp:nvSpPr>
      <dsp:spPr>
        <a:xfrm>
          <a:off x="1885050" y="2578575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large </a:t>
          </a:r>
          <a:r>
            <a:rPr lang="en-US" sz="1900" kern="1200" dirty="0" err="1"/>
            <a:t>dateset</a:t>
          </a:r>
          <a:r>
            <a:rPr lang="en-US" sz="1900" kern="1200" dirty="0"/>
            <a:t> is required for optimal results</a:t>
          </a:r>
        </a:p>
      </dsp:txBody>
      <dsp:txXfrm>
        <a:off x="1907155" y="2600680"/>
        <a:ext cx="7251309" cy="710494"/>
      </dsp:txXfrm>
    </dsp:sp>
    <dsp:sp modelId="{DE82157A-AEB1-1247-BD66-C8B04D1693B6}">
      <dsp:nvSpPr>
        <dsp:cNvPr id="0" name=""/>
        <dsp:cNvSpPr/>
      </dsp:nvSpPr>
      <dsp:spPr>
        <a:xfrm>
          <a:off x="2513400" y="3438100"/>
          <a:ext cx="8414428" cy="7547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Longer </a:t>
          </a:r>
          <a:r>
            <a:rPr lang="en-US" sz="1900" kern="1200" dirty="0" err="1"/>
            <a:t>tarinning</a:t>
          </a:r>
          <a:r>
            <a:rPr lang="en-US" sz="1900" kern="1200" dirty="0"/>
            <a:t> and attribution testing will results in better accuracy </a:t>
          </a:r>
        </a:p>
      </dsp:txBody>
      <dsp:txXfrm>
        <a:off x="2535505" y="3460205"/>
        <a:ext cx="7251309" cy="710494"/>
      </dsp:txXfrm>
    </dsp:sp>
    <dsp:sp modelId="{3C44FAED-99EB-AE4A-8B1F-8F98058EDDBB}">
      <dsp:nvSpPr>
        <dsp:cNvPr id="0" name=""/>
        <dsp:cNvSpPr/>
      </dsp:nvSpPr>
      <dsp:spPr>
        <a:xfrm>
          <a:off x="7923870" y="551353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34246" y="551353"/>
        <a:ext cx="269806" cy="369145"/>
      </dsp:txXfrm>
    </dsp:sp>
    <dsp:sp modelId="{AB8DD851-388F-2243-8C41-33049B35A9CF}">
      <dsp:nvSpPr>
        <dsp:cNvPr id="0" name=""/>
        <dsp:cNvSpPr/>
      </dsp:nvSpPr>
      <dsp:spPr>
        <a:xfrm>
          <a:off x="8552220" y="1410878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2596" y="1410878"/>
        <a:ext cx="269806" cy="369145"/>
      </dsp:txXfrm>
    </dsp:sp>
    <dsp:sp modelId="{ED9B3030-39D7-FD4B-82E8-2634FFAB3094}">
      <dsp:nvSpPr>
        <dsp:cNvPr id="0" name=""/>
        <dsp:cNvSpPr/>
      </dsp:nvSpPr>
      <dsp:spPr>
        <a:xfrm>
          <a:off x="9180570" y="2257825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0946" y="2257825"/>
        <a:ext cx="269806" cy="369145"/>
      </dsp:txXfrm>
    </dsp:sp>
    <dsp:sp modelId="{A3380E04-23A4-F144-8F25-1E04FFA34349}">
      <dsp:nvSpPr>
        <dsp:cNvPr id="0" name=""/>
        <dsp:cNvSpPr/>
      </dsp:nvSpPr>
      <dsp:spPr>
        <a:xfrm>
          <a:off x="9808920" y="3125736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19296" y="3125736"/>
        <a:ext cx="269806" cy="3691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A4E8E-61F0-8245-9FF2-C2790AD5A552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Key metrics to use in comparing attribution methods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Avarage</a:t>
          </a:r>
          <a:r>
            <a:rPr lang="en-US" sz="1900" kern="1200" dirty="0"/>
            <a:t> rank based on ideal timing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Avarage</a:t>
          </a:r>
          <a:r>
            <a:rPr lang="en-US" sz="1900" kern="1200" dirty="0"/>
            <a:t> rank based on </a:t>
          </a:r>
          <a:r>
            <a:rPr lang="en-US" sz="1900" kern="1200" dirty="0" err="1"/>
            <a:t>parctical</a:t>
          </a:r>
          <a:r>
            <a:rPr lang="en-US" sz="1900" kern="1200" dirty="0"/>
            <a:t> timing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Avarage</a:t>
          </a:r>
          <a:r>
            <a:rPr lang="en-US" sz="1900" kern="1200" dirty="0"/>
            <a:t> ranking across </a:t>
          </a:r>
          <a:r>
            <a:rPr lang="en-US" sz="1900" kern="1200" dirty="0" err="1"/>
            <a:t>mulitple</a:t>
          </a:r>
          <a:r>
            <a:rPr lang="en-US" sz="1900" kern="1200" dirty="0"/>
            <a:t> attacks</a:t>
          </a:r>
        </a:p>
      </dsp:txBody>
      <dsp:txXfrm>
        <a:off x="48627" y="48627"/>
        <a:ext cx="7572674" cy="1562978"/>
      </dsp:txXfrm>
    </dsp:sp>
    <dsp:sp modelId="{D6083BE5-0358-1640-AD36-3634D83FA118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Results normalization helps create a better and clearler observations </a:t>
          </a:r>
        </a:p>
      </dsp:txBody>
      <dsp:txXfrm>
        <a:off x="1687801" y="2077799"/>
        <a:ext cx="6473075" cy="1562978"/>
      </dsp:txXfrm>
    </dsp:sp>
    <dsp:sp modelId="{88D972F3-3A25-6443-AEF5-B0380B2BB734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CC0CD-6D73-1C49-B451-808319F68023}">
      <dsp:nvSpPr>
        <dsp:cNvPr id="0" name=""/>
        <dsp:cNvSpPr/>
      </dsp:nvSpPr>
      <dsp:spPr>
        <a:xfrm>
          <a:off x="1333366" y="1704"/>
          <a:ext cx="5333466" cy="17469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 effective methods to attribute anomalies in ICS systems.</a:t>
          </a:r>
        </a:p>
      </dsp:txBody>
      <dsp:txXfrm>
        <a:off x="1333366" y="1704"/>
        <a:ext cx="5333466" cy="1746958"/>
      </dsp:txXfrm>
    </dsp:sp>
    <dsp:sp modelId="{4E2C999D-FB69-584A-8B59-88E307B89B41}">
      <dsp:nvSpPr>
        <dsp:cNvPr id="0" name=""/>
        <dsp:cNvSpPr/>
      </dsp:nvSpPr>
      <dsp:spPr>
        <a:xfrm>
          <a:off x="0" y="1704"/>
          <a:ext cx="1333366" cy="17469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</a:t>
          </a:r>
        </a:p>
      </dsp:txBody>
      <dsp:txXfrm>
        <a:off x="0" y="1704"/>
        <a:ext cx="1333366" cy="1746958"/>
      </dsp:txXfrm>
    </dsp:sp>
    <dsp:sp modelId="{C134B2D4-0812-C84D-B33F-D7249D8D6C0B}">
      <dsp:nvSpPr>
        <dsp:cNvPr id="0" name=""/>
        <dsp:cNvSpPr/>
      </dsp:nvSpPr>
      <dsp:spPr>
        <a:xfrm>
          <a:off x="1333366" y="1853480"/>
          <a:ext cx="5333466" cy="17469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Evaluate multiple attribution techniques for performance and practicality.</a:t>
          </a:r>
        </a:p>
      </dsp:txBody>
      <dsp:txXfrm>
        <a:off x="1333366" y="1853480"/>
        <a:ext cx="5333466" cy="1746958"/>
      </dsp:txXfrm>
    </dsp:sp>
    <dsp:sp modelId="{C4ECFF35-BB8D-9141-9410-2DBE27A35CFE}">
      <dsp:nvSpPr>
        <dsp:cNvPr id="0" name=""/>
        <dsp:cNvSpPr/>
      </dsp:nvSpPr>
      <dsp:spPr>
        <a:xfrm>
          <a:off x="0" y="1853480"/>
          <a:ext cx="1333366" cy="17469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Evaluate</a:t>
          </a:r>
        </a:p>
      </dsp:txBody>
      <dsp:txXfrm>
        <a:off x="0" y="1853480"/>
        <a:ext cx="1333366" cy="1746958"/>
      </dsp:txXfrm>
    </dsp:sp>
    <dsp:sp modelId="{D3F59482-087B-F440-92BE-C4BB1A4E592C}">
      <dsp:nvSpPr>
        <dsp:cNvPr id="0" name=""/>
        <dsp:cNvSpPr/>
      </dsp:nvSpPr>
      <dsp:spPr>
        <a:xfrm>
          <a:off x="1333366" y="3705256"/>
          <a:ext cx="5333466" cy="17469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Bridge the gap between theory and real-world ICS scenarios.</a:t>
          </a:r>
        </a:p>
      </dsp:txBody>
      <dsp:txXfrm>
        <a:off x="1333366" y="3705256"/>
        <a:ext cx="5333466" cy="1746958"/>
      </dsp:txXfrm>
    </dsp:sp>
    <dsp:sp modelId="{530162C8-03DF-F64D-89BD-1B0DD6C805A0}">
      <dsp:nvSpPr>
        <dsp:cNvPr id="0" name=""/>
        <dsp:cNvSpPr/>
      </dsp:nvSpPr>
      <dsp:spPr>
        <a:xfrm>
          <a:off x="0" y="3705256"/>
          <a:ext cx="1333366" cy="17469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Bridge</a:t>
          </a:r>
        </a:p>
      </dsp:txBody>
      <dsp:txXfrm>
        <a:off x="0" y="3705256"/>
        <a:ext cx="1333366" cy="1746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2699B-F975-A746-9D2D-AF1BA76422B3}">
      <dsp:nvSpPr>
        <dsp:cNvPr id="0" name=""/>
        <dsp:cNvSpPr/>
      </dsp:nvSpPr>
      <dsp:spPr>
        <a:xfrm>
          <a:off x="0" y="496044"/>
          <a:ext cx="10515600" cy="6142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MSE (Mean Squared Error): Measures feature deviations.</a:t>
          </a:r>
        </a:p>
      </dsp:txBody>
      <dsp:txXfrm>
        <a:off x="29985" y="526029"/>
        <a:ext cx="10455630" cy="554280"/>
      </dsp:txXfrm>
    </dsp:sp>
    <dsp:sp modelId="{6121D704-2935-F641-87E4-09954CADA379}">
      <dsp:nvSpPr>
        <dsp:cNvPr id="0" name=""/>
        <dsp:cNvSpPr/>
      </dsp:nvSpPr>
      <dsp:spPr>
        <a:xfrm>
          <a:off x="0" y="1182294"/>
          <a:ext cx="10515600" cy="61425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 (Saliency Maps): Uses model gradients to highlight important features.</a:t>
          </a:r>
        </a:p>
      </dsp:txBody>
      <dsp:txXfrm>
        <a:off x="29985" y="1212279"/>
        <a:ext cx="10455630" cy="554280"/>
      </dsp:txXfrm>
    </dsp:sp>
    <dsp:sp modelId="{B091F0D8-5BBD-6949-9495-F5AFD60D70CD}">
      <dsp:nvSpPr>
        <dsp:cNvPr id="0" name=""/>
        <dsp:cNvSpPr/>
      </dsp:nvSpPr>
      <dsp:spPr>
        <a:xfrm>
          <a:off x="0" y="1868544"/>
          <a:ext cx="10515600" cy="61425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SHAP (Shapley Values): Based on game-theoretic feature importance.</a:t>
          </a:r>
        </a:p>
      </dsp:txBody>
      <dsp:txXfrm>
        <a:off x="29985" y="1898529"/>
        <a:ext cx="10455630" cy="554280"/>
      </dsp:txXfrm>
    </dsp:sp>
    <dsp:sp modelId="{C91FEAA1-9E09-0E4D-9194-84BC47E9DB5F}">
      <dsp:nvSpPr>
        <dsp:cNvPr id="0" name=""/>
        <dsp:cNvSpPr/>
      </dsp:nvSpPr>
      <dsp:spPr>
        <a:xfrm>
          <a:off x="0" y="2554794"/>
          <a:ext cx="10515600" cy="61425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LEMNA: Local linear explanation tailored for security.</a:t>
          </a:r>
        </a:p>
      </dsp:txBody>
      <dsp:txXfrm>
        <a:off x="29985" y="2584779"/>
        <a:ext cx="10455630" cy="554280"/>
      </dsp:txXfrm>
    </dsp:sp>
    <dsp:sp modelId="{F37D6F7F-2397-1C45-A102-E2BAAAFB3998}">
      <dsp:nvSpPr>
        <dsp:cNvPr id="0" name=""/>
        <dsp:cNvSpPr/>
      </dsp:nvSpPr>
      <dsp:spPr>
        <a:xfrm>
          <a:off x="0" y="3241044"/>
          <a:ext cx="10515600" cy="61425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Ensemble: Combines multiple methods for better results.</a:t>
          </a:r>
        </a:p>
      </dsp:txBody>
      <dsp:txXfrm>
        <a:off x="29985" y="3271029"/>
        <a:ext cx="10455630" cy="554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A69F1-4C77-9A41-9674-39ED983882C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SWaT, WADI, and TEP datasets.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Preprocessing and feature extraction details.</a:t>
          </a:r>
        </a:p>
      </dsp:txBody>
      <dsp:txXfrm rot="-5400000">
        <a:off x="3785616" y="197117"/>
        <a:ext cx="6675221" cy="1012303"/>
      </dsp:txXfrm>
    </dsp:sp>
    <dsp:sp modelId="{A3191E72-FBBA-154A-B482-449F0EECCA53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Datasets Used</a:t>
          </a:r>
          <a:r>
            <a:rPr lang="en-US" sz="3900" kern="1200"/>
            <a:t>:</a:t>
          </a:r>
        </a:p>
      </dsp:txBody>
      <dsp:txXfrm>
        <a:off x="68454" y="70578"/>
        <a:ext cx="3648708" cy="1265378"/>
      </dsp:txXfrm>
    </dsp:sp>
    <dsp:sp modelId="{1878EFA8-7F00-2747-B05A-FE06C8380C13}">
      <dsp:nvSpPr>
        <dsp:cNvPr id="0" name=""/>
        <dsp:cNvSpPr/>
      </dsp:nvSpPr>
      <dsp:spPr>
        <a:xfrm rot="5400000">
          <a:off x="6589693" y="-1189322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CNN, GRU, LSTM (Include a simple diagram showing how these models work).</a:t>
          </a:r>
        </a:p>
      </dsp:txBody>
      <dsp:txXfrm rot="-5400000">
        <a:off x="3785616" y="1669518"/>
        <a:ext cx="6675221" cy="1012303"/>
      </dsp:txXfrm>
    </dsp:sp>
    <dsp:sp modelId="{A8C5BE61-4D17-5B4C-8D58-47077B937AF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Models Evaluated</a:t>
          </a:r>
          <a:r>
            <a:rPr lang="en-US" sz="3900" kern="1200"/>
            <a:t>:</a:t>
          </a:r>
        </a:p>
      </dsp:txBody>
      <dsp:txXfrm>
        <a:off x="68454" y="1542979"/>
        <a:ext cx="3648708" cy="1265378"/>
      </dsp:txXfrm>
    </dsp:sp>
    <dsp:sp modelId="{353E2AFA-70B4-FD46-AF28-56EF371346FF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AvgRank, Best-Guess Timing, Practical Timing.</a:t>
          </a:r>
        </a:p>
      </dsp:txBody>
      <dsp:txXfrm rot="-5400000">
        <a:off x="3785616" y="3141918"/>
        <a:ext cx="6675221" cy="1012303"/>
      </dsp:txXfrm>
    </dsp:sp>
    <dsp:sp modelId="{DFB7F695-878C-5044-BA13-4694B3C3278A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Metrics for Evaluation</a:t>
          </a:r>
          <a:r>
            <a:rPr lang="en-US" sz="3900" kern="1200"/>
            <a:t>:</a:t>
          </a:r>
        </a:p>
      </dsp:txBody>
      <dsp:txXfrm>
        <a:off x="68454" y="3015380"/>
        <a:ext cx="3648708" cy="1265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6DC8E-9E59-6942-A6EE-0B1A7BD4FCA3}">
      <dsp:nvSpPr>
        <dsp:cNvPr id="0" name=""/>
        <dsp:cNvSpPr/>
      </dsp:nvSpPr>
      <dsp:spPr>
        <a:xfrm>
          <a:off x="0" y="335259"/>
          <a:ext cx="10515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Measures how close the manipulated feature is ranked to the top (normalized 0–1).</a:t>
          </a:r>
        </a:p>
      </dsp:txBody>
      <dsp:txXfrm>
        <a:off x="0" y="335259"/>
        <a:ext cx="10515600" cy="1247400"/>
      </dsp:txXfrm>
    </dsp:sp>
    <dsp:sp modelId="{20CC37B9-A245-A84F-BD22-87326540D208}">
      <dsp:nvSpPr>
        <dsp:cNvPr id="0" name=""/>
        <dsp:cNvSpPr/>
      </dsp:nvSpPr>
      <dsp:spPr>
        <a:xfrm>
          <a:off x="525780" y="10539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Definition</a:t>
          </a:r>
          <a:r>
            <a:rPr lang="en-US" sz="2200" kern="1200"/>
            <a:t>: </a:t>
          </a:r>
        </a:p>
      </dsp:txBody>
      <dsp:txXfrm>
        <a:off x="557483" y="42242"/>
        <a:ext cx="7297514" cy="586034"/>
      </dsp:txXfrm>
    </dsp:sp>
    <dsp:sp modelId="{062E76F5-0DD0-1148-82C0-C7EF54D7A6E3}">
      <dsp:nvSpPr>
        <dsp:cNvPr id="0" name=""/>
        <dsp:cNvSpPr/>
      </dsp:nvSpPr>
      <dsp:spPr>
        <a:xfrm>
          <a:off x="0" y="2026179"/>
          <a:ext cx="10515600" cy="935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 lower AvgRank indicates better attribution accuracy.</a:t>
          </a:r>
        </a:p>
      </dsp:txBody>
      <dsp:txXfrm>
        <a:off x="0" y="2026179"/>
        <a:ext cx="10515600" cy="935549"/>
      </dsp:txXfrm>
    </dsp:sp>
    <dsp:sp modelId="{8336B4D6-BEA2-E744-A730-6A75C0A9758D}">
      <dsp:nvSpPr>
        <dsp:cNvPr id="0" name=""/>
        <dsp:cNvSpPr/>
      </dsp:nvSpPr>
      <dsp:spPr>
        <a:xfrm>
          <a:off x="525780" y="1701459"/>
          <a:ext cx="7360920" cy="649440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Why It's Important</a:t>
          </a:r>
          <a:r>
            <a:rPr lang="en-US" sz="2200" kern="1200"/>
            <a:t>:</a:t>
          </a:r>
        </a:p>
      </dsp:txBody>
      <dsp:txXfrm>
        <a:off x="557483" y="1733162"/>
        <a:ext cx="7297514" cy="586034"/>
      </dsp:txXfrm>
    </dsp:sp>
    <dsp:sp modelId="{A7BA458E-C56D-DE40-8711-FB6BBD0C9A1C}">
      <dsp:nvSpPr>
        <dsp:cNvPr id="0" name=""/>
        <dsp:cNvSpPr/>
      </dsp:nvSpPr>
      <dsp:spPr>
        <a:xfrm>
          <a:off x="0" y="3405249"/>
          <a:ext cx="10515600" cy="935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If AvgRank = 0.2, the feature is ranked in the top 20% on average.</a:t>
          </a:r>
        </a:p>
      </dsp:txBody>
      <dsp:txXfrm>
        <a:off x="0" y="3405249"/>
        <a:ext cx="10515600" cy="935549"/>
      </dsp:txXfrm>
    </dsp:sp>
    <dsp:sp modelId="{C2FBB956-E016-B641-A66E-416192EEFAE3}">
      <dsp:nvSpPr>
        <dsp:cNvPr id="0" name=""/>
        <dsp:cNvSpPr/>
      </dsp:nvSpPr>
      <dsp:spPr>
        <a:xfrm>
          <a:off x="525780" y="3080528"/>
          <a:ext cx="7360920" cy="64944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Example</a:t>
          </a:r>
          <a:r>
            <a:rPr lang="en-US" sz="2200" kern="1200"/>
            <a:t>:</a:t>
          </a:r>
        </a:p>
      </dsp:txBody>
      <dsp:txXfrm>
        <a:off x="557483" y="3112231"/>
        <a:ext cx="7297514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34C19-FACA-4821-B2FD-7B6080E283FE}">
      <dsp:nvSpPr>
        <dsp:cNvPr id="0" name=""/>
        <dsp:cNvSpPr/>
      </dsp:nvSpPr>
      <dsp:spPr>
        <a:xfrm>
          <a:off x="765914" y="5107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D7767-8A9A-4A11-94E2-22DAFA501714}">
      <dsp:nvSpPr>
        <dsp:cNvPr id="0" name=""/>
        <dsp:cNvSpPr/>
      </dsp:nvSpPr>
      <dsp:spPr>
        <a:xfrm>
          <a:off x="765914" y="215907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Best-Guess Timing</a:t>
          </a:r>
          <a:r>
            <a:rPr lang="en-US" sz="3600" kern="1200"/>
            <a:t>:</a:t>
          </a:r>
        </a:p>
      </dsp:txBody>
      <dsp:txXfrm>
        <a:off x="765914" y="2159071"/>
        <a:ext cx="4320000" cy="648000"/>
      </dsp:txXfrm>
    </dsp:sp>
    <dsp:sp modelId="{593553D2-4417-4BB6-B766-69C95EBAECE9}">
      <dsp:nvSpPr>
        <dsp:cNvPr id="0" name=""/>
        <dsp:cNvSpPr/>
      </dsp:nvSpPr>
      <dsp:spPr>
        <a:xfrm>
          <a:off x="765914" y="2870499"/>
          <a:ext cx="4320000" cy="81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Attribution computed from anomaly onset.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More accurate as it avoids cascading effects.</a:t>
          </a:r>
        </a:p>
      </dsp:txBody>
      <dsp:txXfrm>
        <a:off x="765914" y="2870499"/>
        <a:ext cx="4320000" cy="811603"/>
      </dsp:txXfrm>
    </dsp:sp>
    <dsp:sp modelId="{557494B1-08D1-4B19-8C29-0ABA15B4133C}">
      <dsp:nvSpPr>
        <dsp:cNvPr id="0" name=""/>
        <dsp:cNvSpPr/>
      </dsp:nvSpPr>
      <dsp:spPr>
        <a:xfrm>
          <a:off x="5841914" y="5107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435D3-EBF3-4AC4-AC4F-CC2D538FDA09}">
      <dsp:nvSpPr>
        <dsp:cNvPr id="0" name=""/>
        <dsp:cNvSpPr/>
      </dsp:nvSpPr>
      <dsp:spPr>
        <a:xfrm>
          <a:off x="5841914" y="215907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Practical Timing</a:t>
          </a:r>
          <a:r>
            <a:rPr lang="en-US" sz="3600" kern="1200"/>
            <a:t>:</a:t>
          </a:r>
        </a:p>
      </dsp:txBody>
      <dsp:txXfrm>
        <a:off x="5841914" y="2159071"/>
        <a:ext cx="4320000" cy="648000"/>
      </dsp:txXfrm>
    </dsp:sp>
    <dsp:sp modelId="{EBB0074D-AE09-42E4-A68A-172EAB30216F}">
      <dsp:nvSpPr>
        <dsp:cNvPr id="0" name=""/>
        <dsp:cNvSpPr/>
      </dsp:nvSpPr>
      <dsp:spPr>
        <a:xfrm>
          <a:off x="5841914" y="2870499"/>
          <a:ext cx="4320000" cy="81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Attribution computed at detection time.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Real-world but includes system reaction noise.</a:t>
          </a:r>
        </a:p>
      </dsp:txBody>
      <dsp:txXfrm>
        <a:off x="5841914" y="2870499"/>
        <a:ext cx="4320000" cy="811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BE92E-0825-4AC7-AB9C-BF1D5F75CEB0}">
      <dsp:nvSpPr>
        <dsp:cNvPr id="0" name=""/>
        <dsp:cNvSpPr/>
      </dsp:nvSpPr>
      <dsp:spPr>
        <a:xfrm>
          <a:off x="311379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1AF86-67D7-4D17-B43F-A5F628A215A9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6F74A-2E0C-4DCE-BB96-3CF956F956DA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MSE consistently outperforms other methods across CNN, GRU, and LSTM.</a:t>
          </a:r>
          <a:endParaRPr lang="en-US" sz="1100" kern="1200"/>
        </a:p>
      </dsp:txBody>
      <dsp:txXfrm>
        <a:off x="1512" y="2414215"/>
        <a:ext cx="1589062" cy="635625"/>
      </dsp:txXfrm>
    </dsp:sp>
    <dsp:sp modelId="{4EC61E91-1A2F-487D-A6EE-DC07184A5AC1}">
      <dsp:nvSpPr>
        <dsp:cNvPr id="0" name=""/>
        <dsp:cNvSpPr/>
      </dsp:nvSpPr>
      <dsp:spPr>
        <a:xfrm>
          <a:off x="2178527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107DB-BEA5-4677-80F5-26E8332AC177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29B64-A2FD-4E26-A2E1-6259AE303518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SM performs well but lags behind MSE in some cases.</a:t>
          </a:r>
          <a:endParaRPr lang="en-US" sz="1100" kern="1200"/>
        </a:p>
      </dsp:txBody>
      <dsp:txXfrm>
        <a:off x="1868660" y="2414215"/>
        <a:ext cx="1589062" cy="635625"/>
      </dsp:txXfrm>
    </dsp:sp>
    <dsp:sp modelId="{3792883A-3DCF-41E0-9727-56DE2468BCC5}">
      <dsp:nvSpPr>
        <dsp:cNvPr id="0" name=""/>
        <dsp:cNvSpPr/>
      </dsp:nvSpPr>
      <dsp:spPr>
        <a:xfrm>
          <a:off x="4045676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AC3EA-D7CB-45F6-A714-FBBC606258DC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9619C-E1FD-4FE8-83AE-168C4D6345A2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SHAP and LEMNA are less effective in ranking manipulated features.</a:t>
          </a:r>
          <a:endParaRPr lang="en-US" sz="1100" kern="1200"/>
        </a:p>
      </dsp:txBody>
      <dsp:txXfrm>
        <a:off x="3735809" y="2414215"/>
        <a:ext cx="1589062" cy="635625"/>
      </dsp:txXfrm>
    </dsp:sp>
    <dsp:sp modelId="{42B6A2C1-2FB9-4EAB-A390-CDFA526274D7}">
      <dsp:nvSpPr>
        <dsp:cNvPr id="0" name=""/>
        <dsp:cNvSpPr/>
      </dsp:nvSpPr>
      <dsp:spPr>
        <a:xfrm>
          <a:off x="5912824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36212-C213-4CD9-A52A-D45C2416452A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81676-7EBF-4F60-AAA2-3C20E3F0D306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SM excels in Practical Timing scenarios due to gradient-based sensitivity.</a:t>
          </a:r>
        </a:p>
      </dsp:txBody>
      <dsp:txXfrm>
        <a:off x="5602957" y="2414215"/>
        <a:ext cx="1589062" cy="635625"/>
      </dsp:txXfrm>
    </dsp:sp>
    <dsp:sp modelId="{3DAEC194-C63A-4EA2-A032-3FDC14F47062}">
      <dsp:nvSpPr>
        <dsp:cNvPr id="0" name=""/>
        <dsp:cNvSpPr/>
      </dsp:nvSpPr>
      <dsp:spPr>
        <a:xfrm>
          <a:off x="7779973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98DEE-0B12-4D01-B33C-72F1FC3B1477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A0090-B7A1-4ED5-932F-06992482128E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Ensemble methods balance speed and accuracy effectively.</a:t>
          </a:r>
        </a:p>
      </dsp:txBody>
      <dsp:txXfrm>
        <a:off x="7470105" y="2414215"/>
        <a:ext cx="1589062" cy="635625"/>
      </dsp:txXfrm>
    </dsp:sp>
    <dsp:sp modelId="{6CA31DC6-4C8E-4133-93D1-A69D914766FF}">
      <dsp:nvSpPr>
        <dsp:cNvPr id="0" name=""/>
        <dsp:cNvSpPr/>
      </dsp:nvSpPr>
      <dsp:spPr>
        <a:xfrm>
          <a:off x="9647121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B89AE-A7A0-4619-BDF2-8666138409B2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BE379-FA14-4F95-BB16-670049D55129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SHAP struggles with real-time applicability due to computational complexity.</a:t>
          </a:r>
        </a:p>
      </dsp:txBody>
      <dsp:txXfrm>
        <a:off x="9337254" y="2414215"/>
        <a:ext cx="1589062" cy="6356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3E7AC-A1C2-624F-9018-A00FE3E8A3C4}">
      <dsp:nvSpPr>
        <dsp:cNvPr id="0" name=""/>
        <dsp:cNvSpPr/>
      </dsp:nvSpPr>
      <dsp:spPr>
        <a:xfrm>
          <a:off x="53" y="75744"/>
          <a:ext cx="5106412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Challenges</a:t>
          </a:r>
          <a:r>
            <a:rPr lang="en-US" sz="3100" b="0" i="0" kern="1200"/>
            <a:t>:</a:t>
          </a:r>
          <a:endParaRPr lang="en-US" sz="3100" kern="1200"/>
        </a:p>
      </dsp:txBody>
      <dsp:txXfrm>
        <a:off x="53" y="75744"/>
        <a:ext cx="5106412" cy="892800"/>
      </dsp:txXfrm>
    </dsp:sp>
    <dsp:sp modelId="{24A71479-4D10-0740-B327-CC36769EEA63}">
      <dsp:nvSpPr>
        <dsp:cNvPr id="0" name=""/>
        <dsp:cNvSpPr/>
      </dsp:nvSpPr>
      <dsp:spPr>
        <a:xfrm>
          <a:off x="53" y="968544"/>
          <a:ext cx="5106412" cy="31485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/>
            <a:t>Balancing accuracy (Best-Guess) and applicability (Practical Timing).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/>
            <a:t>Computational costs of certain methods like SHAP.</a:t>
          </a:r>
          <a:endParaRPr lang="en-US" sz="3100" kern="1200"/>
        </a:p>
      </dsp:txBody>
      <dsp:txXfrm>
        <a:off x="53" y="968544"/>
        <a:ext cx="5106412" cy="3148515"/>
      </dsp:txXfrm>
    </dsp:sp>
    <dsp:sp modelId="{B81484F3-B3F8-794F-8AD2-A63A5D341CDD}">
      <dsp:nvSpPr>
        <dsp:cNvPr id="0" name=""/>
        <dsp:cNvSpPr/>
      </dsp:nvSpPr>
      <dsp:spPr>
        <a:xfrm>
          <a:off x="5821363" y="75744"/>
          <a:ext cx="5106412" cy="892800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Trade-offs</a:t>
          </a:r>
          <a:r>
            <a:rPr lang="en-US" sz="3100" b="0" i="0" kern="1200"/>
            <a:t>:</a:t>
          </a:r>
          <a:endParaRPr lang="en-US" sz="3100" kern="1200"/>
        </a:p>
      </dsp:txBody>
      <dsp:txXfrm>
        <a:off x="5821363" y="75744"/>
        <a:ext cx="5106412" cy="892800"/>
      </dsp:txXfrm>
    </dsp:sp>
    <dsp:sp modelId="{2ABBEF59-1304-D641-A490-EECCA630D8EB}">
      <dsp:nvSpPr>
        <dsp:cNvPr id="0" name=""/>
        <dsp:cNvSpPr/>
      </dsp:nvSpPr>
      <dsp:spPr>
        <a:xfrm>
          <a:off x="5821363" y="968544"/>
          <a:ext cx="5106412" cy="3148515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/>
            <a:t>MSE offers simplicity but lacks context sensitivity.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/>
            <a:t>SM and Ensemble methods strike a balance between accuracy and timing.</a:t>
          </a:r>
          <a:endParaRPr lang="en-US" sz="3100" kern="1200"/>
        </a:p>
      </dsp:txBody>
      <dsp:txXfrm>
        <a:off x="5821363" y="968544"/>
        <a:ext cx="5106412" cy="31485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85EE-6984-8449-9C5B-521786176135}">
      <dsp:nvSpPr>
        <dsp:cNvPr id="0" name=""/>
        <dsp:cNvSpPr/>
      </dsp:nvSpPr>
      <dsp:spPr>
        <a:xfrm>
          <a:off x="0" y="494740"/>
          <a:ext cx="10927829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79044" rIns="84812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MSE and Ensemble methods are the most robust across metrics.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Timing plays a crucial role in attribution effectiveness.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AvgRank is a valuable metric for assessing attribution methods in ICS.</a:t>
          </a:r>
          <a:endParaRPr lang="en-US" sz="2300" kern="1200"/>
        </a:p>
      </dsp:txBody>
      <dsp:txXfrm>
        <a:off x="0" y="494740"/>
        <a:ext cx="10927829" cy="1738800"/>
      </dsp:txXfrm>
    </dsp:sp>
    <dsp:sp modelId="{2EF2E9EF-8E78-9842-A47D-ADA849615F6F}">
      <dsp:nvSpPr>
        <dsp:cNvPr id="0" name=""/>
        <dsp:cNvSpPr/>
      </dsp:nvSpPr>
      <dsp:spPr>
        <a:xfrm>
          <a:off x="546391" y="155260"/>
          <a:ext cx="764948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Key Takeaways</a:t>
          </a:r>
          <a:r>
            <a:rPr lang="en-US" sz="2300" b="0" i="0" kern="1200"/>
            <a:t>:</a:t>
          </a:r>
          <a:endParaRPr lang="en-US" sz="2300" kern="1200"/>
        </a:p>
      </dsp:txBody>
      <dsp:txXfrm>
        <a:off x="579535" y="188404"/>
        <a:ext cx="7583192" cy="612672"/>
      </dsp:txXfrm>
    </dsp:sp>
    <dsp:sp modelId="{39D7A5E6-4A62-CB4F-BC20-EA41AADA0D71}">
      <dsp:nvSpPr>
        <dsp:cNvPr id="0" name=""/>
        <dsp:cNvSpPr/>
      </dsp:nvSpPr>
      <dsp:spPr>
        <a:xfrm>
          <a:off x="0" y="2697219"/>
          <a:ext cx="10927829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79044" rIns="84812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Optimizing methods for real-time ICS applications.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Exploring additional datasets and neural architectures.</a:t>
          </a:r>
          <a:endParaRPr lang="en-US" sz="2300" kern="1200"/>
        </a:p>
      </dsp:txBody>
      <dsp:txXfrm>
        <a:off x="0" y="2697219"/>
        <a:ext cx="10927829" cy="1340325"/>
      </dsp:txXfrm>
    </dsp:sp>
    <dsp:sp modelId="{6FE797BC-D727-4E4B-9F73-511F71B3353A}">
      <dsp:nvSpPr>
        <dsp:cNvPr id="0" name=""/>
        <dsp:cNvSpPr/>
      </dsp:nvSpPr>
      <dsp:spPr>
        <a:xfrm>
          <a:off x="546391" y="2357740"/>
          <a:ext cx="7649480" cy="67896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Future Directions</a:t>
          </a:r>
          <a:r>
            <a:rPr lang="en-US" sz="2300" b="0" i="0" kern="1200"/>
            <a:t>:</a:t>
          </a:r>
          <a:endParaRPr lang="en-US" sz="2300" kern="1200"/>
        </a:p>
      </dsp:txBody>
      <dsp:txXfrm>
        <a:off x="579535" y="2390884"/>
        <a:ext cx="758319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B385-4B00-9147-B9C6-98CE67D43AE8}" type="datetimeFigureOut">
              <a:rPr lang="en-SA" smtClean="0"/>
              <a:t>01/12/2024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DBE8-2F79-994C-B250-68B7C428B69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8688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DBE8-2F79-994C-B250-68B7C428B693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472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DAF5-0F84-F034-5C0B-0C8C5F4F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DEE53-D650-4F5F-D458-D1E2F08B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A275-9D87-012B-6E01-62C15EBD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8F06-88EC-6E59-F7D9-ADD8F60C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D3C3-87A1-DCC2-E556-3F9A29FE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2131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7656-F202-38EC-78D4-62AD503B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4B6FD-264A-1DF4-A85B-FA2D476D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8EBD-E506-4DEA-4104-8DE52874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01C0-C52A-AFF9-7833-DC3CC617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3D18-F7E3-B59E-619C-4EFE8936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214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1C0D8-048D-86AD-3010-9F5027B16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9E72F-0155-C1FF-7ADB-7254E76D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681A-2CB7-955B-1A7F-1A972534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BDB7-6DC5-8038-E729-25E3526D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D2B0-F8DF-5B05-DAD3-2B22CB4A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7879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3AB2-3E37-E984-9738-7F38B42A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78E8-4B50-0D45-95C1-0F652040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2D4A-F388-B4BA-4AB1-A974D67F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60C8B-026A-4A18-ABC6-AF88ACD3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4883-3466-C671-285F-D12724A3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550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586B-A7A5-196F-DE93-593FDDA2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4268D-7CE5-0332-B57E-D71DEBB1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7316-2C7F-C621-6676-7BDE6728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9A59-9D8A-03C8-8275-3DED4DD4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4FFE-84BC-01CE-CD74-B820C642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022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1807-CCE2-021A-0C74-2C5ACE7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C2FE-1B6C-9D5C-2C1C-ACB612C91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6DC4B-1E0D-81F5-D47B-72272999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B094-197B-E2E9-26DD-DE86F32C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F04C2-E251-8445-33BE-C63F28D0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5525-E5A7-5C59-26B3-D2984B1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0757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CDF4-E041-5F4C-718D-3DFFF555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6DE36-24CD-5923-8211-AEE73FD4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6DD57-5680-106D-31CE-2FB09F65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66E40-DD16-DDB9-F6BA-13C59D3A1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BFD19-3C22-894A-043D-9F143019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9D1CE-DC66-E6EE-CDF5-F6339E57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23CE4-B036-CEFD-376C-BF283AA3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CA16B-BC2F-2BB7-803A-0A1F999D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995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D52A-B9FE-2088-CDB3-07EBC02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BDE89-1768-4AAC-9024-AF1D205A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97336-9A53-BE0E-3AA7-B6BD3AB9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09528-11D4-2B40-9746-12635A21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723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8FD89-3AE4-0793-7882-580AD6F4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898AC-0B32-72C7-9C5E-6238849E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80BEA-DBDC-D93B-E6B0-00D9F6EA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7378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61F0-ED25-6525-E777-FD61F1DA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19BA-6D90-1921-6115-39AE0A9E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451A9-F79C-EADB-0B58-1B7D583D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94E4B-2EB4-1EDA-96A5-D7099EF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4AD7-24EE-8B6D-7E0A-DD76727B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BC2C7-1735-5570-32F4-81322C78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717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D176-2CA1-4594-3916-8A828413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2C7B4-87B0-F98D-BAD3-92FAF1279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B3AEC-9213-D5BC-CBD9-45220FD7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45DAA-F7AA-41A0-DCD6-271A970A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5AB08-5395-CA55-09FD-81C482A1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2511-3A1C-CBD7-80F5-B9874C0C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451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41926-BB47-885F-40F0-D47587B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FEEA-F156-7437-8293-3456718B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823D-065C-2008-FFE9-4F642E997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FE49F-F233-9B49-8378-8A8819A343AD}" type="datetimeFigureOut">
              <a:rPr lang="en-SA" smtClean="0"/>
              <a:t>30/11/2024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5606-4564-7956-E961-57C6C323E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6C63-48E8-65EB-1111-579B0FE3A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DD8B5-72A0-2744-840A-37B77216E2E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548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1628-1B73-48BF-820E-579AB3F5E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R3: Attribution for ML-Based ICS Anomaly Detection: From Theory to Practice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8CD4A-029B-AA2C-DC17-97A1AB571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A" dirty="0"/>
              <a:t>Presented by: Ali AlAbudeeb, Mohmmed Almagrab</a:t>
            </a:r>
          </a:p>
          <a:p>
            <a:r>
              <a:rPr lang="en-US" dirty="0"/>
              <a:t>F</a:t>
            </a:r>
            <a:r>
              <a:rPr lang="en-SA" dirty="0"/>
              <a:t>or Dr. Waleed AlGobi</a:t>
            </a:r>
          </a:p>
          <a:p>
            <a:r>
              <a:rPr lang="en-SA" dirty="0"/>
              <a:t>SEC 619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9533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FBE11-7BAA-899E-FD33-E993B1E3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A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C216A48-6D78-CD7A-BDBB-CDA8F2345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4672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61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89867-62C8-5477-D5B5-6DEBC27F8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C3E5E-A596-F4E3-3E00-9202C026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A" sz="4000">
                <a:solidFill>
                  <a:srgbClr val="FFFFFF"/>
                </a:solidFill>
              </a:rPr>
              <a:t>Paper reproduction – Environmnet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113DE-9A97-3669-C450-321947DD5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9815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35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1E836D-4C06-211E-2575-6E70ACB6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FBF40-4EB8-4C52-BC2E-BD3D61F0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SA" sz="4000">
                <a:solidFill>
                  <a:srgbClr val="FFFFFF"/>
                </a:solidFill>
              </a:rPr>
              <a:t>Paper reproduction – processing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0EEEB18-BBD2-8E9C-7EC9-3CCF72706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139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424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5E1525-1FC4-8E76-F4CD-DCFE05F6FE91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 Diagram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7ECA4-8936-B661-E010-AE220743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31" y="643466"/>
            <a:ext cx="606947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26CC7-60F2-8F66-F5B1-5C87A6B60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25A5-9A40-EB73-C660-4EDD4268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A" sz="4000">
                <a:solidFill>
                  <a:srgbClr val="FFFFFF"/>
                </a:solidFill>
              </a:rPr>
              <a:t>Chall</a:t>
            </a:r>
            <a:r>
              <a:rPr lang="en-US" sz="4000">
                <a:solidFill>
                  <a:srgbClr val="FFFFFF"/>
                </a:solidFill>
              </a:rPr>
              <a:t>e</a:t>
            </a:r>
            <a:r>
              <a:rPr lang="en-SA" sz="4000">
                <a:solidFill>
                  <a:srgbClr val="FFFFFF"/>
                </a:solidFill>
              </a:rPr>
              <a:t>nges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3F0A99-B90E-55E1-ABF4-568355B82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03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25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31B6E-3A3B-E918-2ABB-0435E75AD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FAD89-9899-0DCF-0CC7-E1D6C82D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Limitations and Justifications</a:t>
            </a:r>
            <a:endParaRPr lang="en-S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01E7-7C30-7907-514B-334B9166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u="none" strike="noStrike">
                <a:effectLst/>
              </a:rPr>
              <a:t>Only 1 attack is tested per dataset</a:t>
            </a:r>
          </a:p>
          <a:p>
            <a:r>
              <a:rPr lang="en-US" sz="2000"/>
              <a:t>Sufficient based on data from paper</a:t>
            </a:r>
          </a:p>
          <a:p>
            <a:r>
              <a:rPr lang="en-US" sz="2000"/>
              <a:t>Results can be directly compared</a:t>
            </a:r>
          </a:p>
          <a:p>
            <a:r>
              <a:rPr lang="en-US" sz="2000"/>
              <a:t>Not enough time or processing power</a:t>
            </a:r>
          </a:p>
          <a:p>
            <a:r>
              <a:rPr lang="en-US" sz="2000"/>
              <a:t>Similar methodology and attribution across attacks </a:t>
            </a:r>
          </a:p>
          <a:p>
            <a:pPr lvl="1"/>
            <a:endParaRPr lang="en-US" sz="2000"/>
          </a:p>
          <a:p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endParaRPr lang="en-US" sz="2000" b="1"/>
          </a:p>
          <a:p>
            <a:pPr>
              <a:buFont typeface="Arial" panose="020B0604020202020204" pitchFamily="34" charset="0"/>
              <a:buChar char="•"/>
            </a:pPr>
            <a:endParaRPr lang="en-SA" sz="2000"/>
          </a:p>
        </p:txBody>
      </p:sp>
    </p:spTree>
    <p:extLst>
      <p:ext uri="{BB962C8B-B14F-4D97-AF65-F5344CB8AC3E}">
        <p14:creationId xmlns:p14="http://schemas.microsoft.com/office/powerpoint/2010/main" val="282286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8597F-BBA4-5C25-DC62-2B6D13234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FC72D-798F-F70F-B171-87C95E7B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Reproduction Conclusions </a:t>
            </a:r>
            <a:endParaRPr lang="en-S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BFDB41-DBCA-842A-CFF6-E710C2DD0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00881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4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DCA65-1F8D-9546-A8E2-B61BB233C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E9AF-BE34-879E-E8FE-3BC14F50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Key matrix to compare results </a:t>
            </a:r>
            <a:endParaRPr lang="en-SA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9373134-14FE-B013-6467-5DF442F0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29749"/>
              </p:ext>
            </p:extLst>
          </p:nvPr>
        </p:nvGraphicFramePr>
        <p:xfrm>
          <a:off x="352063" y="2012600"/>
          <a:ext cx="11128737" cy="382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598">
                  <a:extLst>
                    <a:ext uri="{9D8B030D-6E8A-4147-A177-3AD203B41FA5}">
                      <a16:colId xmlns:a16="http://schemas.microsoft.com/office/drawing/2014/main" val="1541636883"/>
                    </a:ext>
                  </a:extLst>
                </a:gridCol>
                <a:gridCol w="3102015">
                  <a:extLst>
                    <a:ext uri="{9D8B030D-6E8A-4147-A177-3AD203B41FA5}">
                      <a16:colId xmlns:a16="http://schemas.microsoft.com/office/drawing/2014/main" val="2943504441"/>
                    </a:ext>
                  </a:extLst>
                </a:gridCol>
                <a:gridCol w="2968424">
                  <a:extLst>
                    <a:ext uri="{9D8B030D-6E8A-4147-A177-3AD203B41FA5}">
                      <a16:colId xmlns:a16="http://schemas.microsoft.com/office/drawing/2014/main" val="2227807528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1860693852"/>
                    </a:ext>
                  </a:extLst>
                </a:gridCol>
              </a:tblGrid>
              <a:tr h="35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Metric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Definition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>
                          <a:effectLst/>
                        </a:rPr>
                        <a:t>Purpose</a:t>
                      </a:r>
                      <a:endParaRPr lang="en-S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>
                          <a:effectLst/>
                        </a:rPr>
                        <a:t>Interpretation</a:t>
                      </a:r>
                      <a:endParaRPr lang="en-S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9478106"/>
                  </a:ext>
                </a:extLst>
              </a:tr>
              <a:tr h="69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Best-Guess Rank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Rank of the manipulated feature at the anomaly onset.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Evaluates performance under ideal conditions.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>
                          <a:effectLst/>
                        </a:rPr>
                        <a:t>Lower rank = better identification at anomaly onset.</a:t>
                      </a:r>
                      <a:endParaRPr lang="en-S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47837159"/>
                  </a:ext>
                </a:extLst>
              </a:tr>
              <a:tr h="69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Practical Rank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>
                          <a:effectLst/>
                        </a:rPr>
                        <a:t>Rank of the manipulated feature at the anomaly detection time.</a:t>
                      </a:r>
                      <a:endParaRPr lang="en-S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Assesses performance under real-world conditions.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>
                          <a:effectLst/>
                        </a:rPr>
                        <a:t>Lower rank = better identification post-detection.</a:t>
                      </a:r>
                      <a:endParaRPr lang="en-S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596759"/>
                  </a:ext>
                </a:extLst>
              </a:tr>
              <a:tr h="1037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Best-Guess Timing Rank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Average rank of the manipulated feature across time steps starting at anomaly onset.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Measures consistencyduring the early anomaly phase.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Lower value = more consistent early identification.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8912021"/>
                  </a:ext>
                </a:extLst>
              </a:tr>
              <a:tr h="1037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Practical Timing Rank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>
                          <a:effectLst/>
                        </a:rPr>
                        <a:t>Average rank of the manipulated feature across time steps starting at anomaly detection.</a:t>
                      </a:r>
                      <a:endParaRPr lang="en-S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>
                          <a:effectLst/>
                        </a:rPr>
                        <a:t>Evaluates consistency under real-world conditions.</a:t>
                      </a:r>
                      <a:endParaRPr lang="en-S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A" sz="1200" kern="100" dirty="0">
                          <a:effectLst/>
                        </a:rPr>
                        <a:t>Lower value = better post-detection ranking stability.</a:t>
                      </a:r>
                      <a:endParaRPr lang="en-S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3612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77DF3-AD3B-831C-5CD1-A2B20156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EB17-9A18-B0CC-831F-8188E038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Results: Reproduction vs Paper</a:t>
            </a:r>
            <a:endParaRPr lang="en-S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AF17B-2C4C-EBC3-B6A9-9D53D6E68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66128"/>
              </p:ext>
            </p:extLst>
          </p:nvPr>
        </p:nvGraphicFramePr>
        <p:xfrm>
          <a:off x="143719" y="2326157"/>
          <a:ext cx="5805670" cy="28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34">
                  <a:extLst>
                    <a:ext uri="{9D8B030D-6E8A-4147-A177-3AD203B41FA5}">
                      <a16:colId xmlns:a16="http://schemas.microsoft.com/office/drawing/2014/main" val="2296539906"/>
                    </a:ext>
                  </a:extLst>
                </a:gridCol>
                <a:gridCol w="1161134">
                  <a:extLst>
                    <a:ext uri="{9D8B030D-6E8A-4147-A177-3AD203B41FA5}">
                      <a16:colId xmlns:a16="http://schemas.microsoft.com/office/drawing/2014/main" val="1162277257"/>
                    </a:ext>
                  </a:extLst>
                </a:gridCol>
                <a:gridCol w="1161134">
                  <a:extLst>
                    <a:ext uri="{9D8B030D-6E8A-4147-A177-3AD203B41FA5}">
                      <a16:colId xmlns:a16="http://schemas.microsoft.com/office/drawing/2014/main" val="954881943"/>
                    </a:ext>
                  </a:extLst>
                </a:gridCol>
                <a:gridCol w="1161134">
                  <a:extLst>
                    <a:ext uri="{9D8B030D-6E8A-4147-A177-3AD203B41FA5}">
                      <a16:colId xmlns:a16="http://schemas.microsoft.com/office/drawing/2014/main" val="3812846194"/>
                    </a:ext>
                  </a:extLst>
                </a:gridCol>
                <a:gridCol w="1161134">
                  <a:extLst>
                    <a:ext uri="{9D8B030D-6E8A-4147-A177-3AD203B41FA5}">
                      <a16:colId xmlns:a16="http://schemas.microsoft.com/office/drawing/2014/main" val="766193441"/>
                    </a:ext>
                  </a:extLst>
                </a:gridCol>
              </a:tblGrid>
              <a:tr h="999800">
                <a:tc>
                  <a:txBody>
                    <a:bodyPr/>
                    <a:lstStyle/>
                    <a:p>
                      <a:r>
                        <a:rPr lang="en-SA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SA" sz="1400" dirty="0"/>
                        <a:t>est guesss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Best parctical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Best guess timning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Best practical timning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7220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15.96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15.52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08525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8510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SHAP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15.04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16.08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42820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LEMNA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57592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Ensamble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020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2C4398-FFD5-B499-21C1-C2C4A8FAB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45143"/>
              </p:ext>
            </p:extLst>
          </p:nvPr>
        </p:nvGraphicFramePr>
        <p:xfrm>
          <a:off x="6242611" y="2315133"/>
          <a:ext cx="5805670" cy="28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34">
                  <a:extLst>
                    <a:ext uri="{9D8B030D-6E8A-4147-A177-3AD203B41FA5}">
                      <a16:colId xmlns:a16="http://schemas.microsoft.com/office/drawing/2014/main" val="2296539906"/>
                    </a:ext>
                  </a:extLst>
                </a:gridCol>
                <a:gridCol w="1161134">
                  <a:extLst>
                    <a:ext uri="{9D8B030D-6E8A-4147-A177-3AD203B41FA5}">
                      <a16:colId xmlns:a16="http://schemas.microsoft.com/office/drawing/2014/main" val="1162277257"/>
                    </a:ext>
                  </a:extLst>
                </a:gridCol>
                <a:gridCol w="1161134">
                  <a:extLst>
                    <a:ext uri="{9D8B030D-6E8A-4147-A177-3AD203B41FA5}">
                      <a16:colId xmlns:a16="http://schemas.microsoft.com/office/drawing/2014/main" val="954881943"/>
                    </a:ext>
                  </a:extLst>
                </a:gridCol>
                <a:gridCol w="1161134">
                  <a:extLst>
                    <a:ext uri="{9D8B030D-6E8A-4147-A177-3AD203B41FA5}">
                      <a16:colId xmlns:a16="http://schemas.microsoft.com/office/drawing/2014/main" val="3812846194"/>
                    </a:ext>
                  </a:extLst>
                </a:gridCol>
                <a:gridCol w="1161134">
                  <a:extLst>
                    <a:ext uri="{9D8B030D-6E8A-4147-A177-3AD203B41FA5}">
                      <a16:colId xmlns:a16="http://schemas.microsoft.com/office/drawing/2014/main" val="766193441"/>
                    </a:ext>
                  </a:extLst>
                </a:gridCol>
              </a:tblGrid>
              <a:tr h="999800">
                <a:tc>
                  <a:txBody>
                    <a:bodyPr/>
                    <a:lstStyle/>
                    <a:p>
                      <a:r>
                        <a:rPr lang="en-SA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SA" sz="1400" dirty="0"/>
                        <a:t>est guesss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Best parctical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Best guess timning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Best practical timning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7220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13.98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08525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8510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SHAP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16.43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42820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LEMNA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57592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r>
                        <a:rPr lang="en-SA" sz="1600" dirty="0"/>
                        <a:t>Ensamble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584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1B4B1C-415B-1553-247F-93D93BA81DF6}"/>
              </a:ext>
            </a:extLst>
          </p:cNvPr>
          <p:cNvSpPr txBox="1"/>
          <p:nvPr/>
        </p:nvSpPr>
        <p:spPr>
          <a:xfrm>
            <a:off x="1423686" y="5602147"/>
            <a:ext cx="2615879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Reproduction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CA990-16DF-9C7A-C521-A182BD319BEE}"/>
              </a:ext>
            </a:extLst>
          </p:cNvPr>
          <p:cNvSpPr txBox="1"/>
          <p:nvPr/>
        </p:nvSpPr>
        <p:spPr>
          <a:xfrm>
            <a:off x="8152437" y="5582983"/>
            <a:ext cx="2615879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Paper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14612-87C1-3A86-22EF-2C5D879B829F}"/>
              </a:ext>
            </a:extLst>
          </p:cNvPr>
          <p:cNvSpPr txBox="1"/>
          <p:nvPr/>
        </p:nvSpPr>
        <p:spPr>
          <a:xfrm>
            <a:off x="838199" y="1518577"/>
            <a:ext cx="79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Results are within acaptable margin of error based on paper recomendations</a:t>
            </a:r>
          </a:p>
        </p:txBody>
      </p:sp>
    </p:spTree>
    <p:extLst>
      <p:ext uri="{BB962C8B-B14F-4D97-AF65-F5344CB8AC3E}">
        <p14:creationId xmlns:p14="http://schemas.microsoft.com/office/powerpoint/2010/main" val="24494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F6A48-836E-EF6E-88A9-057C7DF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</a:t>
            </a:r>
            <a:r>
              <a:rPr lang="en-SA" sz="4000">
                <a:solidFill>
                  <a:srgbClr val="FFFFFF"/>
                </a:solidFill>
              </a:rPr>
              <a:t>ptimization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C8DD5-DD9F-C9F7-ACBA-5C8A507B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6421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25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ADDF9-F745-5D5D-EE53-CA59E20D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SA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AB6F67-073D-ADCA-2104-2BC93F187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589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15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08B98-199B-12E9-4C12-52F055C3E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C58D-78FA-C0D1-804A-C8BE7A3F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Takeaways</a:t>
            </a:r>
            <a:endParaRPr lang="en-S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4DC719-68A7-C984-29DF-715A21E95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6347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66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D5081-2D02-C893-0E3E-B333F4968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B3F93-9FDA-BF82-33E2-F25D70DC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Takeaways</a:t>
            </a:r>
            <a:endParaRPr lang="en-SA" sz="40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E5587A3-8348-683D-45F0-3CB11050C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2201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8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912F-8352-F2B2-F1D1-984E3AC7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SA" sz="4000">
                <a:solidFill>
                  <a:srgbClr val="FFFFFF"/>
                </a:solidFill>
              </a:rPr>
              <a:t>Objectives of the paper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7748E7-F397-7FAA-10E1-E8F662FDD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308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71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DCC53-FBF3-A323-4449-1D3D426751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88265-DEE9-4370-9EA6-13E2D047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A" dirty="0"/>
              <a:t>Overview of the Attribution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499BA4-0A30-7993-633F-3B3F5C1D0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8512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66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84376F-ECCF-745B-74E6-757B1233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7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95B2A-5967-5621-2B7D-4519A5FB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A" dirty="0"/>
              <a:t>Expermental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26445C-05C7-A092-8ECF-6443DD618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508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41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0BD627-2822-8ADD-5DF1-76959303A4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644BC-5257-30AC-9A02-2698B2DE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A"/>
              <a:t>Key Metrics on the paper</a:t>
            </a:r>
            <a:endParaRPr lang="en-SA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BAE8FC0-661C-AF9C-EFC2-A16C7B5E2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539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270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5E025-233E-43C2-99D7-1BE408AB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Timing in Attribution</a:t>
            </a:r>
            <a:endParaRPr lang="en-S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38463C-3591-925E-0D64-B42DE6B1F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3005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39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DA55F-4FCB-1284-EDEF-F28D598C5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F7723-DD49-87B8-BC0C-3B3E902E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A" sz="4000">
                <a:solidFill>
                  <a:srgbClr val="FFFFFF"/>
                </a:solidFill>
              </a:rPr>
              <a:t>Results: Ranks Across Models and discustion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C6BB071-9433-9D45-281D-3112CE1FF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0520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4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89C49-0B13-7E01-0AF7-4E1236E2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A" sz="4000">
                <a:solidFill>
                  <a:srgbClr val="FFFFFF"/>
                </a:solidFill>
              </a:rPr>
              <a:t>Challenges and Trade-offs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539415-CBE2-FD1A-CCBE-99511FA45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5913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7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5BFCA7A90CE4F963C0CE1497DBAFC" ma:contentTypeVersion="12" ma:contentTypeDescription="Create a new document." ma:contentTypeScope="" ma:versionID="ed06b585f6cea4e02663070a2b9bdfda">
  <xsd:schema xmlns:xsd="http://www.w3.org/2001/XMLSchema" xmlns:xs="http://www.w3.org/2001/XMLSchema" xmlns:p="http://schemas.microsoft.com/office/2006/metadata/properties" xmlns:ns2="92acef7f-4ea3-4788-9f45-bad641ba4414" xmlns:ns3="b9eb3d15-24a9-4fc3-8584-e8e267de41a5" targetNamespace="http://schemas.microsoft.com/office/2006/metadata/properties" ma:root="true" ma:fieldsID="29c94aa772c3795cb16e670fad5aa352" ns2:_="" ns3:_="">
    <xsd:import namespace="92acef7f-4ea3-4788-9f45-bad641ba4414"/>
    <xsd:import namespace="b9eb3d15-24a9-4fc3-8584-e8e267de4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ef7f-4ea3-4788-9f45-bad641ba4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7f4d030-a2bd-4159-b459-856363f4e7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b3d15-24a9-4fc3-8584-e8e267de41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4b6bda-00f7-4a93-9ffa-4c9f40e60fc9}" ma:internalName="TaxCatchAll" ma:showField="CatchAllData" ma:web="b9eb3d15-24a9-4fc3-8584-e8e267de41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9eb3d15-24a9-4fc3-8584-e8e267de41a5" xsi:nil="true"/>
    <lcf76f155ced4ddcb4097134ff3c332f xmlns="92acef7f-4ea3-4788-9f45-bad641ba441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2FCA555-61EF-4804-90D7-CAA28143F4DA}"/>
</file>

<file path=customXml/itemProps2.xml><?xml version="1.0" encoding="utf-8"?>
<ds:datastoreItem xmlns:ds="http://schemas.openxmlformats.org/officeDocument/2006/customXml" ds:itemID="{2C72DB2D-D09A-453A-B6D6-1C378731653A}"/>
</file>

<file path=customXml/itemProps3.xml><?xml version="1.0" encoding="utf-8"?>
<ds:datastoreItem xmlns:ds="http://schemas.openxmlformats.org/officeDocument/2006/customXml" ds:itemID="{2DDB248E-64EC-4B96-8915-70EF985DF1A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</TotalTime>
  <Words>1015</Words>
  <Application>Microsoft Macintosh PowerPoint</Application>
  <PresentationFormat>Widescreen</PresentationFormat>
  <Paragraphs>210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R3: Attribution for ML-Based ICS Anomaly Detection: From Theory to Practice</vt:lpstr>
      <vt:lpstr>Introduction</vt:lpstr>
      <vt:lpstr>Objectives of the paper </vt:lpstr>
      <vt:lpstr>Overview of the Attribution Methods</vt:lpstr>
      <vt:lpstr>Expermental Setup</vt:lpstr>
      <vt:lpstr>Key Metrics on the paper</vt:lpstr>
      <vt:lpstr>Timing in Attribution</vt:lpstr>
      <vt:lpstr>Results: Ranks Across Models and discustion </vt:lpstr>
      <vt:lpstr>Challenges and Trade-offs</vt:lpstr>
      <vt:lpstr>Conclusion</vt:lpstr>
      <vt:lpstr>Paper reproduction – Environmnet setup</vt:lpstr>
      <vt:lpstr>Paper reproduction – processing</vt:lpstr>
      <vt:lpstr>PowerPoint Presentation</vt:lpstr>
      <vt:lpstr>Challenges </vt:lpstr>
      <vt:lpstr>Limitations and Justifications</vt:lpstr>
      <vt:lpstr>Reproduction Conclusions </vt:lpstr>
      <vt:lpstr>Key matrix to compare results </vt:lpstr>
      <vt:lpstr>Results: Reproduction vs Paper</vt:lpstr>
      <vt:lpstr>Optimization</vt:lpstr>
      <vt:lpstr>Takeaways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JAWAD H ALMAGRAB</dc:creator>
  <cp:lastModifiedBy>MOHAMMED JAWAD H ALMAGRAB</cp:lastModifiedBy>
  <cp:revision>1</cp:revision>
  <dcterms:created xsi:type="dcterms:W3CDTF">2024-11-30T10:07:04Z</dcterms:created>
  <dcterms:modified xsi:type="dcterms:W3CDTF">2024-12-02T15:49:31Z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0x01010074B5BFCA7A90CE4F963C0CE1497DBAFC</vt:lpwstr>
  </property>
</Properties>
</file>