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6DA2B8-9643-434C-B275-D3C5813F71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D4688-7EF0-4448-B1CB-63FFA7D032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FF4F4E-9FD6-47DC-9C68-43F6F8E3EB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A9241B-E4C5-4666-B8AF-C0116511BC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BB69196-7118-433E-9F75-E4690DE5296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8C6A921-8663-46C7-B7F1-7EDD6C743D3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1458000"/>
            <a:ext cx="9000000" cy="14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Health Information System</a:t>
            </a:r>
            <a:br>
              <a:rPr sz="3300"/>
            </a:br>
            <a:br>
              <a:rPr sz="3300"/>
            </a:b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Presented By: Samuel Carson Abudho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Date: 26.04.2025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Understanding the Task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88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Develop a system to manage clients and health programs (e.g., TB, Malaria, HIV).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Key requirements: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 health programs.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Register new clients.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Enroll clients into one or more programs.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Search for clients and view detailed profiles.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Expose client profile via API for external integrations.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0ED073-9513-47C3-BEAE-88B329B38E1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Approach Used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Adopted an API-First Design using FastAPI for scalability and easy integration.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Built a responsive frontend using React.js and Bootstrap for a smooth user experience.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Ensured clear separation of concerns between frontend and backend.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Focused on: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validation.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User experience enhancements.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213B4E-11B0-40AF-84EB-4E8F8E39F5B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System 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Frontend: I used the react framework to handle user interaction and send API requests.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Backend: Manages business logic, data storage, and API exposure.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Database: Stores clients, programs, and enrollment data.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22E5FD-2987-4BC1-9372-8FDD0D930AA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Tech Stack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Frontend: React.js, Axios, React Router, Bootstrap.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Backend: FastAPI, SQLAlchemy, SQLite, Uvicorn.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API Documentation: Swagger UI (auto-generated).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2DE16C-1D9E-4B69-9F98-56A0C624F1B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Features of the System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Create, list, and manage health programs.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Register new clients with simple forms.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Enroll clients into programs with validation.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Search clients by name.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View detailed client profiles with enrolled programs.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Expose RESTful API endpoints for other systems.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Interactive API documentation for developers.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Dynamic UI with success/error feedback.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383C42-0603-4178-B9F5-5CFAD49D2ED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Innovations and Optimizations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dropdowns for better user experience.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the React framework for the UI.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Prevented duplicate enrollments with backend validation.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Implemented color-coded alerts for clear user feedback.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Active navigation highlighting using NavLink.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655F6E-665A-46CD-BC35-715CF768D8B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Screenshots of the application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Register Client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575280" y="2743200"/>
            <a:ext cx="3768120" cy="2119320"/>
          </a:xfrm>
          <a:prstGeom prst="rect">
            <a:avLst/>
          </a:prstGeom>
          <a:ln w="18000"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 rot="21596400">
            <a:off x="4958640" y="2745360"/>
            <a:ext cx="4436640" cy="2495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28600" y="18288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Thank You</a:t>
            </a:r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150F94-0429-4021-AD0A-70109B795BC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2025-04-25T13:32:10Z</dcterms:created>
  <dc:creator/>
  <dc:description/>
  <dc:language>en-US</dc:language>
  <cp:lastModifiedBy/>
  <dcterms:modified xsi:type="dcterms:W3CDTF">2025-04-25T17:51:58Z</dcterms:modified>
  <cp:revision>2</cp:revision>
  <dc:subject/>
  <dc:title>Blue Curve</dc:title>
</cp:coreProperties>
</file>