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handoutMasterIdLst>
    <p:handoutMasterId r:id="rId9"/>
  </p:handoutMasterIdLst>
  <p:sldIdLst>
    <p:sldId id="259" r:id="rId3"/>
    <p:sldId id="374" r:id="rId4"/>
    <p:sldId id="304" r:id="rId5"/>
    <p:sldId id="375" r:id="rId6"/>
    <p:sldId id="367" r:id="rId7"/>
  </p:sldIdLst>
  <p:sldSz cx="12192000" cy="6858000"/>
  <p:notesSz cx="6858000" cy="9144000"/>
  <p:defaultTextStyle>
    <a:defPPr>
      <a:defRPr lang="de-DE"/>
    </a:defPPr>
    <a:lvl1pPr marL="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8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4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9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cedes-Benz Master Template" id="{DC7E59F3-1751-4F5A-94D2-FE5E27FE97B1}">
          <p14:sldIdLst>
            <p14:sldId id="259"/>
            <p14:sldId id="374"/>
            <p14:sldId id="304"/>
            <p14:sldId id="375"/>
            <p14:sldId id="367"/>
          </p14:sldIdLst>
        </p14:section>
        <p14:section name="Libraries" id="{2A5F3592-C811-4774-843D-2E0D461295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9">
          <p15:clr>
            <a:srgbClr val="A4A3A4"/>
          </p15:clr>
        </p15:guide>
        <p15:guide id="2" orient="horz" pos="5051">
          <p15:clr>
            <a:srgbClr val="A4A3A4"/>
          </p15:clr>
        </p15:guide>
        <p15:guide id="3" pos="4020">
          <p15:clr>
            <a:srgbClr val="A4A3A4"/>
          </p15:clr>
        </p15:guide>
        <p15:guide id="4" pos="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g" initials="r" lastIdx="1" clrIdx="0">
    <p:extLst>
      <p:ext uri="{19B8F6BF-5375-455C-9EA6-DF929625EA0E}">
        <p15:presenceInfo xmlns:p15="http://schemas.microsoft.com/office/powerpoint/2012/main" userId="S-1-5-21-1694985950-3040819554-2663053902-11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78" autoAdjust="0"/>
  </p:normalViewPr>
  <p:slideViewPr>
    <p:cSldViewPr snapToObjects="1" showGuides="1">
      <p:cViewPr varScale="1">
        <p:scale>
          <a:sx n="107" d="100"/>
          <a:sy n="107" d="100"/>
        </p:scale>
        <p:origin x="1416" y="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 showGuides="1">
      <p:cViewPr>
        <p:scale>
          <a:sx n="80" d="100"/>
          <a:sy n="80" d="100"/>
        </p:scale>
        <p:origin x="3978" y="600"/>
      </p:cViewPr>
      <p:guideLst>
        <p:guide orient="horz" pos="709"/>
        <p:guide orient="horz" pos="5051"/>
        <p:guide pos="4020"/>
        <p:guide pos="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1"/>
          <p:cNvSpPr>
            <a:spLocks noGrp="1"/>
          </p:cNvSpPr>
          <p:nvPr>
            <p:ph type="sldNum" sz="quarter" idx="3"/>
          </p:nvPr>
        </p:nvSpPr>
        <p:spPr>
          <a:xfrm>
            <a:off x="6429944" y="8755647"/>
            <a:ext cx="324000" cy="30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200"/>
            </a:lvl1pPr>
          </a:lstStyle>
          <a:p>
            <a:fld id="{51FCC457-043F-4556-B0AC-C81B79BDB884}" type="slidenum">
              <a:rPr lang="de-DE" sz="1000" smtClean="0">
                <a:solidFill>
                  <a:schemeClr val="bg1"/>
                </a:solidFill>
              </a:rPr>
              <a:t>‹#›</a:t>
            </a:fld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3543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bildplatzhalter 2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2000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8" name="Notizenplatzhalter 3"/>
          <p:cNvSpPr>
            <a:spLocks noGrp="1"/>
          </p:cNvSpPr>
          <p:nvPr>
            <p:ph type="body" sz="quarter" idx="3"/>
          </p:nvPr>
        </p:nvSpPr>
        <p:spPr>
          <a:xfrm>
            <a:off x="422276" y="5111183"/>
            <a:ext cx="5953124" cy="359942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marL="0" marR="0" lvl="0" indent="0" algn="l" defTabSz="914271" rtl="0" eaLnBrk="1" fontAlgn="auto" latinLnBrk="0" hangingPunct="1">
              <a:lnSpc>
                <a:spcPct val="108000"/>
              </a:lnSpc>
              <a:spcBef>
                <a:spcPts val="0"/>
              </a:spcBef>
              <a:spcAft>
                <a:spcPts val="1008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  <a:endParaRPr lang="de-DE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10" name="Foliennummernplatzhalter 1"/>
          <p:cNvSpPr>
            <a:spLocks noGrp="1"/>
          </p:cNvSpPr>
          <p:nvPr>
            <p:ph type="sldNum" sz="quarter" idx="5"/>
          </p:nvPr>
        </p:nvSpPr>
        <p:spPr>
          <a:xfrm>
            <a:off x="6428232" y="8759952"/>
            <a:ext cx="324000" cy="30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44BA88C8-8E95-4B5E-B649-186D14B9A9B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5859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marR="0" indent="0" algn="l" defTabSz="914271" rtl="0" eaLnBrk="1" fontAlgn="auto" latinLnBrk="0" hangingPunct="1">
      <a:lnSpc>
        <a:spcPct val="108000"/>
      </a:lnSpc>
      <a:spcBef>
        <a:spcPts val="0"/>
      </a:spcBef>
      <a:spcAft>
        <a:spcPts val="1008"/>
      </a:spcAft>
      <a:buClrTx/>
      <a:buSzTx/>
      <a:buFontTx/>
      <a:buNone/>
      <a:tabLst/>
      <a:defRPr sz="2000" kern="1200">
        <a:solidFill>
          <a:schemeClr val="bg1"/>
        </a:solidFill>
        <a:latin typeface="+mn-lt"/>
        <a:ea typeface="+mn-ea"/>
        <a:cs typeface="+mn-cs"/>
      </a:defRPr>
    </a:lvl1pPr>
    <a:lvl2pPr marL="234000" indent="-234000" algn="l" defTabSz="914271" rtl="0" eaLnBrk="1" latinLnBrk="0" hangingPunct="1">
      <a:lnSpc>
        <a:spcPct val="108000"/>
      </a:lnSpc>
      <a:spcAft>
        <a:spcPts val="1008"/>
      </a:spcAft>
      <a:buFont typeface="Arial" panose="020B0604020202020204" pitchFamily="34" charset="0"/>
      <a:buChar char="•"/>
      <a:defRPr sz="2000" kern="1200">
        <a:solidFill>
          <a:schemeClr val="bg1"/>
        </a:solidFill>
        <a:latin typeface="+mn-lt"/>
        <a:ea typeface="+mn-ea"/>
        <a:cs typeface="+mn-cs"/>
      </a:defRPr>
    </a:lvl2pPr>
    <a:lvl3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bg1"/>
        </a:solidFill>
        <a:latin typeface="+mn-lt"/>
        <a:ea typeface="+mn-ea"/>
        <a:cs typeface="+mn-cs"/>
      </a:defRPr>
    </a:lvl3pPr>
    <a:lvl4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bg1"/>
        </a:solidFill>
        <a:latin typeface="+mn-lt"/>
        <a:ea typeface="+mn-ea"/>
        <a:cs typeface="+mn-cs"/>
      </a:defRPr>
    </a:lvl4pPr>
    <a:lvl5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bg1"/>
        </a:solidFill>
        <a:latin typeface="+mn-lt"/>
        <a:ea typeface="+mn-ea"/>
        <a:cs typeface="+mn-cs"/>
      </a:defRPr>
    </a:lvl5pPr>
    <a:lvl6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379413" y="4343400"/>
            <a:ext cx="6099175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network</a:t>
            </a:r>
            <a:r>
              <a:rPr lang="en-US" baseline="0" dirty="0" smtClean="0"/>
              <a:t> name and password?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6534000" y="8838000"/>
            <a:ext cx="324000" cy="306000"/>
          </a:xfrm>
          <a:prstGeom prst="rect">
            <a:avLst/>
          </a:prstGeom>
        </p:spPr>
        <p:txBody>
          <a:bodyPr/>
          <a:lstStyle/>
          <a:p>
            <a:pPr lvl="0" algn="l"/>
            <a:fld id="{E27968A0-2773-4E6D-A3EA-5EE59DBB9DEC}" type="slidenum">
              <a:rPr lang="en-GB" sz="900" noProof="0" smtClean="0"/>
              <a:pPr lvl="0" algn="l"/>
              <a:t>1</a:t>
            </a:fld>
            <a:endParaRPr lang="en-GB" sz="900" noProof="0" dirty="0"/>
          </a:p>
        </p:txBody>
      </p:sp>
    </p:spTree>
    <p:extLst>
      <p:ext uri="{BB962C8B-B14F-4D97-AF65-F5344CB8AC3E}">
        <p14:creationId xmlns:p14="http://schemas.microsoft.com/office/powerpoint/2010/main" val="2451794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B Cars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" y="499"/>
            <a:ext cx="12191747" cy="6857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081" y="3848402"/>
            <a:ext cx="9396000" cy="1044000"/>
          </a:xfrm>
        </p:spPr>
        <p:txBody>
          <a:bodyPr/>
          <a:lstStyle>
            <a:lvl1pPr>
              <a:lnSpc>
                <a:spcPts val="3997"/>
              </a:lnSpc>
              <a:defRPr sz="2999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on one line in CorpoA (Headings) 30 pt.</a:t>
            </a:r>
            <a:br>
              <a:rPr lang="en-US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5081" y="4932363"/>
            <a:ext cx="9396000" cy="755637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pt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27" y="314136"/>
            <a:ext cx="12191874" cy="340537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</a:t>
            </a:r>
          </a:p>
        </p:txBody>
      </p:sp>
      <p:sp>
        <p:nvSpPr>
          <p:cNvPr id="15" name="Folie Wechsel/Zurücksetzen/Textebenen"/>
          <p:cNvSpPr txBox="1"/>
          <p:nvPr userDrawn="1"/>
        </p:nvSpPr>
        <p:spPr>
          <a:xfrm rot="10800000" flipH="1" flipV="1">
            <a:off x="-2086913" y="1547999"/>
            <a:ext cx="1978969" cy="19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Reset the slide back to its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original form via menu bar: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Slides // Reset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99" b="0" baseline="0" noProof="0" dirty="0" smtClean="0">
              <a:solidFill>
                <a:schemeClr val="accent5"/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Change the slide layout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via menu bar: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Slides // Layout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99" b="0" baseline="0" noProof="0" dirty="0" smtClean="0">
              <a:solidFill>
                <a:schemeClr val="accent5"/>
              </a:solidFill>
              <a:latin typeface="+mn-lt"/>
            </a:endParaRP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Change the text level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via menu bar: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Paragraph // Increase/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Decrease List Level</a:t>
            </a:r>
          </a:p>
        </p:txBody>
      </p:sp>
      <p:sp>
        <p:nvSpPr>
          <p:cNvPr id="19" name="Design wechsel"/>
          <p:cNvSpPr txBox="1"/>
          <p:nvPr userDrawn="1"/>
        </p:nvSpPr>
        <p:spPr>
          <a:xfrm rot="10800000" flipH="1" flipV="1">
            <a:off x="-2086913" y="403199"/>
            <a:ext cx="1978969" cy="9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Alternating between white and black slide layouts via menu bar: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Design // Themes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(Right click: </a:t>
            </a:r>
            <a:r>
              <a:rPr lang="en-US" sz="999" b="0" i="1" baseline="0" noProof="0" dirty="0" smtClean="0">
                <a:solidFill>
                  <a:schemeClr val="accent5"/>
                </a:solidFill>
                <a:latin typeface="+mn-lt"/>
              </a:rPr>
              <a:t>Apply to All Slides </a:t>
            </a: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or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i="1" baseline="0" noProof="0" dirty="0" smtClean="0">
                <a:solidFill>
                  <a:schemeClr val="accent5"/>
                </a:solidFill>
                <a:latin typeface="+mn-lt"/>
              </a:rPr>
              <a:t>Apply to Selected Slide</a:t>
            </a: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pic>
        <p:nvPicPr>
          <p:cNvPr id="20" name="Listenebene erhöh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3563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Listenebene verringer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4031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// Listenebene erhöhen"/>
          <p:cNvSpPr txBox="1"/>
          <p:nvPr userDrawn="1"/>
        </p:nvSpPr>
        <p:spPr>
          <a:xfrm>
            <a:off x="-1547194" y="3563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Increase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23" name="Text // Listenebene verringern"/>
          <p:cNvSpPr txBox="1"/>
          <p:nvPr userDrawn="1"/>
        </p:nvSpPr>
        <p:spPr>
          <a:xfrm>
            <a:off x="-1547194" y="4031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Decrease 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24" name="Hilfslinien"/>
          <p:cNvSpPr txBox="1"/>
          <p:nvPr userDrawn="1"/>
        </p:nvSpPr>
        <p:spPr>
          <a:xfrm rot="10800000" flipH="1" flipV="1">
            <a:off x="432550" y="-468001"/>
            <a:ext cx="328842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guides via menu bar: View // Show // tick Guides</a:t>
            </a:r>
          </a:p>
        </p:txBody>
      </p:sp>
      <p:sp>
        <p:nvSpPr>
          <p:cNvPr id="25" name="Hilfslinien"/>
          <p:cNvSpPr txBox="1"/>
          <p:nvPr userDrawn="1"/>
        </p:nvSpPr>
        <p:spPr>
          <a:xfrm rot="10800000" flipH="1" flipV="1">
            <a:off x="7103587" y="-468000"/>
            <a:ext cx="467808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Reserved areas for stamps and icons</a:t>
            </a:r>
          </a:p>
        </p:txBody>
      </p:sp>
      <p:grpSp>
        <p:nvGrpSpPr>
          <p:cNvPr id="27" name="Gruppieren 26"/>
          <p:cNvGrpSpPr/>
          <p:nvPr userDrawn="1"/>
        </p:nvGrpSpPr>
        <p:grpSpPr>
          <a:xfrm>
            <a:off x="-1331307" y="-430988"/>
            <a:ext cx="1223363" cy="745124"/>
            <a:chOff x="-1331307" y="-430988"/>
            <a:chExt cx="1223363" cy="745124"/>
          </a:xfrm>
        </p:grpSpPr>
        <p:pic>
          <p:nvPicPr>
            <p:cNvPr id="28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" name="Fußzeile"/>
          <p:cNvSpPr txBox="1"/>
          <p:nvPr userDrawn="1"/>
        </p:nvSpPr>
        <p:spPr>
          <a:xfrm rot="10800000" flipH="1" flipV="1">
            <a:off x="432549" y="6965999"/>
            <a:ext cx="1098790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Adjust footer (per slide or for several/all slides) via menu bar: Insert // Text // Header &amp; Footer</a:t>
            </a:r>
          </a:p>
        </p:txBody>
      </p:sp>
    </p:spTree>
    <p:extLst>
      <p:ext uri="{BB962C8B-B14F-4D97-AF65-F5344CB8AC3E}">
        <p14:creationId xmlns:p14="http://schemas.microsoft.com/office/powerpoint/2010/main" val="12262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197" userDrawn="1">
          <p15:clr>
            <a:srgbClr val="A4A3A4"/>
          </p15:clr>
        </p15:guide>
        <p15:guide id="4" orient="horz" pos="234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  <p15:guide id="6" orient="horz" pos="2424" userDrawn="1">
          <p15:clr>
            <a:srgbClr val="A4A3A4"/>
          </p15:clr>
        </p15:guide>
        <p15:guide id="7" orient="horz" pos="3107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// Cap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404800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</a:t>
            </a:r>
            <a:r>
              <a:rPr lang="en-US" noProof="0" dirty="0" err="1" smtClean="0"/>
              <a:t>CorpoS</a:t>
            </a:r>
            <a:r>
              <a:rPr lang="en-US" noProof="0" dirty="0" smtClean="0"/>
              <a:t> 15 pt.</a:t>
            </a:r>
          </a:p>
        </p:txBody>
      </p:sp>
      <p:grpSp>
        <p:nvGrpSpPr>
          <p:cNvPr id="1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 smtClean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499196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49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600029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6843" y="52526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6843" y="15113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6843" y="27584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6843" y="40055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945" y="52526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5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3945" y="27584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3945" y="40055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3945" y="1511301"/>
            <a:ext cx="1511213" cy="1173600"/>
          </a:xfrm>
          <a:solidFill>
            <a:schemeClr val="tx2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5794" y="15113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5794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5794" y="40055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5794" y="27584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996268" y="15113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6268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96268" y="40055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9996268" y="27584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4404" y="15113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4404" y="40055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4404" y="27584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4404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2801" y="15113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2801" y="40055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2801" y="27584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2801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gray">
          <a:xfrm>
            <a:off x="3993925" y="2098101"/>
            <a:ext cx="482918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gray">
          <a:xfrm>
            <a:off x="3993925" y="3345201"/>
            <a:ext cx="482918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gray">
          <a:xfrm flipH="1">
            <a:off x="7715158" y="2098101"/>
            <a:ext cx="47924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gray">
          <a:xfrm>
            <a:off x="7715158" y="3345201"/>
            <a:ext cx="47924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gray">
          <a:xfrm>
            <a:off x="7715158" y="4592301"/>
            <a:ext cx="47924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gray">
          <a:xfrm>
            <a:off x="7715158" y="5839401"/>
            <a:ext cx="47924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gray">
          <a:xfrm>
            <a:off x="3993925" y="5839401"/>
            <a:ext cx="482918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gray">
          <a:xfrm>
            <a:off x="3993925" y="4592301"/>
            <a:ext cx="482918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platzhalter 3"/>
          <p:cNvSpPr>
            <a:spLocks noGrp="1"/>
          </p:cNvSpPr>
          <p:nvPr>
            <p:ph type="body" sz="quarter" idx="4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4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4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30037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4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2762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 bwMode="white">
          <a:xfrm rot="9427937">
            <a:off x="2424429" y="5284428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 bwMode="white">
          <a:xfrm rot="17090839">
            <a:off x="7960224" y="280891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 bwMode="white">
          <a:xfrm rot="18468895">
            <a:off x="6087015" y="2581077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 bwMode="white">
          <a:xfrm rot="11041244">
            <a:off x="2481761" y="3144224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 bwMode="white">
          <a:xfrm rot="10320000">
            <a:off x="2607142" y="4603313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 bwMode="white">
          <a:xfrm rot="3540000">
            <a:off x="5858041" y="4897334"/>
            <a:ext cx="1909937" cy="9152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 bwMode="white">
          <a:xfrm rot="12197832">
            <a:off x="2200101" y="2579450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 bwMode="white">
          <a:xfrm rot="13889278">
            <a:off x="4705918" y="252069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 bwMode="white">
          <a:xfrm rot="17090839" flipH="1" flipV="1">
            <a:off x="4824886" y="538223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 bwMode="white">
          <a:xfrm rot="12243241" flipH="1" flipV="1">
            <a:off x="8582861" y="4580694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 bwMode="white">
          <a:xfrm rot="10046435" flipH="1" flipV="1">
            <a:off x="8606062" y="3345727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 bwMode="white">
          <a:xfrm rot="2851924">
            <a:off x="6694401" y="4854488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5794" y="5252601"/>
            <a:ext cx="3752845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0828" y="5252601"/>
            <a:ext cx="183864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1658" y="5252601"/>
            <a:ext cx="183864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8042485" y="1512000"/>
            <a:ext cx="3752845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0828" y="1512000"/>
            <a:ext cx="183864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1658" y="1512000"/>
            <a:ext cx="1838642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2485" y="5252601"/>
            <a:ext cx="3752845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512000"/>
            <a:ext cx="3752845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 baseline="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5794" y="2758867"/>
            <a:ext cx="2554669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5794" y="4005735"/>
            <a:ext cx="2554669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0661" y="4005735"/>
            <a:ext cx="2554669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0661" y="2758867"/>
            <a:ext cx="2554669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476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uiExpand="1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uiExpand="1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uiExpand="1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uiExpand="1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uiExpand="1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uiExpand="1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uiExpand="1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uiExpand="1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pos="7433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5794" y="1511301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5794" y="1979418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5794" y="2915651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5794" y="4320000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5794" y="2447534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5794" y="3851886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5794" y="3383769"/>
            <a:ext cx="3752845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1511300"/>
            <a:ext cx="7578000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4591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2487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19140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19141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2487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84933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7433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945604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89794" y="40428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5" y="3501248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882" y="15113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882" y="4043527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882" y="3500548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882" y="6030280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184989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4" y="35012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65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65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655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657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372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72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3725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3726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9588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9588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999588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999588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808627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en-US" sz="1999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CorpoS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3" y="2503829"/>
            <a:ext cx="3754800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960902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7433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1511300"/>
            <a:ext cx="11404800" cy="4140000"/>
          </a:xfrm>
        </p:spPr>
        <p:txBody>
          <a:bodyPr numCol="2" spcCol="244765"/>
          <a:lstStyle>
            <a:lvl1pPr marL="431723" indent="-431723">
              <a:buFont typeface="+mj-lt"/>
              <a:buAutoNum type="arabicPeriod"/>
              <a:defRPr baseline="0"/>
            </a:lvl1pPr>
            <a:lvl2pPr marL="863446" indent="-431723">
              <a:buFont typeface="+mj-lt"/>
              <a:buAutoNum type="alphaLcPeriod"/>
              <a:defRPr/>
            </a:lvl2pPr>
            <a:lvl3pPr marL="863446" indent="-431723">
              <a:buFont typeface="+mj-lt"/>
              <a:buAutoNum type="alphaLcPeriod"/>
              <a:defRPr sz="1999"/>
            </a:lvl3pPr>
            <a:lvl4pPr marL="863446" indent="-431723">
              <a:buFont typeface="+mj-lt"/>
              <a:buAutoNum type="alphaLcPeriod"/>
              <a:defRPr sz="1999"/>
            </a:lvl4pPr>
            <a:lvl5pPr marL="863446" indent="-431723">
              <a:buFont typeface="+mj-lt"/>
              <a:buAutoNum type="alphaLcPeriod"/>
              <a:defRPr sz="1999"/>
            </a:lvl5pPr>
            <a:lvl6pPr marL="863446" indent="-431723">
              <a:buFont typeface="+mj-lt"/>
              <a:buAutoNum type="alphaLcPeriod"/>
              <a:defRPr sz="1999"/>
            </a:lvl6pPr>
            <a:lvl7pPr marL="863446" indent="-431723">
              <a:buFont typeface="+mj-lt"/>
              <a:buAutoNum type="alphaLcPeriod"/>
              <a:defRPr sz="1999"/>
            </a:lvl7pPr>
            <a:lvl8pPr marL="863446" indent="-431723">
              <a:buFont typeface="+mj-lt"/>
              <a:buAutoNum type="alphaLcPeriod"/>
              <a:defRPr sz="1999"/>
            </a:lvl8pPr>
            <a:lvl9pPr marL="863446" indent="-431723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 smtClean="0"/>
              <a:t>Insert agenda point in CorpoS (Body), 20 pt. // for sub-item: Home // Paragraph// Increase/Decrease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4667938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en-US" sz="1999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CorpoS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6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3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4577393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6573" y="366999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5795" y="1786681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5795" y="4626044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5795" y="3206363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5" y="366999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6573" y="6043658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5795" y="6045725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846408" y="1786164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846408" y="4624494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846408" y="3205329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846408" y="366999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846408" y="6043658"/>
            <a:ext cx="294889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4914899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-1" y="4619701"/>
            <a:ext cx="6062400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083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>Headline on two lines in CorpoA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082" y="1512001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9603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pos="743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1"/>
            <a:ext cx="2993642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577440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1982" y="2309400"/>
            <a:ext cx="2994158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1982" y="0"/>
            <a:ext cx="2994158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72378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en-US" sz="1999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en-US" sz="1999" dirty="0" smtClean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0"/>
            <a:ext cx="29936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2757" y="5774400"/>
            <a:ext cx="2993383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2757" y="2309400"/>
            <a:ext cx="2993383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2756" y="0"/>
            <a:ext cx="29952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198361" y="1155600"/>
            <a:ext cx="2993640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198361" y="4619700"/>
            <a:ext cx="29952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017128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pos="743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95084" y="368300"/>
            <a:ext cx="11400249" cy="540000"/>
          </a:xfrm>
        </p:spPr>
        <p:txBody>
          <a:bodyPr/>
          <a:lstStyle>
            <a:lvl1pPr>
              <a:defRPr sz="2999"/>
            </a:lvl1pPr>
          </a:lstStyle>
          <a:p>
            <a:r>
              <a:rPr lang="en-US" noProof="0" dirty="0" smtClean="0"/>
              <a:t>Optional headline on one line in CorpoA (Headings) 30 pt.</a:t>
            </a:r>
            <a:endParaRPr lang="en-US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475725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MB Cars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747" cy="68570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95081" y="3848100"/>
            <a:ext cx="9396000" cy="1044301"/>
          </a:xfrm>
        </p:spPr>
        <p:txBody>
          <a:bodyPr/>
          <a:lstStyle>
            <a:lvl1pPr>
              <a:lnSpc>
                <a:spcPts val="3997"/>
              </a:lnSpc>
              <a:defRPr sz="2999"/>
            </a:lvl1pPr>
          </a:lstStyle>
          <a:p>
            <a:r>
              <a:rPr lang="en-US" dirty="0" smtClean="0"/>
              <a:t>Presentation title on one line in CorpoA (Headings) 30 pt.</a:t>
            </a:r>
            <a:br>
              <a:rPr lang="en-US" dirty="0" smtClean="0"/>
            </a:br>
            <a:r>
              <a:rPr lang="en-US" noProof="0" dirty="0" smtClean="0"/>
              <a:t>On two lines possible.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95794" y="4932362"/>
            <a:ext cx="9396000" cy="755637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noProof="0" dirty="0" smtClean="0"/>
              <a:t>Additional text for presentation 15 pt </a:t>
            </a:r>
            <a:br>
              <a:rPr lang="en-US" noProof="0" dirty="0" smtClean="0"/>
            </a:br>
            <a:r>
              <a:rPr lang="en-US" noProof="0" dirty="0" smtClean="0"/>
              <a:t>Speaker, department, place, date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20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 smtClean="0"/>
              <a:t>   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</a:t>
            </a:r>
          </a:p>
        </p:txBody>
      </p:sp>
      <p:sp>
        <p:nvSpPr>
          <p:cNvPr id="13" name="Folie Wechsel/Zurücksetzen/Textebenen"/>
          <p:cNvSpPr txBox="1"/>
          <p:nvPr userDrawn="1"/>
        </p:nvSpPr>
        <p:spPr>
          <a:xfrm rot="10800000" flipH="1" flipV="1">
            <a:off x="-2086913" y="1547999"/>
            <a:ext cx="1978969" cy="198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Reset the slide back to its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original form via menu bar: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Slides // Reset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999" b="0" baseline="0" noProof="0" dirty="0" smtClean="0">
              <a:solidFill>
                <a:schemeClr val="accent5"/>
              </a:solidFill>
              <a:latin typeface="+mn-lt"/>
            </a:endParaRP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Change the slide layout 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via menu bar: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Slides // Layout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99" b="0" baseline="0" noProof="0" dirty="0" smtClean="0">
              <a:solidFill>
                <a:schemeClr val="accent5"/>
              </a:solidFill>
              <a:latin typeface="+mn-lt"/>
            </a:endParaRP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Change the text level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via menu bar: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Home // Paragraph // Increase/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Decrease List Level</a:t>
            </a:r>
          </a:p>
        </p:txBody>
      </p:sp>
      <p:sp>
        <p:nvSpPr>
          <p:cNvPr id="14" name="Design wechsel"/>
          <p:cNvSpPr txBox="1"/>
          <p:nvPr userDrawn="1"/>
        </p:nvSpPr>
        <p:spPr>
          <a:xfrm rot="10800000" flipH="1" flipV="1">
            <a:off x="-2086913" y="403199"/>
            <a:ext cx="1978969" cy="90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Alternating between white and black slide layouts via menu bar: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Design // Themes</a:t>
            </a:r>
          </a:p>
          <a:p>
            <a:pPr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(Right click: </a:t>
            </a:r>
            <a:r>
              <a:rPr lang="en-US" sz="999" b="0" i="1" baseline="0" noProof="0" dirty="0" smtClean="0">
                <a:solidFill>
                  <a:schemeClr val="accent5"/>
                </a:solidFill>
                <a:latin typeface="+mn-lt"/>
              </a:rPr>
              <a:t>Apply to All Slides </a:t>
            </a: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or </a:t>
            </a:r>
            <a:b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</a:br>
            <a:r>
              <a:rPr lang="en-US" sz="999" b="0" i="1" baseline="0" noProof="0" dirty="0" smtClean="0">
                <a:solidFill>
                  <a:schemeClr val="accent5"/>
                </a:solidFill>
                <a:latin typeface="+mn-lt"/>
              </a:rPr>
              <a:t>Apply to Selected Slide</a:t>
            </a: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)</a:t>
            </a:r>
          </a:p>
        </p:txBody>
      </p:sp>
      <p:pic>
        <p:nvPicPr>
          <p:cNvPr id="15" name="Listenebene erhöhe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3563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Listenebene verringern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4812" y="4031999"/>
            <a:ext cx="635207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// Listenebene erhöhen"/>
          <p:cNvSpPr txBox="1"/>
          <p:nvPr userDrawn="1"/>
        </p:nvSpPr>
        <p:spPr>
          <a:xfrm>
            <a:off x="-1547194" y="3563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Increase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18" name="Text // Listenebene verringern"/>
          <p:cNvSpPr txBox="1"/>
          <p:nvPr userDrawn="1"/>
        </p:nvSpPr>
        <p:spPr>
          <a:xfrm>
            <a:off x="-1547194" y="4031999"/>
            <a:ext cx="719625" cy="32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Decrease </a:t>
            </a:r>
          </a:p>
          <a:p>
            <a:pPr marL="0" marR="0" lvl="0" indent="0" algn="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List Level</a:t>
            </a:r>
          </a:p>
        </p:txBody>
      </p:sp>
      <p:sp>
        <p:nvSpPr>
          <p:cNvPr id="19" name="Hilfslinien"/>
          <p:cNvSpPr txBox="1"/>
          <p:nvPr userDrawn="1"/>
        </p:nvSpPr>
        <p:spPr>
          <a:xfrm rot="10800000" flipH="1" flipV="1">
            <a:off x="432550" y="-468001"/>
            <a:ext cx="328842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guides via menu bar: View // Show // tick Guides</a:t>
            </a:r>
          </a:p>
        </p:txBody>
      </p:sp>
      <p:sp>
        <p:nvSpPr>
          <p:cNvPr id="20" name="Hilfslinien"/>
          <p:cNvSpPr txBox="1"/>
          <p:nvPr userDrawn="1"/>
        </p:nvSpPr>
        <p:spPr>
          <a:xfrm rot="10800000" flipH="1" flipV="1">
            <a:off x="7103588" y="-468000"/>
            <a:ext cx="467808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b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9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Reserved areas for stamps and icons</a:t>
            </a:r>
          </a:p>
        </p:txBody>
      </p:sp>
      <p:sp>
        <p:nvSpPr>
          <p:cNvPr id="21" name="Fußzeile"/>
          <p:cNvSpPr txBox="1"/>
          <p:nvPr userDrawn="1"/>
        </p:nvSpPr>
        <p:spPr>
          <a:xfrm rot="10800000" flipH="1" flipV="1">
            <a:off x="432549" y="6965999"/>
            <a:ext cx="10987903" cy="36000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de-DE"/>
            </a:defPPr>
            <a:lvl1pPr marL="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423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b="0" baseline="0" noProof="0" dirty="0" smtClean="0">
                <a:solidFill>
                  <a:schemeClr val="accent5"/>
                </a:solidFill>
                <a:latin typeface="+mn-lt"/>
              </a:rPr>
              <a:t>Adjust footer (per slide or for several/all slides) via menu bar: Insert // Text // Header &amp; Footer</a:t>
            </a:r>
          </a:p>
        </p:txBody>
      </p:sp>
      <p:grpSp>
        <p:nvGrpSpPr>
          <p:cNvPr id="23" name="Gruppieren 22"/>
          <p:cNvGrpSpPr/>
          <p:nvPr userDrawn="1"/>
        </p:nvGrpSpPr>
        <p:grpSpPr>
          <a:xfrm>
            <a:off x="-1331307" y="-430988"/>
            <a:ext cx="1223363" cy="745124"/>
            <a:chOff x="-1331307" y="-430988"/>
            <a:chExt cx="1223363" cy="745124"/>
          </a:xfrm>
        </p:grpSpPr>
        <p:pic>
          <p:nvPicPr>
            <p:cNvPr id="24" name="Entwurfsvorlag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331307" y="-430988"/>
              <a:ext cx="1221702" cy="745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6" t="37704" r="2549" b="2753"/>
            <a:stretch/>
          </p:blipFill>
          <p:spPr bwMode="auto">
            <a:xfrm>
              <a:off x="-1331307" y="-171400"/>
              <a:ext cx="1223363" cy="485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7965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197" userDrawn="1">
          <p15:clr>
            <a:srgbClr val="A4A3A4"/>
          </p15:clr>
        </p15:guide>
        <p15:guide id="4" orient="horz" pos="234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  <p15:guide id="6" orient="horz" pos="2424" userDrawn="1">
          <p15:clr>
            <a:srgbClr val="A4A3A4"/>
          </p15:clr>
        </p15:guide>
        <p15:guide id="7" orient="horz" pos="3107" userDrawn="1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1511300"/>
            <a:ext cx="11404800" cy="4140000"/>
          </a:xfrm>
        </p:spPr>
        <p:txBody>
          <a:bodyPr numCol="2" spcCol="244765"/>
          <a:lstStyle>
            <a:lvl1pPr marL="431723" indent="-431723">
              <a:buFont typeface="+mj-lt"/>
              <a:buAutoNum type="arabicPeriod"/>
              <a:defRPr baseline="0"/>
            </a:lvl1pPr>
            <a:lvl2pPr marL="863446" indent="-431723">
              <a:buFont typeface="+mj-lt"/>
              <a:buAutoNum type="alphaLcPeriod"/>
              <a:defRPr/>
            </a:lvl2pPr>
            <a:lvl3pPr marL="863446" indent="-431723">
              <a:buFont typeface="+mj-lt"/>
              <a:buAutoNum type="alphaLcPeriod"/>
              <a:defRPr sz="1999"/>
            </a:lvl3pPr>
            <a:lvl4pPr marL="863446" indent="-431723">
              <a:buFont typeface="+mj-lt"/>
              <a:buAutoNum type="alphaLcPeriod"/>
              <a:defRPr sz="1999"/>
            </a:lvl4pPr>
            <a:lvl5pPr marL="863446" indent="-431723">
              <a:buFont typeface="+mj-lt"/>
              <a:buAutoNum type="alphaLcPeriod"/>
              <a:defRPr sz="1999"/>
            </a:lvl5pPr>
            <a:lvl6pPr marL="863446" indent="-431723">
              <a:buFont typeface="+mj-lt"/>
              <a:buAutoNum type="alphaLcPeriod"/>
              <a:defRPr sz="1999"/>
            </a:lvl6pPr>
            <a:lvl7pPr marL="863446" indent="-431723">
              <a:buFont typeface="+mj-lt"/>
              <a:buAutoNum type="alphaLcPeriod"/>
              <a:defRPr sz="1999"/>
            </a:lvl7pPr>
            <a:lvl8pPr marL="863446" indent="-431723">
              <a:buFont typeface="+mj-lt"/>
              <a:buAutoNum type="alphaLcPeriod"/>
              <a:defRPr sz="1999"/>
            </a:lvl8pPr>
            <a:lvl9pPr marL="863446" indent="-431723">
              <a:buFont typeface="+mj-lt"/>
              <a:buAutoNum type="alphaLcPeriod"/>
              <a:defRPr sz="1999"/>
            </a:lvl9pPr>
          </a:lstStyle>
          <a:p>
            <a:pPr lvl="0"/>
            <a:r>
              <a:rPr lang="en-US" noProof="0" dirty="0" smtClean="0"/>
              <a:t>Insert agenda point in CorpoS (Body), 20 pt. // for sub-item: Home // Paragraph// Increase/Decrease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012240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1"/>
            <a:ext cx="114048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321402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m weißen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232932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pos="743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1"/>
            <a:ext cx="114048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599858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orient="horz" pos="953" userDrawn="1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table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dirty="0" smtClean="0"/>
              <a:t>Table headline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20 pt. bold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 baseline="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Table description 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626933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Description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2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0"/>
            <a:ext cx="11404800" cy="42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99577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480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1" y="1511301"/>
            <a:ext cx="5616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1823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756091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1"/>
            <a:ext cx="5580000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7560" y="1512001"/>
            <a:ext cx="5580000" cy="4914201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41729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3" userDrawn="1">
          <p15:clr>
            <a:srgbClr val="A4A3A4"/>
          </p15:clr>
        </p15:guide>
        <p15:guide id="2" orient="horz" pos="404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743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18238" y="15113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8238" y="3502801"/>
            <a:ext cx="5580000" cy="2923400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082" y="3502801"/>
            <a:ext cx="5580000" cy="2923400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0555833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11404800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4" y="6030980"/>
            <a:ext cx="11398862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Bildhandling"/>
          <p:cNvGrpSpPr/>
          <p:nvPr userDrawn="1"/>
        </p:nvGrpSpPr>
        <p:grpSpPr>
          <a:xfrm>
            <a:off x="12298395" y="403200"/>
            <a:ext cx="1799063" cy="6584747"/>
            <a:chOff x="12304800" y="403200"/>
            <a:chExt cx="1800000" cy="6584747"/>
          </a:xfrm>
        </p:grpSpPr>
        <p:sp>
          <p:nvSpPr>
            <p:cNvPr id="14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Change image detail via menu bar: Picture Tools // Format // 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Image can be moved within the black boundaries, to adjust easily press Alt-key.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Crop image size via menu bar: Picture Tools // Format // </a:t>
              </a:r>
              <a:b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</a:b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Size // Crop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While holding the shift-key, adjust the size of the image with the white corner points. 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999" b="0" baseline="0" noProof="0" dirty="0" smtClean="0">
                  <a:solidFill>
                    <a:schemeClr val="accent5"/>
                  </a:solidFill>
                  <a:latin typeface="+mn-lt"/>
                </a:rPr>
                <a:t>To fit the image size  into the frame via menu bar: Picture Tools // Format // Size // Crop // Fit</a:t>
              </a:r>
            </a:p>
            <a:p>
              <a:pPr marL="71954" indent="-71954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-US" sz="999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  <p:pic>
          <p:nvPicPr>
            <p:cNvPr id="15" name="Einpassen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96929" y="5886000"/>
              <a:ext cx="1107871" cy="110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Bildtools // Forma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4800" y="2700000"/>
              <a:ext cx="820800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Headline"/>
            <p:cNvSpPr txBox="1"/>
            <p:nvPr userDrawn="1"/>
          </p:nvSpPr>
          <p:spPr>
            <a:xfrm rot="10800000" flipH="1" flipV="1">
              <a:off x="12304800" y="403200"/>
              <a:ext cx="1800000" cy="10728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0" tIns="0" rIns="0" bIns="3600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499" b="0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</a:t>
              </a:r>
              <a:r>
                <a:rPr lang="en-US" sz="1499" b="1" baseline="0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 </a:t>
              </a:r>
              <a:r>
                <a:rPr lang="en-US" sz="999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  <a:sym typeface="Webdings"/>
                </a:rPr>
                <a:t>Image Handling</a:t>
              </a:r>
              <a:endParaRPr lang="en-US" sz="1499" b="1" noProof="0" dirty="0" smtClean="0">
                <a:solidFill>
                  <a:schemeClr val="accent5"/>
                </a:solidFill>
                <a:latin typeface="+mn-lt"/>
                <a:cs typeface="Arial" panose="020B0604020202020204" pitchFamily="34" charset="0"/>
              </a:endParaRPr>
            </a:p>
          </p:txBody>
        </p:sp>
        <p:pic>
          <p:nvPicPr>
            <p:cNvPr id="18" name="Beispielbild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03" b="26297"/>
            <a:stretch/>
          </p:blipFill>
          <p:spPr bwMode="auto">
            <a:xfrm>
              <a:off x="12304800" y="4248000"/>
              <a:ext cx="1800000" cy="968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Zuschneiden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12000" y="2464592"/>
              <a:ext cx="792088" cy="667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2045184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9994390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0378" y="5252601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3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3945" y="2758401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5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3945" y="1511301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4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3945" y="4005501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4476843" y="1512000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6843" y="2758867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6843" y="4005734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6843" y="5252601"/>
            <a:ext cx="1511213" cy="1173600"/>
          </a:xfrm>
          <a:solidFill>
            <a:schemeClr val="accent1"/>
          </a:solidFill>
        </p:spPr>
        <p:txBody>
          <a:bodyPr lIns="72000" rIns="72000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4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</a:t>
            </a:r>
            <a:br>
              <a:rPr lang="en-US" noProof="0" dirty="0" smtClean="0"/>
            </a:br>
            <a:r>
              <a:rPr lang="en-US" noProof="0" dirty="0" smtClean="0"/>
              <a:t>1</a:t>
            </a:r>
            <a:r>
              <a:rPr lang="en-US" dirty="0" smtClean="0"/>
              <a:t>5 pt. </a:t>
            </a:r>
            <a:endParaRPr lang="en-US" noProof="0" dirty="0" smtClean="0"/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5794" y="1512000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5794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5794" y="4005734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5794" y="2758867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62" name="Textplatzhalter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9996268" y="15113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9996268" y="52526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96268" y="40055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9996268" y="2758401"/>
            <a:ext cx="1799063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999"/>
            </a:lvl9pPr>
          </a:lstStyle>
          <a:p>
            <a:pPr lvl="0"/>
            <a:r>
              <a:rPr lang="en-US" noProof="0" dirty="0" smtClean="0"/>
              <a:t>Insert text in CorpoS (Body), </a:t>
            </a:r>
            <a:r>
              <a:rPr lang="en-US" dirty="0" smtClean="0"/>
              <a:t>15 pt. </a:t>
            </a:r>
            <a:r>
              <a:rPr lang="en-US" noProof="0" dirty="0" smtClean="0"/>
              <a:t>// for smaller text: Increase List Level</a:t>
            </a:r>
            <a:endParaRPr lang="en-US" dirty="0" smtClean="0"/>
          </a:p>
        </p:txBody>
      </p:sp>
      <p:sp>
        <p:nvSpPr>
          <p:cNvPr id="9" name="Bildplatzhalter 8"/>
          <p:cNvSpPr>
            <a:spLocks noGrp="1" noChangeAspect="1"/>
          </p:cNvSpPr>
          <p:nvPr userDrawn="1">
            <p:ph type="pic" sz="quarter" idx="11" hasCustomPrompt="1"/>
          </p:nvPr>
        </p:nvSpPr>
        <p:spPr bwMode="gray">
          <a:xfrm>
            <a:off x="8194404" y="15113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 noChangeAspect="1"/>
          </p:cNvSpPr>
          <p:nvPr userDrawn="1">
            <p:ph type="pic" sz="quarter" idx="17" hasCustomPrompt="1"/>
          </p:nvPr>
        </p:nvSpPr>
        <p:spPr bwMode="gray">
          <a:xfrm>
            <a:off x="8194404" y="40055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 noChangeAspect="1"/>
          </p:cNvSpPr>
          <p:nvPr userDrawn="1">
            <p:ph type="pic" sz="quarter" idx="18" hasCustomPrompt="1"/>
          </p:nvPr>
        </p:nvSpPr>
        <p:spPr bwMode="gray">
          <a:xfrm>
            <a:off x="8194404" y="27584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0" name="Bildplatzhalter 8"/>
          <p:cNvSpPr>
            <a:spLocks noGrp="1" noChangeAspect="1"/>
          </p:cNvSpPr>
          <p:nvPr userDrawn="1">
            <p:ph type="pic" sz="quarter" idx="29" hasCustomPrompt="1"/>
          </p:nvPr>
        </p:nvSpPr>
        <p:spPr bwMode="gray">
          <a:xfrm>
            <a:off x="8194404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" name="Bildplatzhalter 8"/>
          <p:cNvSpPr>
            <a:spLocks noGrp="1" noChangeAspect="1"/>
          </p:cNvSpPr>
          <p:nvPr userDrawn="1">
            <p:ph type="pic" sz="quarter" idx="10" hasCustomPrompt="1"/>
          </p:nvPr>
        </p:nvSpPr>
        <p:spPr bwMode="gray">
          <a:xfrm>
            <a:off x="2302801" y="1512000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 noChangeAspect="1"/>
          </p:cNvSpPr>
          <p:nvPr userDrawn="1">
            <p:ph type="pic" sz="quarter" idx="12" hasCustomPrompt="1"/>
          </p:nvPr>
        </p:nvSpPr>
        <p:spPr bwMode="gray">
          <a:xfrm>
            <a:off x="2302801" y="4005734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 noChangeAspect="1"/>
          </p:cNvSpPr>
          <p:nvPr userDrawn="1">
            <p:ph type="pic" sz="quarter" idx="14" hasCustomPrompt="1"/>
          </p:nvPr>
        </p:nvSpPr>
        <p:spPr bwMode="gray">
          <a:xfrm>
            <a:off x="2302801" y="2758867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9" name="Bildplatzhalter 8"/>
          <p:cNvSpPr>
            <a:spLocks noGrp="1" noChangeAspect="1"/>
          </p:cNvSpPr>
          <p:nvPr userDrawn="1">
            <p:ph type="pic" sz="quarter" idx="28" hasCustomPrompt="1"/>
          </p:nvPr>
        </p:nvSpPr>
        <p:spPr bwMode="gray">
          <a:xfrm>
            <a:off x="2302801" y="5252601"/>
            <a:ext cx="1691124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4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cxnSp>
        <p:nvCxnSpPr>
          <p:cNvPr id="54" name="Gerade Verbindung 53"/>
          <p:cNvCxnSpPr>
            <a:stCxn id="7" idx="3"/>
            <a:endCxn id="4" idx="1"/>
          </p:cNvCxnSpPr>
          <p:nvPr/>
        </p:nvCxnSpPr>
        <p:spPr bwMode="gray">
          <a:xfrm>
            <a:off x="3993925" y="2098800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>
            <a:stCxn id="12" idx="3"/>
            <a:endCxn id="79" idx="1"/>
          </p:cNvCxnSpPr>
          <p:nvPr/>
        </p:nvCxnSpPr>
        <p:spPr bwMode="gray">
          <a:xfrm>
            <a:off x="3993925" y="3345667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55"/>
          <p:cNvCxnSpPr>
            <a:stCxn id="9" idx="1"/>
            <a:endCxn id="85" idx="3"/>
          </p:cNvCxnSpPr>
          <p:nvPr/>
        </p:nvCxnSpPr>
        <p:spPr bwMode="gray">
          <a:xfrm flipH="1">
            <a:off x="7715158" y="20981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56"/>
          <p:cNvCxnSpPr>
            <a:stCxn id="83" idx="3"/>
            <a:endCxn id="13" idx="1"/>
          </p:cNvCxnSpPr>
          <p:nvPr/>
        </p:nvCxnSpPr>
        <p:spPr bwMode="gray">
          <a:xfrm>
            <a:off x="7715158" y="33452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57"/>
          <p:cNvCxnSpPr>
            <a:stCxn id="84" idx="3"/>
            <a:endCxn id="11" idx="1"/>
          </p:cNvCxnSpPr>
          <p:nvPr/>
        </p:nvCxnSpPr>
        <p:spPr bwMode="gray">
          <a:xfrm>
            <a:off x="7715158" y="4592301"/>
            <a:ext cx="479245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>
            <a:stCxn id="82" idx="3"/>
            <a:endCxn id="40" idx="1"/>
          </p:cNvCxnSpPr>
          <p:nvPr/>
        </p:nvCxnSpPr>
        <p:spPr bwMode="gray">
          <a:xfrm>
            <a:off x="7711590" y="5839401"/>
            <a:ext cx="482813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59"/>
          <p:cNvCxnSpPr>
            <a:stCxn id="39" idx="3"/>
            <a:endCxn id="81" idx="1"/>
          </p:cNvCxnSpPr>
          <p:nvPr/>
        </p:nvCxnSpPr>
        <p:spPr bwMode="gray">
          <a:xfrm>
            <a:off x="3993925" y="5839401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60"/>
          <p:cNvCxnSpPr>
            <a:stCxn id="10" idx="3"/>
            <a:endCxn id="80" idx="1"/>
          </p:cNvCxnSpPr>
          <p:nvPr/>
        </p:nvCxnSpPr>
        <p:spPr bwMode="gray">
          <a:xfrm>
            <a:off x="3993925" y="4592534"/>
            <a:ext cx="482918" cy="0"/>
          </a:xfrm>
          <a:prstGeom prst="line">
            <a:avLst/>
          </a:prstGeom>
          <a:ln w="317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ußzeilenplatzhalter 2"/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4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4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4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801639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3022762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1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23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4429" y="5284428"/>
            <a:ext cx="1908943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1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0224" y="280891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2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87015" y="2581077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3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1761" y="3144224"/>
            <a:ext cx="2202979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4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7142" y="4603313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5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58041" y="4897334"/>
            <a:ext cx="1909937" cy="91521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6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0101" y="2579450"/>
            <a:ext cx="3265521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7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5918" y="252069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8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4886" y="5382234"/>
            <a:ext cx="1284521" cy="5397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19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2861" y="4580694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0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06062" y="3345727"/>
            <a:ext cx="1283852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122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4401" y="4854488"/>
            <a:ext cx="3267222" cy="7929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6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                      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5794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082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1658" y="5252601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75" name="Textplatzhalter 3"/>
          <p:cNvSpPr>
            <a:spLocks noGrp="1"/>
          </p:cNvSpPr>
          <p:nvPr userDrawn="1">
            <p:ph type="body" sz="quarter" idx="34" hasCustomPrompt="1"/>
          </p:nvPr>
        </p:nvSpPr>
        <p:spPr bwMode="gray">
          <a:xfrm>
            <a:off x="395794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5794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5794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3" name="Textplatzhalter 3"/>
          <p:cNvSpPr>
            <a:spLocks noGrp="1"/>
          </p:cNvSpPr>
          <p:nvPr userDrawn="1">
            <p:ph type="body" sz="quarter" idx="45" hasCustomPrompt="1"/>
          </p:nvPr>
        </p:nvSpPr>
        <p:spPr bwMode="gray">
          <a:xfrm>
            <a:off x="8042485" y="1512000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0661" y="2758867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0661" y="4005735"/>
            <a:ext cx="2554669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165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2485" y="5252601"/>
            <a:ext cx="3752845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Insert text in CorpoS (Body), 15 pt. // for smaller text: Home // Paragraph // Increase List Level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0828" y="1512000"/>
            <a:ext cx="1838642" cy="1173600"/>
          </a:xfrm>
          <a:solidFill>
            <a:schemeClr val="accent1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999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99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Text CorpoS, 15 pt. // for smaller text:  Increase List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68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6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296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5794" y="3851886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5794" y="3383769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quarter" idx="19" hasCustomPrompt="1"/>
          </p:nvPr>
        </p:nvSpPr>
        <p:spPr bwMode="gray">
          <a:xfrm>
            <a:off x="395794" y="15113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5794" y="198000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5794" y="2915651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5794" y="4320000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5794" y="2447534"/>
            <a:ext cx="3752845" cy="396000"/>
          </a:xfrm>
          <a:solidFill>
            <a:schemeClr val="accent1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</a:t>
            </a:r>
            <a:r>
              <a:rPr lang="en-US" dirty="0" smtClean="0"/>
              <a:t>20 pt.</a:t>
            </a:r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0602" y="1511300"/>
            <a:ext cx="7578000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586643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n weißem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8982186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404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orient="horz" pos="232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194400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2487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194400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19140" y="4044227"/>
            <a:ext cx="3752845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3501248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3501248"/>
            <a:ext cx="3752845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19141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2487" y="603098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5" name="Fußzeilenplatzhalter 14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63538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2487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19140" y="1512000"/>
            <a:ext cx="3752845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3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19140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2487" y="5313600"/>
            <a:ext cx="3752845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4859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5" y="4044227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5" y="3501248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882" y="1511300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882" y="4043527"/>
            <a:ext cx="56664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882" y="3500548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882" y="6030280"/>
            <a:ext cx="56664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125110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4" y="368300"/>
            <a:ext cx="11400249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4" y="15120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5794" y="40442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794" y="35012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5795" y="60309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165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2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165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1655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1657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5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3725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3725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3725" y="3500548"/>
            <a:ext cx="2795744" cy="324000"/>
          </a:xfrm>
        </p:spPr>
        <p:txBody>
          <a:bodyPr/>
          <a:lstStyle>
            <a:lvl1pPr marL="0" marR="0" indent="0" algn="l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3726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19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999588" y="1511300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8999588" y="4043527"/>
            <a:ext cx="2795744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8999588" y="3500548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8999588" y="6030280"/>
            <a:ext cx="2795744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4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499"/>
            </a:lvl9pPr>
          </a:lstStyle>
          <a:p>
            <a:pPr lvl="0"/>
            <a:r>
              <a:rPr lang="en-US" noProof="0" dirty="0" smtClean="0"/>
              <a:t>Caption CorpoS 15 pt.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4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440920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de-DE" sz="1999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CorpoS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marL="0" marR="0" indent="0" algn="ctr" defTabSz="9138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5" name="Bildplatzhalter 8"/>
          <p:cNvSpPr>
            <a:spLocks noGrp="1"/>
          </p:cNvSpPr>
          <p:nvPr userDrawn="1">
            <p:ph type="pic" sz="quarter" idx="23" hasCustomPrompt="1"/>
          </p:nvPr>
        </p:nvSpPr>
        <p:spPr bwMode="gray">
          <a:xfrm>
            <a:off x="4220203" y="2503829"/>
            <a:ext cx="3754800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448674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7" y="3495678"/>
            <a:ext cx="3752845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0691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4" y="1511769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3634342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7"/>
              </a:spcAft>
            </a:pPr>
            <a:endParaRPr lang="de-DE" sz="1999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</p:grp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7" name="Textplatzhalter 6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5083" y="5436002"/>
            <a:ext cx="11400249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en-US" noProof="0" dirty="0" smtClean="0"/>
              <a:t>Insert text in CorpoS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</p:txBody>
      </p:sp>
      <p:sp>
        <p:nvSpPr>
          <p:cNvPr id="68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39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6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2307263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8" name="Bildplatzhalter 8"/>
          <p:cNvSpPr>
            <a:spLocks noGrp="1"/>
          </p:cNvSpPr>
          <p:nvPr userDrawn="1">
            <p:ph type="pic" sz="quarter" idx="16" hasCustomPrompt="1"/>
          </p:nvPr>
        </p:nvSpPr>
        <p:spPr bwMode="gray">
          <a:xfrm>
            <a:off x="395082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89" name="Bildplatzhalter 8"/>
          <p:cNvSpPr>
            <a:spLocks noGrp="1"/>
          </p:cNvSpPr>
          <p:nvPr userDrawn="1">
            <p:ph type="pic" sz="quarter" idx="27" hasCustomPrompt="1"/>
          </p:nvPr>
        </p:nvSpPr>
        <p:spPr bwMode="gray">
          <a:xfrm>
            <a:off x="6130958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0204" y="3495678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3" name="Bildplatzhalter 8"/>
          <p:cNvSpPr>
            <a:spLocks noGrp="1"/>
          </p:cNvSpPr>
          <p:nvPr userDrawn="1">
            <p:ph type="pic" sz="quarter" idx="31" hasCustomPrompt="1"/>
          </p:nvPr>
        </p:nvSpPr>
        <p:spPr bwMode="gray">
          <a:xfrm>
            <a:off x="8042486" y="3495678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5" name="Bildplatzhalter 8"/>
          <p:cNvSpPr>
            <a:spLocks noGrp="1"/>
          </p:cNvSpPr>
          <p:nvPr userDrawn="1">
            <p:ph type="pic" sz="quarter" idx="33" hasCustomPrompt="1"/>
          </p:nvPr>
        </p:nvSpPr>
        <p:spPr bwMode="gray">
          <a:xfrm>
            <a:off x="804248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96" name="Bildplatzhalter 8"/>
          <p:cNvSpPr>
            <a:spLocks noGrp="1"/>
          </p:cNvSpPr>
          <p:nvPr userDrawn="1">
            <p:ph type="pic" sz="quarter" idx="34" hasCustomPrompt="1"/>
          </p:nvPr>
        </p:nvSpPr>
        <p:spPr bwMode="gray">
          <a:xfrm>
            <a:off x="9956690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5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0303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999"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1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4123544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53" userDrawn="1">
          <p15:clr>
            <a:srgbClr val="A4A3A4"/>
          </p15:clr>
        </p15:guide>
        <p15:guide id="2" orient="horz" pos="404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pos="7433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with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6573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5795" y="1786681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5795" y="462604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5795" y="3206363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5795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6573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5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5795" y="6045725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846408" y="178616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846408" y="4624494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846408" y="320532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846408" y="366999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846408" y="6043658"/>
            <a:ext cx="294889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999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999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Highlight in CorpoS, 20 pt.</a:t>
            </a:r>
          </a:p>
        </p:txBody>
      </p:sp>
      <p:cxnSp>
        <p:nvCxnSpPr>
          <p:cNvPr id="47" name="32,78 // 15,84"/>
          <p:cNvCxnSpPr/>
          <p:nvPr userDrawn="1"/>
        </p:nvCxnSpPr>
        <p:spPr bwMode="black">
          <a:xfrm>
            <a:off x="11795331" y="6965999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2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97870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Multi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</p:grp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-1" y="4619701"/>
            <a:ext cx="6062400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-824"/>
            <a:ext cx="2993642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6131982" y="1155600"/>
            <a:ext cx="2994158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 userDrawn="1">
            <p:ph type="pic" sz="quarter" idx="15" hasCustomPrompt="1"/>
          </p:nvPr>
        </p:nvSpPr>
        <p:spPr bwMode="gray">
          <a:xfrm>
            <a:off x="6131982" y="4619700"/>
            <a:ext cx="29939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55080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endParaRPr lang="en-US" dirty="0"/>
          </a:p>
        </p:txBody>
      </p:sp>
      <p:sp>
        <p:nvSpPr>
          <p:cNvPr id="62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082" y="1512001"/>
            <a:ext cx="5508000" cy="2949301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15013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953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0" name="Bildplatzhalter 8"/>
          <p:cNvSpPr>
            <a:spLocks noGrp="1"/>
          </p:cNvSpPr>
          <p:nvPr userDrawn="1"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1"/>
            <a:ext cx="2993642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1982" y="5774400"/>
            <a:ext cx="2994158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1982" y="2309400"/>
            <a:ext cx="2994158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1982" y="0"/>
            <a:ext cx="2994158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93187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7"/>
                </a:spcAft>
              </a:pPr>
              <a:endParaRPr lang="de-DE" sz="1999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7"/>
                  </a:spcAft>
                </a:pPr>
                <a:endParaRPr lang="de-DE" sz="1999" dirty="0" smtClean="0"/>
              </a:p>
            </p:txBody>
          </p:sp>
        </p:grpSp>
      </p:grpSp>
      <p:sp>
        <p:nvSpPr>
          <p:cNvPr id="69" name="Bildplatzhalter 8"/>
          <p:cNvSpPr>
            <a:spLocks noGrp="1"/>
          </p:cNvSpPr>
          <p:nvPr userDrawn="1"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1" name="Bildplatzhalter 8"/>
          <p:cNvSpPr>
            <a:spLocks noGrp="1"/>
          </p:cNvSpPr>
          <p:nvPr userDrawn="1">
            <p:ph type="pic" sz="quarter" idx="12" hasCustomPrompt="1"/>
          </p:nvPr>
        </p:nvSpPr>
        <p:spPr bwMode="gray">
          <a:xfrm>
            <a:off x="9198361" y="0"/>
            <a:ext cx="29936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2" name="Bildplatzhalter 8"/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6132757" y="5774400"/>
            <a:ext cx="2993383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2757" y="2309400"/>
            <a:ext cx="2993383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7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2756" y="0"/>
            <a:ext cx="29952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198361" y="1155600"/>
            <a:ext cx="2993640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198361" y="4619700"/>
            <a:ext cx="299364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780271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Insert table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en-US" dirty="0" smtClean="0"/>
              <a:t>Table headline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20 pt. bold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 baseline="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Table description 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0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74614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orient="horz" pos="95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pos="249" userDrawn="1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20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395083" y="368300"/>
            <a:ext cx="11404800" cy="540000"/>
          </a:xfrm>
        </p:spPr>
        <p:txBody>
          <a:bodyPr/>
          <a:lstStyle>
            <a:lvl1pPr>
              <a:defRPr sz="2999" baseline="0"/>
            </a:lvl1pPr>
          </a:lstStyle>
          <a:p>
            <a:r>
              <a:rPr lang="en-US" noProof="0" dirty="0" smtClean="0"/>
              <a:t>Optional headline on one line in CorpoA (Headings) 30 pt. </a:t>
            </a:r>
            <a:endParaRPr lang="en-US" noProof="0" dirty="0"/>
          </a:p>
        </p:txBody>
      </p:sp>
      <p:sp>
        <p:nvSpPr>
          <p:cNvPr id="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42556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orient="horz" pos="4049" userDrawn="1">
          <p15:clr>
            <a:srgbClr val="A4A3A4"/>
          </p15:clr>
        </p15:guide>
        <p15:guide id="4" pos="249" userDrawn="1">
          <p15:clr>
            <a:srgbClr val="A4A3A4"/>
          </p15:clr>
        </p15:guide>
        <p15:guide id="5" pos="7433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en-US" dirty="0" smtClean="0"/>
              <a:t>Description in </a:t>
            </a:r>
            <a:r>
              <a:rPr lang="en-US" noProof="0" dirty="0" smtClean="0"/>
              <a:t>CorpoS</a:t>
            </a:r>
            <a:r>
              <a:rPr lang="en-US" dirty="0" smtClean="0"/>
              <a:t> (</a:t>
            </a:r>
            <a:r>
              <a:rPr lang="en-US" noProof="0" dirty="0" smtClean="0"/>
              <a:t>Body</a:t>
            </a:r>
            <a:r>
              <a:rPr lang="en-US" dirty="0" smtClean="0"/>
              <a:t>) in 15 pt. 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9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20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2" y="1511300"/>
            <a:ext cx="11404800" cy="424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6158440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4049" userDrawn="1">
          <p15:clr>
            <a:srgbClr val="A4A3A4"/>
          </p15:clr>
        </p15:guide>
        <p15:guide id="5" orient="horz" pos="953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ody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081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1823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Insert content or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964746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Picture //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1"/>
            <a:ext cx="5580000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7560" y="1512001"/>
            <a:ext cx="5580000" cy="4914201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2666546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7433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4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95083" y="368300"/>
            <a:ext cx="11404800" cy="1008360"/>
          </a:xfrm>
        </p:spPr>
        <p:txBody>
          <a:bodyPr/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081" y="151202"/>
            <a:ext cx="5505133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199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199"/>
            </a:lvl9pPr>
          </a:lstStyle>
          <a:p>
            <a:pPr lvl="0"/>
            <a:r>
              <a:rPr lang="en-US" noProof="0" dirty="0" smtClean="0"/>
              <a:t>Optional chapter heading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5795" y="15120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3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18238" y="1511300"/>
            <a:ext cx="55800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/>
            </a:r>
            <a:br>
              <a:rPr lang="en-US" noProof="0" dirty="0" smtClean="0"/>
            </a:br>
            <a:r>
              <a:rPr lang="en-US" noProof="0" dirty="0" smtClean="0"/>
              <a:t>Insert image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18238" y="3502801"/>
            <a:ext cx="5580000" cy="2923400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082" y="3502801"/>
            <a:ext cx="5580000" cy="2923400"/>
          </a:xfrm>
        </p:spPr>
        <p:txBody>
          <a:bodyPr/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69570" y="0"/>
            <a:ext cx="935513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0643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3631" y="0"/>
            <a:ext cx="1871026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 smtClean="0"/>
              <a:t>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068976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9" userDrawn="1">
          <p15:clr>
            <a:srgbClr val="A4A3A4"/>
          </p15:clr>
        </p15:guide>
        <p15:guide id="2" pos="7433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953" userDrawn="1">
          <p15:clr>
            <a:srgbClr val="A4A3A4"/>
          </p15:clr>
        </p15:guide>
        <p15:guide id="5" orient="horz" pos="4049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8" y="368300"/>
            <a:ext cx="11404600" cy="10064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082" y="1512887"/>
            <a:ext cx="11404801" cy="49149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noProof="0" dirty="0" smtClean="0"/>
              <a:t>Insert text in CorpoS (Body), 20 pt. // for bullets: Home // Paragraph// Increase List Level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  <a:p>
            <a:pPr lvl="5"/>
            <a:r>
              <a:rPr lang="en-US" noProof="0" dirty="0" smtClean="0"/>
              <a:t>Sixth level</a:t>
            </a:r>
          </a:p>
          <a:p>
            <a:pPr lvl="6"/>
            <a:r>
              <a:rPr lang="en-US" noProof="0" dirty="0" smtClean="0"/>
              <a:t>Seventh level</a:t>
            </a:r>
          </a:p>
          <a:p>
            <a:pPr lvl="7"/>
            <a:r>
              <a:rPr lang="en-US" noProof="0" dirty="0" smtClean="0"/>
              <a:t>Eighth level</a:t>
            </a:r>
          </a:p>
          <a:p>
            <a:pPr lvl="8"/>
            <a:r>
              <a:rPr lang="en-US" noProof="0" dirty="0" smtClean="0"/>
              <a:t>Ninth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n-US" noProof="0" smtClean="0"/>
              <a:t>Presentation title in CorpoS (Body) 10 pt. | Department | Date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83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4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98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17" r:id="rId2"/>
    <p:sldLayoutId id="2147483660" r:id="rId3"/>
    <p:sldLayoutId id="2147483738" r:id="rId4"/>
    <p:sldLayoutId id="2147483731" r:id="rId5"/>
    <p:sldLayoutId id="2147483734" r:id="rId6"/>
    <p:sldLayoutId id="2147483721" r:id="rId7"/>
    <p:sldLayoutId id="2147483703" r:id="rId8"/>
    <p:sldLayoutId id="2147483704" r:id="rId9"/>
    <p:sldLayoutId id="2147483700" r:id="rId10"/>
    <p:sldLayoutId id="2147483679" r:id="rId11"/>
    <p:sldLayoutId id="2147483689" r:id="rId12"/>
    <p:sldLayoutId id="2147483692" r:id="rId13"/>
    <p:sldLayoutId id="2147483694" r:id="rId14"/>
    <p:sldLayoutId id="2147483680" r:id="rId15"/>
    <p:sldLayoutId id="2147483707" r:id="rId16"/>
    <p:sldLayoutId id="2147483683" r:id="rId17"/>
    <p:sldLayoutId id="2147483684" r:id="rId18"/>
    <p:sldLayoutId id="2147483711" r:id="rId19"/>
    <p:sldLayoutId id="2147483712" r:id="rId20"/>
    <p:sldLayoutId id="2147483698" r:id="rId21"/>
    <p:sldLayoutId id="2147483729" r:id="rId22"/>
    <p:sldLayoutId id="2147483727" r:id="rId23"/>
    <p:sldLayoutId id="2147483728" r:id="rId24"/>
    <p:sldLayoutId id="2147483682" r:id="rId25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3814" rtl="0" eaLnBrk="1" latinLnBrk="0" hangingPunct="1">
        <a:spcBef>
          <a:spcPts val="0"/>
        </a:spcBef>
        <a:buFont typeface="+mj-lt"/>
        <a:buNone/>
        <a:defRPr sz="2999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1999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341781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14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28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5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3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49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5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 bwMode="black">
          <a:xfrm>
            <a:off x="396000" y="368300"/>
            <a:ext cx="11403888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 smtClean="0"/>
              <a:t>Headline on two lines in CorpoA (Headings) 30 pt. </a:t>
            </a:r>
            <a:br>
              <a:rPr lang="en-US" noProof="0" dirty="0" smtClean="0"/>
            </a:br>
            <a:r>
              <a:rPr lang="en-US" noProof="0" dirty="0" smtClean="0"/>
              <a:t>Lorem ipsum dolor sit amet.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 bwMode="black">
          <a:xfrm>
            <a:off x="396000" y="1512889"/>
            <a:ext cx="114038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 smtClean="0"/>
              <a:t>Insert text in </a:t>
            </a:r>
            <a:r>
              <a:rPr lang="en-US" noProof="0" dirty="0" smtClean="0"/>
              <a:t>CorpoS (Body), 20 pt. </a:t>
            </a:r>
            <a:r>
              <a:rPr lang="en-US" dirty="0" smtClean="0"/>
              <a:t>// for bullets: Home // Paragraph// Increase/Decrease List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</a:p>
        </p:txBody>
      </p:sp>
      <p:sp>
        <p:nvSpPr>
          <p:cNvPr id="26" name="Fußzeilenplatzhalter 4"/>
          <p:cNvSpPr>
            <a:spLocks noGrp="1"/>
          </p:cNvSpPr>
          <p:nvPr userDrawn="1"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999"/>
            </a:lvl2pPr>
            <a:lvl3pPr marL="0" indent="0" algn="r">
              <a:spcBef>
                <a:spcPts val="0"/>
              </a:spcBef>
              <a:defRPr sz="999"/>
            </a:lvl3pPr>
            <a:lvl4pPr marL="0" indent="0" algn="r">
              <a:spcBef>
                <a:spcPts val="0"/>
              </a:spcBef>
              <a:defRPr sz="999"/>
            </a:lvl4pPr>
            <a:lvl5pPr marL="0" indent="0" algn="r">
              <a:spcBef>
                <a:spcPts val="0"/>
              </a:spcBef>
              <a:defRPr sz="999"/>
            </a:lvl5pPr>
            <a:lvl6pPr marL="0" indent="0" algn="r">
              <a:spcBef>
                <a:spcPts val="0"/>
              </a:spcBef>
              <a:defRPr sz="999"/>
            </a:lvl6pPr>
            <a:lvl7pPr marL="0" indent="0" algn="r">
              <a:spcBef>
                <a:spcPts val="0"/>
              </a:spcBef>
              <a:defRPr sz="999"/>
            </a:lvl7pPr>
            <a:lvl8pPr marL="0" indent="0" algn="r">
              <a:spcBef>
                <a:spcPts val="0"/>
              </a:spcBef>
              <a:defRPr sz="999"/>
            </a:lvl8pPr>
            <a:lvl9pPr marL="0" indent="0" algn="r">
              <a:spcBef>
                <a:spcPts val="0"/>
              </a:spcBef>
              <a:defRPr sz="999"/>
            </a:lvl9pPr>
          </a:lstStyle>
          <a:p>
            <a:r>
              <a:rPr lang="en-US" smtClean="0"/>
              <a:t>Presentation title in CorpoS (Body) 10 pt. | Department | Date</a:t>
            </a:r>
            <a:endParaRPr lang="en-US" dirty="0"/>
          </a:p>
        </p:txBody>
      </p:sp>
      <p:sp>
        <p:nvSpPr>
          <p:cNvPr id="27" name="Foliennummernplatzhalter 5"/>
          <p:cNvSpPr>
            <a:spLocks noGrp="1"/>
          </p:cNvSpPr>
          <p:nvPr userDrawn="1">
            <p:ph type="sldNum" sz="quarter" idx="4"/>
          </p:nvPr>
        </p:nvSpPr>
        <p:spPr bwMode="black">
          <a:xfrm>
            <a:off x="11484000" y="6552000"/>
            <a:ext cx="32383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999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999"/>
            </a:lvl2pPr>
            <a:lvl3pPr marL="0" indent="0" algn="l">
              <a:spcBef>
                <a:spcPts val="0"/>
              </a:spcBef>
              <a:defRPr sz="999"/>
            </a:lvl3pPr>
            <a:lvl4pPr marL="0" indent="0" algn="l">
              <a:spcBef>
                <a:spcPts val="0"/>
              </a:spcBef>
              <a:defRPr sz="999"/>
            </a:lvl4pPr>
            <a:lvl5pPr marL="0" indent="0" algn="l">
              <a:spcBef>
                <a:spcPts val="0"/>
              </a:spcBef>
              <a:defRPr sz="999"/>
            </a:lvl5pPr>
            <a:lvl6pPr marL="0" indent="0" algn="l">
              <a:spcBef>
                <a:spcPts val="0"/>
              </a:spcBef>
              <a:defRPr sz="999"/>
            </a:lvl6pPr>
            <a:lvl7pPr marL="0" indent="0" algn="l">
              <a:spcBef>
                <a:spcPts val="0"/>
              </a:spcBef>
              <a:defRPr sz="999"/>
            </a:lvl7pPr>
            <a:lvl8pPr marL="0" indent="0" algn="l">
              <a:spcBef>
                <a:spcPts val="0"/>
              </a:spcBef>
              <a:defRPr sz="999"/>
            </a:lvl8pPr>
            <a:lvl9pPr marL="0" indent="0" algn="l">
              <a:spcBef>
                <a:spcPts val="0"/>
              </a:spcBef>
              <a:defRPr sz="999"/>
            </a:lvl9pPr>
          </a:lstStyle>
          <a:p>
            <a:fld id="{AD1D1349-391B-44DC-865F-5996B3E40F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Wortmarke Mercedes-Benz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0"/>
            <a:ext cx="1188000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64" r:id="rId3"/>
    <p:sldLayoutId id="2147483737" r:id="rId4"/>
    <p:sldLayoutId id="2147483735" r:id="rId5"/>
    <p:sldLayoutId id="2147483736" r:id="rId6"/>
    <p:sldLayoutId id="2147483722" r:id="rId7"/>
    <p:sldLayoutId id="2147483705" r:id="rId8"/>
    <p:sldLayoutId id="2147483706" r:id="rId9"/>
    <p:sldLayoutId id="2147483701" r:id="rId10"/>
    <p:sldLayoutId id="2147483702" r:id="rId11"/>
    <p:sldLayoutId id="2147483691" r:id="rId12"/>
    <p:sldLayoutId id="2147483693" r:id="rId13"/>
    <p:sldLayoutId id="2147483695" r:id="rId14"/>
    <p:sldLayoutId id="2147483685" r:id="rId15"/>
    <p:sldLayoutId id="2147483708" r:id="rId16"/>
    <p:sldLayoutId id="2147483686" r:id="rId17"/>
    <p:sldLayoutId id="2147483687" r:id="rId18"/>
    <p:sldLayoutId id="2147483715" r:id="rId19"/>
    <p:sldLayoutId id="2147483716" r:id="rId20"/>
    <p:sldLayoutId id="2147483730" r:id="rId21"/>
    <p:sldLayoutId id="2147483723" r:id="rId22"/>
    <p:sldLayoutId id="2147483676" r:id="rId23"/>
    <p:sldLayoutId id="2147483677" r:id="rId24"/>
    <p:sldLayoutId id="2147483724" r:id="rId25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3814" rtl="0" eaLnBrk="1" latinLnBrk="0" hangingPunct="1">
        <a:spcBef>
          <a:spcPts val="0"/>
        </a:spcBef>
        <a:buFont typeface="+mj-lt"/>
        <a:buNone/>
        <a:defRPr sz="2999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781" indent="-341781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1999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654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738000" indent="-197873" algn="l" defTabSz="913814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499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0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14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20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28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35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43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349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256" algn="l" defTabSz="91381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Relationship Id="rId4" Type="http://schemas.openxmlformats.org/officeDocument/2006/relationships/hyperlink" Target="https://mapcms.e.corpintra.net/bmbds/de/dynamic/searchview.html?currentTab=asset&amp;category=medi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jangoproject.com/" TargetMode="External"/><Relationship Id="rId2" Type="http://schemas.openxmlformats.org/officeDocument/2006/relationships/hyperlink" Target="http://flask.pocoo.org/" TargetMode="Externa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as a web service using Flask</a:t>
            </a:r>
            <a:endParaRPr lang="en-US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dirty="0" smtClean="0"/>
              <a:t>Birmingham Data </a:t>
            </a:r>
            <a:r>
              <a:rPr lang="en-US" dirty="0" smtClean="0"/>
              <a:t>Architecture and Data Science Meetup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Jason Eisele, Data </a:t>
            </a:r>
            <a:r>
              <a:rPr lang="en-US" dirty="0" smtClean="0"/>
              <a:t>Scientist </a:t>
            </a:r>
            <a:r>
              <a:rPr lang="en-US" dirty="0" smtClean="0"/>
              <a:t>@</a:t>
            </a:r>
            <a:r>
              <a:rPr lang="en-US" dirty="0" smtClean="0"/>
              <a:t> MBUSI</a:t>
            </a:r>
            <a:endParaRPr lang="en-US" dirty="0"/>
          </a:p>
        </p:txBody>
      </p:sp>
      <p:pic>
        <p:nvPicPr>
          <p:cNvPr id="26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>
            <a:fillRect/>
          </a:stretch>
        </p:blipFill>
        <p:spPr/>
      </p:pic>
      <p:sp>
        <p:nvSpPr>
          <p:cNvPr id="9" name="More Icons on...">
            <a:hlinkClick r:id="rId4"/>
          </p:cNvPr>
          <p:cNvSpPr/>
          <p:nvPr/>
        </p:nvSpPr>
        <p:spPr bwMode="gray">
          <a:xfrm>
            <a:off x="0" y="7245424"/>
            <a:ext cx="12193202" cy="5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r>
              <a:rPr lang="en-US" sz="1500" dirty="0" smtClean="0">
                <a:solidFill>
                  <a:srgbClr val="080808"/>
                </a:solidFill>
              </a:rPr>
              <a:t>For up to date imagery please refer to</a:t>
            </a:r>
            <a:br>
              <a:rPr lang="en-US" sz="1500" dirty="0" smtClean="0">
                <a:solidFill>
                  <a:srgbClr val="080808"/>
                </a:solidFill>
              </a:rPr>
            </a:br>
            <a:r>
              <a:rPr lang="en-US" sz="1500" dirty="0" smtClean="0">
                <a:solidFill>
                  <a:srgbClr val="080808"/>
                </a:solidFill>
                <a:hlinkClick r:id="rId4"/>
              </a:rPr>
              <a:t>https://mapcms.e.corpintra.net/bmbds/en/dynamic/searchview.html?currentTab=asset&amp;category=media</a:t>
            </a:r>
            <a:endParaRPr lang="en-US" sz="20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Tampa, FL native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 Navy Veteran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New parent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MBA @ Syracuse, specialization in Business </a:t>
            </a:r>
            <a:r>
              <a:rPr lang="en-US" dirty="0" smtClean="0"/>
              <a:t>Analytics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Previous Roles:</a:t>
            </a:r>
          </a:p>
          <a:p>
            <a:pPr marL="684681" lvl="1" indent="-342900"/>
            <a:r>
              <a:rPr lang="en-US" dirty="0" smtClean="0"/>
              <a:t>BI Developer</a:t>
            </a:r>
          </a:p>
          <a:p>
            <a:pPr marL="684681" lvl="1" indent="-342900"/>
            <a:r>
              <a:rPr lang="en-US" dirty="0" smtClean="0"/>
              <a:t>Reliability Engineer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2</a:t>
            </a:fld>
            <a:endParaRPr lang="en-US" noProof="0" dirty="0"/>
          </a:p>
        </p:txBody>
      </p:sp>
      <p:pic>
        <p:nvPicPr>
          <p:cNvPr id="2050" name="Picture 2" descr="Image result for syracuse university mascot"/>
          <p:cNvPicPr>
            <a:picLocks noGrp="1" noChangeAspect="1" noChangeArrowheads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846354"/>
            <a:ext cx="2101516" cy="157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uss john c stennis rea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81" y="4728944"/>
            <a:ext cx="2725419" cy="153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32" y="2447056"/>
            <a:ext cx="2444568" cy="21757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13621" y="1121861"/>
            <a:ext cx="2403757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388763"/>
            <a:ext cx="2286000" cy="28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platzhalter 78"/>
          <p:cNvSpPr>
            <a:spLocks noGrp="1"/>
          </p:cNvSpPr>
          <p:nvPr>
            <p:ph type="body" sz="quarter" idx="32"/>
          </p:nvPr>
        </p:nvSpPr>
        <p:spPr>
          <a:xfrm>
            <a:off x="369106" y="4264431"/>
            <a:ext cx="3752845" cy="396000"/>
          </a:xfrm>
        </p:spPr>
        <p:txBody>
          <a:bodyPr/>
          <a:lstStyle/>
          <a:p>
            <a:pPr lvl="0"/>
            <a:r>
              <a:rPr lang="en-US" dirty="0" smtClean="0"/>
              <a:t>You don’t want to learn web dev</a:t>
            </a:r>
            <a:endParaRPr lang="en-US" dirty="0"/>
          </a:p>
        </p:txBody>
      </p:sp>
      <p:sp>
        <p:nvSpPr>
          <p:cNvPr id="80" name="Textplatzhalter 79"/>
          <p:cNvSpPr>
            <a:spLocks noGrp="1"/>
          </p:cNvSpPr>
          <p:nvPr>
            <p:ph type="body" sz="quarter" idx="33"/>
          </p:nvPr>
        </p:nvSpPr>
        <p:spPr>
          <a:xfrm>
            <a:off x="369104" y="3697314"/>
            <a:ext cx="3752845" cy="396000"/>
          </a:xfrm>
        </p:spPr>
        <p:txBody>
          <a:bodyPr/>
          <a:lstStyle/>
          <a:p>
            <a:pPr lvl="0"/>
            <a:r>
              <a:rPr lang="en-US" dirty="0" smtClean="0"/>
              <a:t>You don’t have a web dev team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developing an on-</a:t>
            </a:r>
            <a:r>
              <a:rPr lang="en-US" dirty="0" err="1" smtClean="0"/>
              <a:t>prem</a:t>
            </a:r>
            <a:r>
              <a:rPr lang="en-US" dirty="0" smtClean="0"/>
              <a:t> </a:t>
            </a:r>
            <a:r>
              <a:rPr lang="en-US" dirty="0" smtClean="0"/>
              <a:t>flask </a:t>
            </a:r>
            <a:r>
              <a:rPr lang="en-US" dirty="0" smtClean="0"/>
              <a:t>service for model hosting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 smtClean="0"/>
              <a:t>Cloud service too expensive</a:t>
            </a:r>
            <a:endParaRPr lang="en-US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8"/>
          </p:nvPr>
        </p:nvSpPr>
        <p:spPr>
          <a:xfrm>
            <a:off x="396000" y="2078417"/>
            <a:ext cx="3752845" cy="396000"/>
          </a:xfrm>
        </p:spPr>
        <p:txBody>
          <a:bodyPr/>
          <a:lstStyle/>
          <a:p>
            <a:pPr lvl="0"/>
            <a:r>
              <a:rPr lang="en-US" dirty="0" smtClean="0"/>
              <a:t>Data governance prevents cloud</a:t>
            </a:r>
            <a:endParaRPr lang="en-US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29"/>
          </p:nvPr>
        </p:nvSpPr>
        <p:spPr>
          <a:xfrm>
            <a:off x="369105" y="3130198"/>
            <a:ext cx="3752845" cy="396000"/>
          </a:xfrm>
        </p:spPr>
        <p:txBody>
          <a:bodyPr/>
          <a:lstStyle/>
          <a:p>
            <a:pPr lvl="0"/>
            <a:r>
              <a:rPr lang="en-US" dirty="0" smtClean="0"/>
              <a:t>Showcase your skills</a:t>
            </a:r>
            <a:endParaRPr lang="en-US" dirty="0"/>
          </a:p>
        </p:txBody>
      </p:sp>
      <p:sp>
        <p:nvSpPr>
          <p:cNvPr id="78" name="Textplatzhalter 77"/>
          <p:cNvSpPr>
            <a:spLocks noGrp="1"/>
          </p:cNvSpPr>
          <p:nvPr>
            <p:ph type="body" sz="quarter" idx="31"/>
          </p:nvPr>
        </p:nvSpPr>
        <p:spPr>
          <a:xfrm>
            <a:off x="381000" y="2599557"/>
            <a:ext cx="3752845" cy="396000"/>
          </a:xfrm>
        </p:spPr>
        <p:txBody>
          <a:bodyPr/>
          <a:lstStyle/>
          <a:p>
            <a:pPr lvl="0"/>
            <a:r>
              <a:rPr lang="en-US" dirty="0" smtClean="0"/>
              <a:t>Incorporate into existing web serv.</a:t>
            </a:r>
            <a:endParaRPr lang="en-US" dirty="0"/>
          </a:p>
        </p:txBody>
      </p:sp>
      <p:pic>
        <p:nvPicPr>
          <p:cNvPr id="72" name="Bildplatzhalter 7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06" b="20906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fld id="{AD1D1349-391B-44DC-865F-5996B3E40F2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Flask and why?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http://flask.pocoo.org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Extremely light weight micro </a:t>
            </a:r>
            <a:r>
              <a:rPr lang="en-US" dirty="0" smtClean="0"/>
              <a:t>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Unlike Django, Flask allows you to use only what you need hence the “one drop at a time”</a:t>
            </a:r>
          </a:p>
          <a:p>
            <a:pPr marL="684681" lvl="1" indent="-342900"/>
            <a:r>
              <a:rPr lang="en-US" i="1" dirty="0" smtClean="0"/>
              <a:t>“Flask </a:t>
            </a:r>
            <a:r>
              <a:rPr lang="en-US" i="1" dirty="0" smtClean="0"/>
              <a:t>is like a Somalia pirate ship where as Django is like a Navy </a:t>
            </a:r>
            <a:r>
              <a:rPr lang="en-US" i="1" dirty="0" smtClean="0"/>
              <a:t>Fleet”</a:t>
            </a:r>
            <a:endParaRPr lang="en-US" i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https://www.djangoproject.com/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D1D1349-391B-44DC-865F-5996B3E40F26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4"/>
          <a:stretch>
            <a:fillRect/>
          </a:stretch>
        </p:blipFill>
        <p:spPr>
          <a:xfrm>
            <a:off x="6425395" y="1600200"/>
            <a:ext cx="5580062" cy="2838456"/>
          </a:xfrm>
          <a:prstGeom prst="rect">
            <a:avLst/>
          </a:prstGeom>
        </p:spPr>
      </p:pic>
      <p:pic>
        <p:nvPicPr>
          <p:cNvPr id="1026" name="Picture 2" descr="Image result for django pyth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4945219"/>
            <a:ext cx="2632857" cy="14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ildplatzhalter 37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6" name="Titel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is cheap, show me the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6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rcedes-Benz white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16_MB_Cars_presentation_EN_16_9_v9h_guf01b.potx" id="{9EEC3837-2A8B-434E-BC67-9B67E4EAC0BE}" vid="{A1B1BE41-7F67-4F2B-A913-E28549E56DFD}"/>
    </a:ext>
  </a:extLst>
</a:theme>
</file>

<file path=ppt/theme/theme2.xml><?xml version="1.0" encoding="utf-8"?>
<a:theme xmlns:a="http://schemas.openxmlformats.org/drawingml/2006/main" name="Mercedes-Benz black">
  <a:themeElements>
    <a:clrScheme name="Mercedes-Benz black new 2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2016_MB_Cars_presentation_EN_16_9_v9h_guf01b.potx" id="{9EEC3837-2A8B-434E-BC67-9B67E4EAC0BE}" vid="{DB6FAA90-AB01-4555-9519-7828545E6234}"/>
    </a:ext>
  </a:extLst>
</a:theme>
</file>

<file path=ppt/theme/theme3.xml><?xml version="1.0" encoding="utf-8"?>
<a:theme xmlns:a="http://schemas.openxmlformats.org/drawingml/2006/main" name="Larissa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2018_MB_Cars_presentation_EN</Template>
  <TotalTime>0</TotalTime>
  <Words>165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CorpoA</vt:lpstr>
      <vt:lpstr>CorpoS</vt:lpstr>
      <vt:lpstr>Symbol</vt:lpstr>
      <vt:lpstr>Webdings</vt:lpstr>
      <vt:lpstr>Mercedes-Benz white</vt:lpstr>
      <vt:lpstr>Mercedes-Benz black</vt:lpstr>
      <vt:lpstr>Machine Learning as a web service using Flask</vt:lpstr>
      <vt:lpstr>Bio</vt:lpstr>
      <vt:lpstr>Motivation for developing an on-prem flask service for model hosting</vt:lpstr>
      <vt:lpstr>What is Flask and why?</vt:lpstr>
      <vt:lpstr>Talk is cheap, show me the code!</vt:lpstr>
    </vt:vector>
  </TitlesOfParts>
  <Company>Daimler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web service using Flask</dc:title>
  <dc:creator>Eisele, Jason (138)</dc:creator>
  <cp:lastModifiedBy>Eisele, Jason (138)</cp:lastModifiedBy>
  <cp:revision>31</cp:revision>
  <dcterms:created xsi:type="dcterms:W3CDTF">2019-06-02T19:08:32Z</dcterms:created>
  <dcterms:modified xsi:type="dcterms:W3CDTF">2019-06-04T19:37:34Z</dcterms:modified>
</cp:coreProperties>
</file>