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01A3-FA40-4BF7-8E66-D249C2DE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E4F2D-9C9F-448C-9D65-8986797FA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B9E8-499D-450F-9F76-F8167C0A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0549-C981-4F94-8376-A0DC601C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22AA-A221-4893-BCFF-5FEA04EE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6E3D-701F-4F4D-B93A-D0E95850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6121-5DBD-499A-8F37-85EFDAA4E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D011-6C80-454A-AA0A-1A33B395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3E15-988A-4B7F-844C-FB3DEEEC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99B7-46D3-4080-AB41-5CE08F30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6FEDE-9AC3-48F5-BF15-CB1C88449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E6252-424A-49CF-89CA-4FFAFFEB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93AD-7DA5-443D-B118-CA8E09BF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776A-0577-4FF8-B93F-1CA380D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B1AC-8377-42FD-B30C-25ABBFB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03F7-CE35-4EB9-8E33-72283C6D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240C-167F-476E-8EB5-017592E3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3FA9-B901-4898-8495-699E00BE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3935-1C48-4DB2-8989-F9A59A43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797E-B651-4EBB-A081-0E670888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DD9F-0792-4427-B0CA-9B3F8982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FE2E-F72B-4017-BECC-40761E86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35ED-EEEE-4CBC-8DDA-697C7166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A906-257D-43D3-976E-953EAAE6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55F5-AA12-4720-853F-89449E31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37F7-C8C7-4304-A796-90892648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4AE-FCA2-4035-B05B-6476CE3A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3F2D5-958B-4BBF-AEEA-BC2056922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73C6-FC56-4851-814A-A937706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6E31-B0AC-4DB0-86B7-AF5D066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45EB-3BFD-4692-B53E-6EA06B35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B2F9-D8BC-450E-8B8A-DA76FA44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6921-EF94-457E-AF82-150AC97C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8C7DC-2921-43B4-8000-2A735185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1EF25-D032-4842-BDE7-42BEB0A9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D14C0-E5AE-4E2D-9A1D-D5B163C3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96736-8448-4EB2-90D7-EA7CCF3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D3C80-8D87-4BD3-8554-06A0D02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5DBB2-781B-4063-9927-AC8A52CE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8E68-A0E9-4C8E-8401-6AA00D43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7F0E2-10F1-4395-9B19-5C5E4ABA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69FF-44F8-4FE8-81FF-0DDEEBE4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20093-52E3-46A0-8A3C-64FD8F0C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0C2E0-B184-45EC-AFA5-B740C31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02F6C-77DF-488F-AD39-6B0C35D9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0F3A3-2DEA-445B-9FFC-4578FDAC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CED2-2BD0-4136-8F30-642C9B07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3C38-ADAC-4CC6-A04C-9B51A0E8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23224-E84B-4780-A5EB-09219B6E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241F-F3D9-4632-8654-A1397B03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9177-C8F1-4F33-AB97-F952C285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2BF0-A634-4DFD-B22A-5044256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DBE8-2AB5-4DDB-8E1B-0B4F86A8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84E4E-2D42-406B-8044-647793896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97943-1C00-41DC-BB47-96F5357A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F9F0D-98D4-4801-9994-F19BE179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3F188-F834-428D-913E-6EEF2DB1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EEC1C-D318-4991-92FB-C5C7ACEC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95FC6-DD2D-463D-BA05-384B2335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52DD-EBA7-4AAA-AAA7-9BE24623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AE47-5898-47FA-BDD2-4C4E6A9E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F5FB-5ADE-42F1-B370-1C5CCADFB5E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778F-CBB2-461A-AAEB-0E386BF44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BD1F6-0D7B-46A4-94E6-889CB9B23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EE65-22A9-4EF5-97E7-F6629924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280-584A-4A0A-83D1-9018781E9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Supplyment</a:t>
            </a:r>
            <a:r>
              <a:rPr lang="en-US" dirty="0"/>
              <a:t> Material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214BB1-EFA2-4058-B453-EBEB1EC7B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316BDC1-91DB-304E-B9B0-D9DB9955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9" y="1027906"/>
            <a:ext cx="8778021" cy="58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6806C-0BFF-A045-8672-9A63C20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55D6-2160-5448-A590-D4C73027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4433-E4CE-4B4B-9842-31FF78B6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Noise data: 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75DF5-30AC-4FE9-8F2A-B8E6D67F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5F9DAC-B3A4-49AD-8CAD-5A03520F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35189"/>
            <a:ext cx="5334000" cy="400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34433-E4CE-4B4B-9842-31FF78B6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Noise data: G1</a:t>
            </a:r>
          </a:p>
        </p:txBody>
      </p:sp>
    </p:spTree>
    <p:extLst>
      <p:ext uri="{BB962C8B-B14F-4D97-AF65-F5344CB8AC3E}">
        <p14:creationId xmlns:p14="http://schemas.microsoft.com/office/powerpoint/2010/main" val="201160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4433-E4CE-4B4B-9842-31FF78B6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Noise data: G2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9957D-DAC5-4C0C-97A6-E7DA424C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4CE4-355F-4E11-B011-6155AEF4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5823C-C874-40DB-A1C7-9679AA46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379" y="4024648"/>
            <a:ext cx="4711834" cy="257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56535B-CB5D-4B3C-84D6-5F689500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379" y="1774400"/>
            <a:ext cx="4547884" cy="2856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3E306-658D-45D4-AB4E-C9BBA8491E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898"/>
          <a:stretch/>
        </p:blipFill>
        <p:spPr>
          <a:xfrm>
            <a:off x="5121263" y="2646609"/>
            <a:ext cx="743596" cy="3080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ED14C8-1CFC-4860-A813-1EC7FF2DFB11}"/>
                  </a:ext>
                </a:extLst>
              </p:cNvPr>
              <p:cNvSpPr txBox="1"/>
              <p:nvPr/>
            </p:nvSpPr>
            <p:spPr>
              <a:xfrm>
                <a:off x="1616299" y="1690688"/>
                <a:ext cx="3993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/>
                  <a:t> with 50cc and only fix the sides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ED14C8-1CFC-4860-A813-1EC7FF2DF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99" y="1690688"/>
                <a:ext cx="399385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A273ADF-E102-4E80-A847-B28EA4F4C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103" y="1467943"/>
            <a:ext cx="3993855" cy="2995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B107-BC86-44E8-979A-9852F6839F9F}"/>
                  </a:ext>
                </a:extLst>
              </p:cNvPr>
              <p:cNvSpPr txBox="1"/>
              <p:nvPr/>
            </p:nvSpPr>
            <p:spPr>
              <a:xfrm>
                <a:off x="5159898" y="2673002"/>
                <a:ext cx="3993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B107-BC86-44E8-979A-9852F683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8" y="2673002"/>
                <a:ext cx="39938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CC583A0-5293-483E-B708-3E5129B8772C}"/>
              </a:ext>
            </a:extLst>
          </p:cNvPr>
          <p:cNvSpPr txBox="1"/>
          <p:nvPr/>
        </p:nvSpPr>
        <p:spPr>
          <a:xfrm>
            <a:off x="8649774" y="4305061"/>
            <a:ext cx="90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t[days]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D6F1A-AD9A-41A9-ABBA-2412220E2FD7}"/>
              </a:ext>
            </a:extLst>
          </p:cNvPr>
          <p:cNvSpPr txBox="1"/>
          <p:nvPr/>
        </p:nvSpPr>
        <p:spPr>
          <a:xfrm>
            <a:off x="6956202" y="5127969"/>
            <a:ext cx="5407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day 7, there was 1.1% difference between two mesh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307A6-315F-4474-9774-3FA741D4BD68}"/>
              </a:ext>
            </a:extLst>
          </p:cNvPr>
          <p:cNvSpPr txBox="1"/>
          <p:nvPr/>
        </p:nvSpPr>
        <p:spPr>
          <a:xfrm>
            <a:off x="7156825" y="1260853"/>
            <a:ext cx="453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the center of the skin  (50mm,50mm,3mm)</a:t>
            </a:r>
          </a:p>
        </p:txBody>
      </p:sp>
    </p:spTree>
    <p:extLst>
      <p:ext uri="{BB962C8B-B14F-4D97-AF65-F5344CB8AC3E}">
        <p14:creationId xmlns:p14="http://schemas.microsoft.com/office/powerpoint/2010/main" val="400415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A9F0-4CA3-0E46-859B-EB65410D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Friction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239EE-D7FC-044A-AA69-7DAA421BE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98"/>
          <a:stretch/>
        </p:blipFill>
        <p:spPr>
          <a:xfrm>
            <a:off x="5121263" y="2646609"/>
            <a:ext cx="743596" cy="3080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1EDC6-BE89-4F48-8F1A-EAF266B6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3" y="1561735"/>
            <a:ext cx="4416973" cy="2716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DE151-74DE-B643-93C5-1F5EABF90B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483" y="4070466"/>
            <a:ext cx="4233395" cy="279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ED196-FB5D-9846-8F3F-A9C6FFBA8A04}"/>
                  </a:ext>
                </a:extLst>
              </p:cNvPr>
              <p:cNvSpPr txBox="1"/>
              <p:nvPr/>
            </p:nvSpPr>
            <p:spPr>
              <a:xfrm>
                <a:off x="3867931" y="829088"/>
                <a:ext cx="3993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/>
                  <a:t> with 50cc and only fix the sides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ED196-FB5D-9846-8F3F-A9C6FFBA8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31" y="829088"/>
                <a:ext cx="3993855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9F3637E-2EE5-6A41-8C9E-B32FEB0B1965}"/>
              </a:ext>
            </a:extLst>
          </p:cNvPr>
          <p:cNvSpPr/>
          <p:nvPr/>
        </p:nvSpPr>
        <p:spPr>
          <a:xfrm>
            <a:off x="3340393" y="624697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 friction (mu=0.1)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AB5464-9A4E-EA42-AA38-2EF51ACB9A86}"/>
              </a:ext>
            </a:extLst>
          </p:cNvPr>
          <p:cNvSpPr/>
          <p:nvPr/>
        </p:nvSpPr>
        <p:spPr>
          <a:xfrm>
            <a:off x="3187067" y="3909226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friction</a:t>
            </a:r>
          </a:p>
        </p:txBody>
      </p:sp>
    </p:spTree>
    <p:extLst>
      <p:ext uri="{BB962C8B-B14F-4D97-AF65-F5344CB8AC3E}">
        <p14:creationId xmlns:p14="http://schemas.microsoft.com/office/powerpoint/2010/main" val="91080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552D-E575-684F-90FB-A3F551CF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Fit </a:t>
            </a:r>
            <a:r>
              <a:rPr lang="en-US" dirty="0" err="1"/>
              <a:t>Th_g</a:t>
            </a:r>
            <a:r>
              <a:rPr lang="en-US" dirty="0"/>
              <a:t> to 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7003A-580F-0246-915D-E1FED4401491}"/>
                  </a:ext>
                </a:extLst>
              </p:cNvPr>
              <p:cNvSpPr txBox="1"/>
              <p:nvPr/>
            </p:nvSpPr>
            <p:spPr>
              <a:xfrm>
                <a:off x="1160584" y="1940169"/>
                <a:ext cx="2093843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7003A-580F-0246-915D-E1FED440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" y="1940169"/>
                <a:ext cx="2093843" cy="483466"/>
              </a:xfrm>
              <a:prstGeom prst="rect">
                <a:avLst/>
              </a:prstGeom>
              <a:blipFill>
                <a:blip r:embed="rId2"/>
                <a:stretch>
                  <a:fillRect l="-3614" t="-10000" r="-301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FCAF8-56B2-504F-A52D-E94771C260D9}"/>
              </a:ext>
            </a:extLst>
          </p:cNvPr>
          <p:cNvSpPr txBox="1"/>
          <p:nvPr/>
        </p:nvSpPr>
        <p:spPr>
          <a:xfrm>
            <a:off x="985771" y="2782669"/>
            <a:ext cx="4537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is under normal Distribution  </a:t>
            </a:r>
          </a:p>
          <a:p>
            <a:r>
              <a:rPr lang="en-US" dirty="0"/>
              <a:t>b is under normal distribution</a:t>
            </a:r>
          </a:p>
          <a:p>
            <a:r>
              <a:rPr lang="en-US" dirty="0"/>
              <a:t>Likelihood is also normal. </a:t>
            </a:r>
          </a:p>
          <a:p>
            <a:r>
              <a:rPr lang="en-US" dirty="0"/>
              <a:t>Detailed parameters see next page</a:t>
            </a:r>
          </a:p>
        </p:txBody>
      </p:sp>
    </p:spTree>
    <p:extLst>
      <p:ext uri="{BB962C8B-B14F-4D97-AF65-F5344CB8AC3E}">
        <p14:creationId xmlns:p14="http://schemas.microsoft.com/office/powerpoint/2010/main" val="10512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E65-355F-2A46-95AB-E1CCEFD5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DE739-498D-9C46-B9B6-7E52E0645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3" b="29653"/>
          <a:stretch/>
        </p:blipFill>
        <p:spPr>
          <a:xfrm>
            <a:off x="3228438" y="252582"/>
            <a:ext cx="8786544" cy="17590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50E3B0-01F3-BD47-8140-A0D20A51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913"/>
            <a:ext cx="12192000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9A5D3C-3432-F14B-894F-C78C9A0819D6}"/>
              </a:ext>
            </a:extLst>
          </p:cNvPr>
          <p:cNvSpPr/>
          <p:nvPr/>
        </p:nvSpPr>
        <p:spPr>
          <a:xfrm>
            <a:off x="838200" y="2318832"/>
            <a:ext cx="1316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3123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806C-0BFF-A045-8672-9A63C20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55D6-2160-5448-A590-D4C73027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8B1286-D19C-0C4C-8114-CFF9C3BB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1" y="1027906"/>
            <a:ext cx="8778019" cy="582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7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815AC1-5FA2-C24E-8AB7-7FCF5D9B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24" y="203257"/>
            <a:ext cx="7972376" cy="2115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68E65-355F-2A46-95AB-E1CCEFD5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A5D3C-3432-F14B-894F-C78C9A0819D6}"/>
              </a:ext>
            </a:extLst>
          </p:cNvPr>
          <p:cNvSpPr/>
          <p:nvPr/>
        </p:nvSpPr>
        <p:spPr>
          <a:xfrm>
            <a:off x="838200" y="2318832"/>
            <a:ext cx="1316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Posterior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1BF3FA-4201-3A4C-B938-B5EB9A5C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913"/>
            <a:ext cx="12192000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133A365-E7A1-FF46-89B3-4A0CCDED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39" y="1032954"/>
            <a:ext cx="8778019" cy="582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6806C-0BFF-A045-8672-9A63C20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Day</a:t>
            </a:r>
          </a:p>
        </p:txBody>
      </p:sp>
    </p:spTree>
    <p:extLst>
      <p:ext uri="{BB962C8B-B14F-4D97-AF65-F5344CB8AC3E}">
        <p14:creationId xmlns:p14="http://schemas.microsoft.com/office/powerpoint/2010/main" val="349333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E65-355F-2A46-95AB-E1CCEFD5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A5D3C-3432-F14B-894F-C78C9A0819D6}"/>
              </a:ext>
            </a:extLst>
          </p:cNvPr>
          <p:cNvSpPr/>
          <p:nvPr/>
        </p:nvSpPr>
        <p:spPr>
          <a:xfrm>
            <a:off x="838200" y="2318832"/>
            <a:ext cx="1316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Posterior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BBCB4-9199-0B47-99FE-DEF27432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11" y="255205"/>
            <a:ext cx="9199342" cy="224522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47AB6A-D192-314D-8160-F472DB24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0347"/>
            <a:ext cx="12192000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Supplyment Material</vt:lpstr>
      <vt:lpstr>Mesh Convergence</vt:lpstr>
      <vt:lpstr>Add Friction</vt:lpstr>
      <vt:lpstr>Linear Fit Th_g to Th</vt:lpstr>
      <vt:lpstr>1 Day</vt:lpstr>
      <vt:lpstr>1 Day</vt:lpstr>
      <vt:lpstr>3 Day</vt:lpstr>
      <vt:lpstr>3 Day</vt:lpstr>
      <vt:lpstr>7 Day</vt:lpstr>
      <vt:lpstr>7 Day</vt:lpstr>
      <vt:lpstr>Posterior Noise data: Iso</vt:lpstr>
      <vt:lpstr>Posterior Noise data: G1</vt:lpstr>
      <vt:lpstr>Posterior Noise data: G2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Fit</dc:title>
  <dc:creator>Han Tianhong</dc:creator>
  <cp:lastModifiedBy>Han Tianhong</cp:lastModifiedBy>
  <cp:revision>5</cp:revision>
  <dcterms:created xsi:type="dcterms:W3CDTF">2021-08-11T01:10:48Z</dcterms:created>
  <dcterms:modified xsi:type="dcterms:W3CDTF">2021-08-11T01:43:32Z</dcterms:modified>
</cp:coreProperties>
</file>