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AD51-FAE7-4BA8-83E9-2EBDE150AE9B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4C2E-5063-491E-8D4E-85C8CC54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9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AD51-FAE7-4BA8-83E9-2EBDE150AE9B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4C2E-5063-491E-8D4E-85C8CC54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4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AD51-FAE7-4BA8-83E9-2EBDE150AE9B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4C2E-5063-491E-8D4E-85C8CC54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1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AD51-FAE7-4BA8-83E9-2EBDE150AE9B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4C2E-5063-491E-8D4E-85C8CC54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5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AD51-FAE7-4BA8-83E9-2EBDE150AE9B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4C2E-5063-491E-8D4E-85C8CC54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AD51-FAE7-4BA8-83E9-2EBDE150AE9B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4C2E-5063-491E-8D4E-85C8CC54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3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AD51-FAE7-4BA8-83E9-2EBDE150AE9B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4C2E-5063-491E-8D4E-85C8CC54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6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AD51-FAE7-4BA8-83E9-2EBDE150AE9B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4C2E-5063-491E-8D4E-85C8CC54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1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AD51-FAE7-4BA8-83E9-2EBDE150AE9B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4C2E-5063-491E-8D4E-85C8CC54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4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AD51-FAE7-4BA8-83E9-2EBDE150AE9B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4C2E-5063-491E-8D4E-85C8CC54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5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AD51-FAE7-4BA8-83E9-2EBDE150AE9B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4C2E-5063-491E-8D4E-85C8CC54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AD51-FAE7-4BA8-83E9-2EBDE150AE9B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54C2E-5063-491E-8D4E-85C8CC54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1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45474"/>
            <a:ext cx="6535272" cy="46001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97" y="1282189"/>
            <a:ext cx="6733903" cy="4663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92730" y="91440"/>
            <a:ext cx="552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Sigmoid/ Logistic  Function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0627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1920" y="509452"/>
            <a:ext cx="547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</a:t>
            </a:r>
            <a:r>
              <a:rPr lang="en-US" sz="2800" b="1" dirty="0" err="1" smtClean="0"/>
              <a:t>anh</a:t>
            </a:r>
            <a:r>
              <a:rPr lang="en-US" sz="2800" b="1" dirty="0" smtClean="0"/>
              <a:t> Activation Function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73" y="1257106"/>
            <a:ext cx="4627192" cy="465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5" y="1627853"/>
            <a:ext cx="4859383" cy="42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3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1" y="457200"/>
            <a:ext cx="532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Relu</a:t>
            </a:r>
            <a:r>
              <a:rPr lang="en-US" sz="3600" b="1" dirty="0" smtClean="0"/>
              <a:t> Activation </a:t>
            </a:r>
            <a:r>
              <a:rPr lang="en-US" sz="3600" b="1" dirty="0" err="1" smtClean="0"/>
              <a:t>Fuction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38" y="1557586"/>
            <a:ext cx="4663442" cy="32887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040"/>
            <a:ext cx="7382435" cy="37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9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4720" y="574766"/>
            <a:ext cx="4153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Leaky </a:t>
            </a:r>
            <a:r>
              <a:rPr lang="en-US" sz="2400" b="1" dirty="0" err="1" smtClean="0"/>
              <a:t>Relu</a:t>
            </a:r>
            <a:r>
              <a:rPr lang="en-US" sz="2400" b="1" dirty="0" smtClean="0"/>
              <a:t> Activation Function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776" y="1714145"/>
            <a:ext cx="5359494" cy="37588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8" y="1714145"/>
            <a:ext cx="5768788" cy="41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1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User2</dc:creator>
  <cp:lastModifiedBy>User2</cp:lastModifiedBy>
  <cp:revision>4</cp:revision>
  <dcterms:created xsi:type="dcterms:W3CDTF">2022-03-09T05:22:11Z</dcterms:created>
  <dcterms:modified xsi:type="dcterms:W3CDTF">2022-03-09T05:38:51Z</dcterms:modified>
</cp:coreProperties>
</file>