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2" name="Google Shape;42;p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86112"/>
            </a:gs>
            <a:gs pos="64000">
              <a:srgbClr val="486112"/>
            </a:gs>
            <a:gs pos="74000">
              <a:srgbClr val="3C537E"/>
            </a:gs>
            <a:gs pos="100000">
              <a:srgbClr val="CEEA96"/>
            </a:gs>
          </a:gsLst>
          <a:lin ang="54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-1381926" y="-3179616"/>
            <a:ext cx="8357420" cy="9746665"/>
          </a:xfrm>
          <a:custGeom>
            <a:rect b="b" l="l" r="r" t="t"/>
            <a:pathLst>
              <a:path extrusionOk="0" h="5405717" w="4966445">
                <a:moveTo>
                  <a:pt x="26895" y="1526240"/>
                </a:moveTo>
                <a:cubicBezTo>
                  <a:pt x="713188" y="1221433"/>
                  <a:pt x="1130540" y="1508297"/>
                  <a:pt x="1655468" y="1472431"/>
                </a:cubicBezTo>
                <a:cubicBezTo>
                  <a:pt x="1931386" y="1035409"/>
                  <a:pt x="2019046" y="329446"/>
                  <a:pt x="2483223" y="0"/>
                </a:cubicBezTo>
                <a:cubicBezTo>
                  <a:pt x="3081870" y="437022"/>
                  <a:pt x="3035059" y="1035409"/>
                  <a:pt x="3310977" y="1472431"/>
                </a:cubicBezTo>
                <a:cubicBezTo>
                  <a:pt x="3862800" y="1472438"/>
                  <a:pt x="4333939" y="1095929"/>
                  <a:pt x="4966445" y="1472453"/>
                </a:cubicBezTo>
                <a:cubicBezTo>
                  <a:pt x="4851906" y="2205318"/>
                  <a:pt x="4414636" y="2346512"/>
                  <a:pt x="4138732" y="2783541"/>
                </a:cubicBezTo>
                <a:cubicBezTo>
                  <a:pt x="4414636" y="3220570"/>
                  <a:pt x="4771223" y="3415553"/>
                  <a:pt x="4966445" y="4094629"/>
                </a:cubicBezTo>
                <a:cubicBezTo>
                  <a:pt x="4468411" y="4444260"/>
                  <a:pt x="3862800" y="4094644"/>
                  <a:pt x="3310977" y="4094651"/>
                </a:cubicBezTo>
                <a:cubicBezTo>
                  <a:pt x="3035059" y="4531673"/>
                  <a:pt x="3001188" y="5049378"/>
                  <a:pt x="2483223" y="5405717"/>
                </a:cubicBezTo>
                <a:cubicBezTo>
                  <a:pt x="1938364" y="5103166"/>
                  <a:pt x="1931386" y="4531673"/>
                  <a:pt x="1655468" y="4094651"/>
                </a:cubicBezTo>
                <a:cubicBezTo>
                  <a:pt x="1103645" y="4094644"/>
                  <a:pt x="632506" y="4309789"/>
                  <a:pt x="0" y="4094629"/>
                </a:cubicBezTo>
                <a:cubicBezTo>
                  <a:pt x="141433" y="3361765"/>
                  <a:pt x="551809" y="3220570"/>
                  <a:pt x="827713" y="2783541"/>
                </a:cubicBezTo>
                <a:cubicBezTo>
                  <a:pt x="578703" y="2382370"/>
                  <a:pt x="141434" y="2492187"/>
                  <a:pt x="26895" y="1526240"/>
                </a:cubicBezTo>
                <a:close/>
              </a:path>
            </a:pathLst>
          </a:custGeom>
          <a:noFill/>
          <a:ln cap="rnd" cmpd="sng" w="19050">
            <a:solidFill>
              <a:srgbClr val="3C51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-1340921" y="-3179618"/>
            <a:ext cx="8734563" cy="10037618"/>
          </a:xfrm>
          <a:custGeom>
            <a:rect b="b" l="l" r="r" t="t"/>
            <a:pathLst>
              <a:path extrusionOk="0" h="5405717" w="4966445">
                <a:moveTo>
                  <a:pt x="26895" y="1526240"/>
                </a:moveTo>
                <a:cubicBezTo>
                  <a:pt x="713188" y="1221433"/>
                  <a:pt x="1130540" y="1508297"/>
                  <a:pt x="1655468" y="1472431"/>
                </a:cubicBezTo>
                <a:cubicBezTo>
                  <a:pt x="1931386" y="1035409"/>
                  <a:pt x="2019046" y="329446"/>
                  <a:pt x="2483223" y="0"/>
                </a:cubicBezTo>
                <a:cubicBezTo>
                  <a:pt x="3081870" y="437022"/>
                  <a:pt x="3035059" y="1035409"/>
                  <a:pt x="3310977" y="1472431"/>
                </a:cubicBezTo>
                <a:cubicBezTo>
                  <a:pt x="3862800" y="1472438"/>
                  <a:pt x="4333939" y="1095929"/>
                  <a:pt x="4966445" y="1472453"/>
                </a:cubicBezTo>
                <a:cubicBezTo>
                  <a:pt x="4851906" y="2205318"/>
                  <a:pt x="4414636" y="2346512"/>
                  <a:pt x="4138732" y="2783541"/>
                </a:cubicBezTo>
                <a:cubicBezTo>
                  <a:pt x="4414636" y="3220570"/>
                  <a:pt x="4771223" y="3415553"/>
                  <a:pt x="4966445" y="4094629"/>
                </a:cubicBezTo>
                <a:cubicBezTo>
                  <a:pt x="4468411" y="4444260"/>
                  <a:pt x="3862800" y="4094644"/>
                  <a:pt x="3310977" y="4094651"/>
                </a:cubicBezTo>
                <a:cubicBezTo>
                  <a:pt x="3035059" y="4531673"/>
                  <a:pt x="3001188" y="5049378"/>
                  <a:pt x="2483223" y="5405717"/>
                </a:cubicBezTo>
                <a:cubicBezTo>
                  <a:pt x="1938364" y="5103166"/>
                  <a:pt x="1931386" y="4531673"/>
                  <a:pt x="1655468" y="4094651"/>
                </a:cubicBezTo>
                <a:cubicBezTo>
                  <a:pt x="1103645" y="4094644"/>
                  <a:pt x="632506" y="4309789"/>
                  <a:pt x="0" y="4094629"/>
                </a:cubicBezTo>
                <a:cubicBezTo>
                  <a:pt x="141433" y="3361765"/>
                  <a:pt x="551809" y="3220570"/>
                  <a:pt x="827713" y="2783541"/>
                </a:cubicBezTo>
                <a:cubicBezTo>
                  <a:pt x="578703" y="2382370"/>
                  <a:pt x="141434" y="2492187"/>
                  <a:pt x="26895" y="1526240"/>
                </a:cubicBezTo>
                <a:close/>
              </a:path>
            </a:pathLst>
          </a:custGeom>
          <a:gradFill>
            <a:gsLst>
              <a:gs pos="0">
                <a:srgbClr val="00B0F0"/>
              </a:gs>
              <a:gs pos="1000">
                <a:srgbClr val="CEEA96"/>
              </a:gs>
              <a:gs pos="78027">
                <a:srgbClr val="1B4B7B"/>
              </a:gs>
              <a:gs pos="93000">
                <a:srgbClr val="48611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-1340921" y="-2888669"/>
            <a:ext cx="8225901" cy="9455714"/>
          </a:xfrm>
          <a:custGeom>
            <a:rect b="b" l="l" r="r" t="t"/>
            <a:pathLst>
              <a:path extrusionOk="0" h="5405717" w="4966445">
                <a:moveTo>
                  <a:pt x="26895" y="1526240"/>
                </a:moveTo>
                <a:cubicBezTo>
                  <a:pt x="713188" y="1221433"/>
                  <a:pt x="1130540" y="1508297"/>
                  <a:pt x="1655468" y="1472431"/>
                </a:cubicBezTo>
                <a:cubicBezTo>
                  <a:pt x="1931386" y="1035409"/>
                  <a:pt x="2019046" y="329446"/>
                  <a:pt x="2483223" y="0"/>
                </a:cubicBezTo>
                <a:cubicBezTo>
                  <a:pt x="3081870" y="437022"/>
                  <a:pt x="3035059" y="1035409"/>
                  <a:pt x="3310977" y="1472431"/>
                </a:cubicBezTo>
                <a:cubicBezTo>
                  <a:pt x="3862800" y="1472438"/>
                  <a:pt x="4333939" y="1095929"/>
                  <a:pt x="4966445" y="1472453"/>
                </a:cubicBezTo>
                <a:cubicBezTo>
                  <a:pt x="4851906" y="2205318"/>
                  <a:pt x="4414636" y="2346512"/>
                  <a:pt x="4138732" y="2783541"/>
                </a:cubicBezTo>
                <a:cubicBezTo>
                  <a:pt x="4414636" y="3220570"/>
                  <a:pt x="4771223" y="3415553"/>
                  <a:pt x="4966445" y="4094629"/>
                </a:cubicBezTo>
                <a:cubicBezTo>
                  <a:pt x="4468411" y="4444260"/>
                  <a:pt x="3862800" y="4094644"/>
                  <a:pt x="3310977" y="4094651"/>
                </a:cubicBezTo>
                <a:cubicBezTo>
                  <a:pt x="3035059" y="4531673"/>
                  <a:pt x="3001188" y="5049378"/>
                  <a:pt x="2483223" y="5405717"/>
                </a:cubicBezTo>
                <a:cubicBezTo>
                  <a:pt x="1938364" y="5103166"/>
                  <a:pt x="1931386" y="4531673"/>
                  <a:pt x="1655468" y="4094651"/>
                </a:cubicBezTo>
                <a:cubicBezTo>
                  <a:pt x="1103645" y="4094644"/>
                  <a:pt x="632506" y="4309789"/>
                  <a:pt x="0" y="4094629"/>
                </a:cubicBezTo>
                <a:cubicBezTo>
                  <a:pt x="141433" y="3361765"/>
                  <a:pt x="551809" y="3220570"/>
                  <a:pt x="827713" y="2783541"/>
                </a:cubicBezTo>
                <a:cubicBezTo>
                  <a:pt x="578703" y="2382370"/>
                  <a:pt x="141434" y="2492187"/>
                  <a:pt x="26895" y="1526240"/>
                </a:cubicBezTo>
                <a:close/>
              </a:path>
            </a:pathLst>
          </a:custGeom>
          <a:noFill/>
          <a:ln cap="rnd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-1849582" y="-2888669"/>
            <a:ext cx="8357420" cy="9746665"/>
          </a:xfrm>
          <a:custGeom>
            <a:rect b="b" l="l" r="r" t="t"/>
            <a:pathLst>
              <a:path extrusionOk="0" h="5405717" w="4966445">
                <a:moveTo>
                  <a:pt x="26895" y="1526240"/>
                </a:moveTo>
                <a:cubicBezTo>
                  <a:pt x="713188" y="1221433"/>
                  <a:pt x="1130540" y="1508297"/>
                  <a:pt x="1655468" y="1472431"/>
                </a:cubicBezTo>
                <a:cubicBezTo>
                  <a:pt x="1931386" y="1035409"/>
                  <a:pt x="2019046" y="329446"/>
                  <a:pt x="2483223" y="0"/>
                </a:cubicBezTo>
                <a:cubicBezTo>
                  <a:pt x="3081870" y="437022"/>
                  <a:pt x="3035059" y="1035409"/>
                  <a:pt x="3310977" y="1472431"/>
                </a:cubicBezTo>
                <a:cubicBezTo>
                  <a:pt x="3862800" y="1472438"/>
                  <a:pt x="4333939" y="1095929"/>
                  <a:pt x="4966445" y="1472453"/>
                </a:cubicBezTo>
                <a:cubicBezTo>
                  <a:pt x="4851906" y="2205318"/>
                  <a:pt x="4414636" y="2346512"/>
                  <a:pt x="4138732" y="2783541"/>
                </a:cubicBezTo>
                <a:cubicBezTo>
                  <a:pt x="4414636" y="3220570"/>
                  <a:pt x="4771223" y="3415553"/>
                  <a:pt x="4966445" y="4094629"/>
                </a:cubicBezTo>
                <a:cubicBezTo>
                  <a:pt x="4468411" y="4444260"/>
                  <a:pt x="3862800" y="4094644"/>
                  <a:pt x="3310977" y="4094651"/>
                </a:cubicBezTo>
                <a:cubicBezTo>
                  <a:pt x="3035059" y="4531673"/>
                  <a:pt x="3001188" y="5049378"/>
                  <a:pt x="2483223" y="5405717"/>
                </a:cubicBezTo>
                <a:cubicBezTo>
                  <a:pt x="1938364" y="5103166"/>
                  <a:pt x="1931386" y="4531673"/>
                  <a:pt x="1655468" y="4094651"/>
                </a:cubicBezTo>
                <a:cubicBezTo>
                  <a:pt x="1103645" y="4094644"/>
                  <a:pt x="632506" y="4309789"/>
                  <a:pt x="0" y="4094629"/>
                </a:cubicBezTo>
                <a:cubicBezTo>
                  <a:pt x="141433" y="3361765"/>
                  <a:pt x="551809" y="3220570"/>
                  <a:pt x="827713" y="2783541"/>
                </a:cubicBezTo>
                <a:cubicBezTo>
                  <a:pt x="578703" y="2382370"/>
                  <a:pt x="141434" y="2492187"/>
                  <a:pt x="26895" y="152624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-1472439" y="-2083374"/>
            <a:ext cx="7552036" cy="8136073"/>
          </a:xfrm>
          <a:custGeom>
            <a:rect b="b" l="l" r="r" t="t"/>
            <a:pathLst>
              <a:path extrusionOk="0" h="5405717" w="4966445">
                <a:moveTo>
                  <a:pt x="26895" y="1526240"/>
                </a:moveTo>
                <a:cubicBezTo>
                  <a:pt x="713188" y="1221433"/>
                  <a:pt x="1130540" y="1508297"/>
                  <a:pt x="1655468" y="1472431"/>
                </a:cubicBezTo>
                <a:cubicBezTo>
                  <a:pt x="1931386" y="1035409"/>
                  <a:pt x="2019046" y="329446"/>
                  <a:pt x="2483223" y="0"/>
                </a:cubicBezTo>
                <a:cubicBezTo>
                  <a:pt x="3081870" y="437022"/>
                  <a:pt x="3035059" y="1035409"/>
                  <a:pt x="3310977" y="1472431"/>
                </a:cubicBezTo>
                <a:cubicBezTo>
                  <a:pt x="3862800" y="1472438"/>
                  <a:pt x="4333939" y="1095929"/>
                  <a:pt x="4966445" y="1472453"/>
                </a:cubicBezTo>
                <a:cubicBezTo>
                  <a:pt x="4851906" y="2205318"/>
                  <a:pt x="4414636" y="2346512"/>
                  <a:pt x="4138732" y="2783541"/>
                </a:cubicBezTo>
                <a:cubicBezTo>
                  <a:pt x="4414636" y="3220570"/>
                  <a:pt x="4771223" y="3415553"/>
                  <a:pt x="4966445" y="4094629"/>
                </a:cubicBezTo>
                <a:cubicBezTo>
                  <a:pt x="4468411" y="4444260"/>
                  <a:pt x="3862800" y="4094644"/>
                  <a:pt x="3310977" y="4094651"/>
                </a:cubicBezTo>
                <a:cubicBezTo>
                  <a:pt x="3035059" y="4531673"/>
                  <a:pt x="3001188" y="5049378"/>
                  <a:pt x="2483223" y="5405717"/>
                </a:cubicBezTo>
                <a:cubicBezTo>
                  <a:pt x="1938364" y="5103166"/>
                  <a:pt x="1931386" y="4531673"/>
                  <a:pt x="1655468" y="4094651"/>
                </a:cubicBezTo>
                <a:cubicBezTo>
                  <a:pt x="1103645" y="4094644"/>
                  <a:pt x="632506" y="4309789"/>
                  <a:pt x="0" y="4094629"/>
                </a:cubicBezTo>
                <a:cubicBezTo>
                  <a:pt x="141433" y="3361765"/>
                  <a:pt x="551809" y="3220570"/>
                  <a:pt x="827713" y="2783541"/>
                </a:cubicBezTo>
                <a:cubicBezTo>
                  <a:pt x="578703" y="2382370"/>
                  <a:pt x="141434" y="2492187"/>
                  <a:pt x="26895" y="152624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To My Presentation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629" y="-2083373"/>
            <a:ext cx="9504479" cy="894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Introducing To Myself</a:t>
            </a:r>
            <a:endParaRPr/>
          </a:p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2917998" y="4121452"/>
            <a:ext cx="605015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Presented by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Abu Hanif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About Myself</a:t>
            </a:r>
            <a:endParaRPr/>
          </a:p>
        </p:txBody>
      </p:sp>
      <p:sp>
        <p:nvSpPr>
          <p:cNvPr id="160" name="Google Shape;160;p20"/>
          <p:cNvSpPr txBox="1"/>
          <p:nvPr>
            <p:ph idx="2" type="body"/>
          </p:nvPr>
        </p:nvSpPr>
        <p:spPr>
          <a:xfrm>
            <a:off x="675745" y="2737245"/>
            <a:ext cx="4444894" cy="3766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Name : Abu Hanif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Father Name: Taslam Uddin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Mother Name:Hafiza Biegum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Address: Parbatipur,dinajpur</a:t>
            </a:r>
            <a:endParaRPr/>
          </a:p>
        </p:txBody>
      </p:sp>
      <p:pic>
        <p:nvPicPr>
          <p:cNvPr id="161" name="Google Shape;161;p20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057" y="-1306286"/>
            <a:ext cx="9424609" cy="816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Educational Background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77334" y="2154725"/>
            <a:ext cx="4953920" cy="38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SSC:Cantontent Board High School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HSC:Kholahati Collage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BA(HON’S):Begum Rokeya University,  Rangpur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MA: Begum Rokaya  University, Rangpur</a:t>
            </a:r>
            <a:endParaRPr/>
          </a:p>
        </p:txBody>
      </p:sp>
      <p:pic>
        <p:nvPicPr>
          <p:cNvPr id="168" name="Google Shape;168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237" y="3779351"/>
            <a:ext cx="7079672" cy="2262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1831" y="1288472"/>
            <a:ext cx="3512171" cy="179017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5761831" y="3190811"/>
            <a:ext cx="35121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Cantonment Board High School ,BUSMS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1025237" y="6260568"/>
            <a:ext cx="6400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Begum Rokeya University, Rangpur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44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675745" y="815975"/>
            <a:ext cx="4185623" cy="957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     Computer Skills</a:t>
            </a:r>
            <a:endParaRPr/>
          </a:p>
        </p:txBody>
      </p:sp>
      <p:grpSp>
        <p:nvGrpSpPr>
          <p:cNvPr id="177" name="Google Shape;177;p22"/>
          <p:cNvGrpSpPr/>
          <p:nvPr/>
        </p:nvGrpSpPr>
        <p:grpSpPr>
          <a:xfrm>
            <a:off x="547541" y="2017352"/>
            <a:ext cx="4312252" cy="3726996"/>
            <a:chOff x="1131" y="244306"/>
            <a:chExt cx="4312252" cy="3726996"/>
          </a:xfrm>
        </p:grpSpPr>
        <p:sp>
          <p:nvSpPr>
            <p:cNvPr id="178" name="Google Shape;178;p22"/>
            <p:cNvSpPr/>
            <p:nvPr/>
          </p:nvSpPr>
          <p:spPr>
            <a:xfrm>
              <a:off x="1535781" y="244306"/>
              <a:ext cx="1242951" cy="807918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 txBox="1"/>
            <p:nvPr/>
          </p:nvSpPr>
          <p:spPr>
            <a:xfrm>
              <a:off x="1575220" y="283745"/>
              <a:ext cx="1164073" cy="72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Operating system</a:t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543630" y="648265"/>
              <a:ext cx="3227253" cy="3227253"/>
            </a:xfrm>
            <a:custGeom>
              <a:rect b="b" l="l" r="r" t="t"/>
              <a:pathLst>
                <a:path extrusionOk="0" h="120000" w="120000">
                  <a:moveTo>
                    <a:pt x="89295" y="7638"/>
                  </a:moveTo>
                  <a:lnTo>
                    <a:pt x="89295" y="7638"/>
                  </a:lnTo>
                  <a:cubicBezTo>
                    <a:pt x="95461" y="11088"/>
                    <a:pt x="100969" y="15600"/>
                    <a:pt x="105566" y="20965"/>
                  </a:cubicBezTo>
                </a:path>
              </a:pathLst>
            </a:custGeom>
            <a:noFill/>
            <a:ln cap="rnd" cmpd="sng" w="127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070432" y="1359295"/>
              <a:ext cx="1242951" cy="807918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3109871" y="1398734"/>
              <a:ext cx="1164073" cy="72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Microsoft Office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543630" y="648265"/>
              <a:ext cx="3227253" cy="3227253"/>
            </a:xfrm>
            <a:custGeom>
              <a:rect b="b" l="l" r="r" t="t"/>
              <a:pathLst>
                <a:path extrusionOk="0" h="120000" w="120000">
                  <a:moveTo>
                    <a:pt x="119856" y="64155"/>
                  </a:moveTo>
                  <a:lnTo>
                    <a:pt x="119856" y="64155"/>
                  </a:lnTo>
                  <a:cubicBezTo>
                    <a:pt x="119307" y="72071"/>
                    <a:pt x="117192" y="79800"/>
                    <a:pt x="113635" y="86894"/>
                  </a:cubicBezTo>
                </a:path>
              </a:pathLst>
            </a:custGeom>
            <a:noFill/>
            <a:ln cap="rnd" cmpd="sng" w="127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2484247" y="3163384"/>
              <a:ext cx="1242951" cy="807918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2523686" y="3202823"/>
              <a:ext cx="1164073" cy="72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Spread Sheet Analysis</a:t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543630" y="648265"/>
              <a:ext cx="3227253" cy="3227253"/>
            </a:xfrm>
            <a:custGeom>
              <a:rect b="b" l="l" r="r" t="t"/>
              <a:pathLst>
                <a:path extrusionOk="0" h="120000" w="120000">
                  <a:moveTo>
                    <a:pt x="67361" y="119547"/>
                  </a:moveTo>
                  <a:cubicBezTo>
                    <a:pt x="62472" y="120151"/>
                    <a:pt x="57527" y="120151"/>
                    <a:pt x="52638" y="119547"/>
                  </a:cubicBezTo>
                </a:path>
              </a:pathLst>
            </a:custGeom>
            <a:noFill/>
            <a:ln cap="rnd" cmpd="sng" w="127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87315" y="3163384"/>
              <a:ext cx="1242951" cy="807918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 txBox="1"/>
            <p:nvPr/>
          </p:nvSpPr>
          <p:spPr>
            <a:xfrm>
              <a:off x="626754" y="3202823"/>
              <a:ext cx="1164073" cy="72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Presentation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543630" y="648265"/>
              <a:ext cx="3227253" cy="3227253"/>
            </a:xfrm>
            <a:custGeom>
              <a:rect b="b" l="l" r="r" t="t"/>
              <a:pathLst>
                <a:path extrusionOk="0" h="120000" w="120000">
                  <a:moveTo>
                    <a:pt x="6365" y="86894"/>
                  </a:moveTo>
                  <a:cubicBezTo>
                    <a:pt x="2808" y="79800"/>
                    <a:pt x="694" y="72071"/>
                    <a:pt x="144" y="64155"/>
                  </a:cubicBezTo>
                </a:path>
              </a:pathLst>
            </a:custGeom>
            <a:noFill/>
            <a:ln cap="rnd" cmpd="sng" w="127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131" y="1359295"/>
              <a:ext cx="1242951" cy="807918"/>
            </a:xfrm>
            <a:prstGeom prst="roundRect">
              <a:avLst>
                <a:gd fmla="val 16667" name="adj"/>
              </a:avLst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40570" y="1398734"/>
              <a:ext cx="1164073" cy="72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rebuchet MS"/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Internet</a:t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543630" y="648265"/>
              <a:ext cx="3227253" cy="3227253"/>
            </a:xfrm>
            <a:custGeom>
              <a:rect b="b" l="l" r="r" t="t"/>
              <a:pathLst>
                <a:path extrusionOk="0" h="120000" w="120000">
                  <a:moveTo>
                    <a:pt x="14434" y="20965"/>
                  </a:moveTo>
                  <a:lnTo>
                    <a:pt x="14434" y="20965"/>
                  </a:lnTo>
                  <a:cubicBezTo>
                    <a:pt x="19031" y="15599"/>
                    <a:pt x="24539" y="11087"/>
                    <a:pt x="30705" y="7638"/>
                  </a:cubicBezTo>
                </a:path>
              </a:pathLst>
            </a:custGeom>
            <a:noFill/>
            <a:ln cap="rnd" cmpd="sng" w="1270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2"/>
          <p:cNvSpPr txBox="1"/>
          <p:nvPr>
            <p:ph idx="3" type="body"/>
          </p:nvPr>
        </p:nvSpPr>
        <p:spPr>
          <a:xfrm>
            <a:off x="5088383" y="947854"/>
            <a:ext cx="4185618" cy="8251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Interests and Hobbies</a:t>
            </a:r>
            <a:endParaRPr/>
          </a:p>
        </p:txBody>
      </p:sp>
      <p:grpSp>
        <p:nvGrpSpPr>
          <p:cNvPr id="194" name="Google Shape;194;p22"/>
          <p:cNvGrpSpPr/>
          <p:nvPr/>
        </p:nvGrpSpPr>
        <p:grpSpPr>
          <a:xfrm>
            <a:off x="5090491" y="2389750"/>
            <a:ext cx="3915932" cy="3347804"/>
            <a:chOff x="2108" y="304471"/>
            <a:chExt cx="3915932" cy="3347804"/>
          </a:xfrm>
        </p:grpSpPr>
        <p:sp>
          <p:nvSpPr>
            <p:cNvPr id="195" name="Google Shape;195;p22"/>
            <p:cNvSpPr/>
            <p:nvPr/>
          </p:nvSpPr>
          <p:spPr>
            <a:xfrm rot="5400000">
              <a:off x="233955" y="1274531"/>
              <a:ext cx="875095" cy="996264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D1E3BB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108" y="304471"/>
              <a:ext cx="1473144" cy="1031153"/>
            </a:xfrm>
            <a:prstGeom prst="roundRect">
              <a:avLst>
                <a:gd fmla="val 16670" name="adj"/>
              </a:avLst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52454" y="354817"/>
              <a:ext cx="1372452" cy="93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lang="en-US" sz="19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Reading And Writing</a:t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1475253" y="402815"/>
              <a:ext cx="1071425" cy="8334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5400000">
              <a:off x="1455349" y="2432857"/>
              <a:ext cx="875095" cy="996264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D1E3BB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1223502" y="1462797"/>
              <a:ext cx="1473144" cy="1031153"/>
            </a:xfrm>
            <a:prstGeom prst="roundRect">
              <a:avLst>
                <a:gd fmla="val 16670" name="adj"/>
              </a:avLst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 txBox="1"/>
            <p:nvPr/>
          </p:nvSpPr>
          <p:spPr>
            <a:xfrm>
              <a:off x="1273848" y="1513143"/>
              <a:ext cx="1372452" cy="93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lang="en-US" sz="19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painting</a:t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2696647" y="1561141"/>
              <a:ext cx="1071425" cy="8334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2444896" y="2621122"/>
              <a:ext cx="1473144" cy="1031153"/>
            </a:xfrm>
            <a:prstGeom prst="roundRect">
              <a:avLst>
                <a:gd fmla="val 16670" name="adj"/>
              </a:avLst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2495242" y="2671468"/>
              <a:ext cx="1372452" cy="9304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Trebuchet MS"/>
                <a:buNone/>
              </a:pPr>
              <a:r>
                <a:rPr lang="en-US" sz="19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Sporting</a:t>
              </a:r>
              <a:endParaRPr/>
            </a:p>
          </p:txBody>
        </p:sp>
      </p:grp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468" y="3183467"/>
            <a:ext cx="1755316" cy="165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677334" y="948268"/>
            <a:ext cx="8596668" cy="1693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                       Thank You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159" y="1794934"/>
            <a:ext cx="6584843" cy="443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