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60" d="100"/>
          <a:sy n="60" d="100"/>
        </p:scale>
        <p:origin x="10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23C9-EE87-B840-498B-7C61913F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4A60D-C991-E8A7-FB25-E63C8CCD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C660-9C71-4508-8E18-AFB34EB5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CB83-172C-7F56-B73A-0D223D23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1A3E-556F-D110-0BB1-8CCA055A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84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9450-5702-AB88-946F-1505FCE4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8992D-3212-EC73-6819-F335A245E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8015-8AAF-2534-0BBD-F4589071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122CD-05EC-824D-4587-6B34D83A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38F2-9278-CAA3-E2AF-6C445C50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9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DB0D1-FA82-ED4D-FA67-F987ADFC1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68080-2435-E74F-EC92-2D6AB790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3340-CB66-35BA-11B3-81290E7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73926-03F9-02C8-5313-B5C9204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DDAE-DCE0-1551-50FC-45DFB744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26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5C1-489E-4519-8456-C592ABB8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DCD2-CD68-F024-FC70-43359048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0A83-48B2-D16D-D69B-10011496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A524-0934-77A6-C650-00BEDC14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D4707-C34A-78B1-190C-2AFE997D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3E32-FC3B-8C8E-B6B5-3BE58A09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A1F8-BFF9-3BFF-577E-E4B13501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EC15-D331-0B60-1B4B-D49EB771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83C0-9075-F716-76EA-5EC6372F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1D6D-48CC-EA2D-AE2F-F432183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41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9502-7646-5D21-8FD5-B49D9A2A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BBD2-203C-F13C-25BA-E054118E1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FDD5-1496-CE64-5B82-81E806D1F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00BF-A455-1F23-FC9F-AF2AB24F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7A589-28DF-3375-1C44-A889A6E5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FAD37-8BE4-6AA1-E756-0BD69176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7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7E8A-84F5-800B-46F2-7CDAB724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17EB2-0DBE-2C09-ADE0-2F2D8E536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2600-4272-046C-E922-19FF3D80A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2981F-B253-937E-7BEB-07AF80CE2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BBB75-54A9-8FD9-C6BA-7E2B28EFE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F78E1-3A4E-CBB4-DEF7-60DC2EDE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F2506-F8F5-C79D-4187-FA98F8AE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104E-5804-BEF1-C9AB-8B4C7987F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78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F723-47A2-D4B5-34AE-6B77903B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5A91A-6165-4D9B-2427-A7F6E9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99083-8CF9-17D2-3B51-303715F6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2305F-8ABE-998F-2F81-723CA6B3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7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1F71E-E6EC-093C-E914-9ED0E2E2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5CA4-B9CD-F1BC-65E7-932F17C1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DD0DD-8A74-4C89-E83D-8734E4EA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7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5294-A4AF-A28A-D71C-6F9DAF61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534E-A810-8335-C8A7-227D241A5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4D4C8-9F0F-2923-42D0-44677861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3169-07FE-0346-A857-A01BDE98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6447-251F-C476-0521-4F6A1664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38618-F5F8-7AF5-DE85-26F538F4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1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EA1-7D33-5EB4-976D-AE967086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5408A-2462-DFC4-5BBD-BB942421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789A-DD58-1501-5D69-EF8662EB1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9FAA5-88A2-931B-4675-55A66A1C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1C1CD-157C-F3B9-1CF2-92C8F711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41BDF-EE91-E992-27A4-7B31A5F1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4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E980-D091-4649-E611-7558D616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A35D-FDD2-4FCC-915F-CBD34142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0E8C-56CB-FD75-11D0-1A7CA5782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EB45F-50AE-4B22-A724-A494CD1E28D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23E5-9E1D-6A8A-494C-D60947084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C10D-9F61-7390-7A98-4E50C250C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28CB6-82F9-4A64-A877-8496AEA9C5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1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5DE-1EFD-048B-886D-12D1FBA6C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C78F-0EEC-EF67-8EA6-682EA45D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1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76310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DEA3AB-A157-131F-2477-3E0B0BF36A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5989" y="2351281"/>
            <a:ext cx="5852159" cy="31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85659A-CCA5-7C9C-DCAE-6B928459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71292AC-2B54-6671-0C37-FC07D251B6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21415" r="21117" b="12003"/>
          <a:stretch/>
        </p:blipFill>
        <p:spPr bwMode="auto">
          <a:xfrm>
            <a:off x="627365" y="2092657"/>
            <a:ext cx="5468635" cy="41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666B-008A-76F8-F08F-E77860B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257-6FE5-74CF-DD61-285C33D7A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170" name="Picture 2" descr="Types of Computer Network Explained in Easy Language | Types of computer  network, Computer network, Networking">
            <a:extLst>
              <a:ext uri="{FF2B5EF4-FFF2-40B4-BE49-F238E27FC236}">
                <a16:creationId xmlns:a16="http://schemas.microsoft.com/office/drawing/2014/main" id="{691E79E7-5205-1755-5080-ADE28EB6E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72" y="790197"/>
            <a:ext cx="8037609" cy="52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2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03E8-65F1-573D-51DE-48EF353A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Challenge?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47656F-D697-E59D-B113-0F22D661D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42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03E8-65F1-573D-51DE-48EF353A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Challenge?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47656F-D697-E59D-B113-0F22D661D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Algorithm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3297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03E8-65F1-573D-51DE-48EF353A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Challenge?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47656F-D697-E59D-B113-0F22D661D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Debugging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89090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03E8-65F1-573D-51DE-48EF353A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Challenge?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D47656F-D697-E59D-B113-0F22D661D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Shard Resources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95379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1851-F5AC-2C17-AA23-0B186DAA5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about how to write such program in code?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D168E1-FD87-4BBD-692C-D37BD5904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94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22AC-8CFA-B634-1B12-1C12CC2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9C68E-BB23-4A00-7376-67FE2166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75" y="1253331"/>
            <a:ext cx="1104104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How many digits is in </a:t>
            </a:r>
            <a:br>
              <a:rPr lang="en-US" sz="4400" dirty="0"/>
            </a:br>
            <a:r>
              <a:rPr lang="en-US" sz="8000" b="1" dirty="0"/>
              <a:t>n!</a:t>
            </a:r>
          </a:p>
          <a:p>
            <a:pPr marL="0" indent="0" algn="ctr">
              <a:buNone/>
            </a:pPr>
            <a:r>
              <a:rPr lang="en-CA" sz="4400" dirty="0"/>
              <a:t>0&lt;n&lt;10^7</a:t>
            </a:r>
          </a:p>
        </p:txBody>
      </p:sp>
    </p:spTree>
    <p:extLst>
      <p:ext uri="{BB962C8B-B14F-4D97-AF65-F5344CB8AC3E}">
        <p14:creationId xmlns:p14="http://schemas.microsoft.com/office/powerpoint/2010/main" val="3675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6D6A-7367-8F16-2C5F-37A6AC8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D0A8-19FC-6E20-3CAE-B91E2CAE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6AE5A8-67B9-C977-4574-347458EC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21" y="1614114"/>
            <a:ext cx="7128351" cy="39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29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8EE0-BB34-9F7A-080C-CB7693B3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388B-B9F4-936A-2E96-E498F97E4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8CF8D94-93D7-6DAD-CB76-5A34F4E8D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t="21415" r="21117" b="12003"/>
          <a:stretch/>
        </p:blipFill>
        <p:spPr bwMode="auto">
          <a:xfrm>
            <a:off x="3273772" y="1574359"/>
            <a:ext cx="5644456" cy="427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5B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6DBD6-06C2-4DC4-B6C2-DD940FFE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CPU Clock Cycle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DEA3AB-A157-131F-2477-3E0B0BF36A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77507"/>
            <a:ext cx="7188199" cy="38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5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DCFA28-260E-171D-C5F7-04B4C6DF0F61}"/>
              </a:ext>
            </a:extLst>
          </p:cNvPr>
          <p:cNvSpPr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0511DB-C128-719F-72E7-7B6BF668262D}"/>
              </a:ext>
            </a:extLst>
          </p:cNvPr>
          <p:cNvSpPr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pic>
        <p:nvPicPr>
          <p:cNvPr id="5" name="Picture 4" descr="A computer monitor with a screenshot of a fire and a fire&#10;&#10;Description automatically generated">
            <a:extLst>
              <a:ext uri="{FF2B5EF4-FFF2-40B4-BE49-F238E27FC236}">
                <a16:creationId xmlns:a16="http://schemas.microsoft.com/office/drawing/2014/main" id="{7A39E808-1081-74EF-9A84-31BDBC081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62" r="-1768" b="2"/>
          <a:stretch/>
        </p:blipFill>
        <p:spPr>
          <a:xfrm>
            <a:off x="643467" y="1463711"/>
            <a:ext cx="6544531" cy="3930577"/>
          </a:xfrm>
          <a:custGeom>
            <a:avLst/>
            <a:gdLst/>
            <a:ahLst/>
            <a:cxnLst/>
            <a:rect l="l" t="t" r="r" b="b"/>
            <a:pathLst>
              <a:path w="6005375" h="4192863">
                <a:moveTo>
                  <a:pt x="5424937" y="874"/>
                </a:moveTo>
                <a:cubicBezTo>
                  <a:pt x="5470440" y="-1251"/>
                  <a:pt x="5516123" y="499"/>
                  <a:pt x="5561495" y="6147"/>
                </a:cubicBezTo>
                <a:cubicBezTo>
                  <a:pt x="5636334" y="13389"/>
                  <a:pt x="5711424" y="18471"/>
                  <a:pt x="5786261" y="26095"/>
                </a:cubicBezTo>
                <a:cubicBezTo>
                  <a:pt x="5819550" y="29525"/>
                  <a:pt x="5853222" y="16820"/>
                  <a:pt x="5886002" y="28509"/>
                </a:cubicBezTo>
                <a:cubicBezTo>
                  <a:pt x="5922214" y="41469"/>
                  <a:pt x="5958870" y="47282"/>
                  <a:pt x="5995622" y="48044"/>
                </a:cubicBezTo>
                <a:lnTo>
                  <a:pt x="5998366" y="47926"/>
                </a:lnTo>
                <a:lnTo>
                  <a:pt x="5995171" y="398504"/>
                </a:lnTo>
                <a:cubicBezTo>
                  <a:pt x="5993433" y="528663"/>
                  <a:pt x="5993035" y="658806"/>
                  <a:pt x="5999656" y="788917"/>
                </a:cubicBezTo>
                <a:cubicBezTo>
                  <a:pt x="6009855" y="990282"/>
                  <a:pt x="6003364" y="1191519"/>
                  <a:pt x="5999656" y="1392757"/>
                </a:cubicBezTo>
                <a:cubicBezTo>
                  <a:pt x="5992506" y="1778706"/>
                  <a:pt x="6003364" y="2164146"/>
                  <a:pt x="5998730" y="2549586"/>
                </a:cubicBezTo>
                <a:cubicBezTo>
                  <a:pt x="5996744" y="2720440"/>
                  <a:pt x="5998994" y="2891040"/>
                  <a:pt x="6003364" y="3061895"/>
                </a:cubicBezTo>
                <a:cubicBezTo>
                  <a:pt x="6009720" y="3305846"/>
                  <a:pt x="5999922" y="3549924"/>
                  <a:pt x="5989196" y="3793749"/>
                </a:cubicBezTo>
                <a:cubicBezTo>
                  <a:pt x="5985594" y="3860794"/>
                  <a:pt x="5984646" y="3927918"/>
                  <a:pt x="5986348" y="3994981"/>
                </a:cubicBezTo>
                <a:lnTo>
                  <a:pt x="5999199" y="4192863"/>
                </a:lnTo>
                <a:lnTo>
                  <a:pt x="0" y="4192863"/>
                </a:lnTo>
                <a:lnTo>
                  <a:pt x="0" y="26225"/>
                </a:lnTo>
                <a:lnTo>
                  <a:pt x="10965" y="23935"/>
                </a:lnTo>
                <a:cubicBezTo>
                  <a:pt x="27502" y="19081"/>
                  <a:pt x="44569" y="16260"/>
                  <a:pt x="61788" y="15549"/>
                </a:cubicBezTo>
                <a:cubicBezTo>
                  <a:pt x="194437" y="-1096"/>
                  <a:pt x="327213" y="3351"/>
                  <a:pt x="460497" y="8815"/>
                </a:cubicBezTo>
                <a:cubicBezTo>
                  <a:pt x="692632" y="18217"/>
                  <a:pt x="925021" y="29144"/>
                  <a:pt x="1157537" y="25841"/>
                </a:cubicBezTo>
                <a:cubicBezTo>
                  <a:pt x="1393484" y="22410"/>
                  <a:pt x="1628922" y="29653"/>
                  <a:pt x="1864615" y="39182"/>
                </a:cubicBezTo>
                <a:cubicBezTo>
                  <a:pt x="1967913" y="43121"/>
                  <a:pt x="2071847" y="47059"/>
                  <a:pt x="2173493" y="17709"/>
                </a:cubicBezTo>
                <a:cubicBezTo>
                  <a:pt x="2196465" y="12334"/>
                  <a:pt x="2220416" y="12855"/>
                  <a:pt x="2243121" y="19234"/>
                </a:cubicBezTo>
                <a:cubicBezTo>
                  <a:pt x="2357219" y="45789"/>
                  <a:pt x="2471952" y="53666"/>
                  <a:pt x="2587321" y="27492"/>
                </a:cubicBezTo>
                <a:cubicBezTo>
                  <a:pt x="2719944" y="-1223"/>
                  <a:pt x="2856455" y="-7360"/>
                  <a:pt x="2991111" y="9323"/>
                </a:cubicBezTo>
                <a:cubicBezTo>
                  <a:pt x="3114231" y="23045"/>
                  <a:pt x="3237985" y="37911"/>
                  <a:pt x="3361358" y="26857"/>
                </a:cubicBezTo>
                <a:cubicBezTo>
                  <a:pt x="3556266" y="9323"/>
                  <a:pt x="3750918" y="24570"/>
                  <a:pt x="3945825" y="29271"/>
                </a:cubicBezTo>
                <a:cubicBezTo>
                  <a:pt x="4010625" y="30796"/>
                  <a:pt x="4075806" y="44137"/>
                  <a:pt x="4140224" y="32193"/>
                </a:cubicBezTo>
                <a:cubicBezTo>
                  <a:pt x="4241744" y="13389"/>
                  <a:pt x="4342120" y="20631"/>
                  <a:pt x="4443766" y="31177"/>
                </a:cubicBezTo>
                <a:cubicBezTo>
                  <a:pt x="4638419" y="51507"/>
                  <a:pt x="4832945" y="61290"/>
                  <a:pt x="5026708" y="23172"/>
                </a:cubicBezTo>
                <a:cubicBezTo>
                  <a:pt x="5086807" y="11229"/>
                  <a:pt x="5146524" y="4368"/>
                  <a:pt x="5207640" y="20377"/>
                </a:cubicBezTo>
                <a:cubicBezTo>
                  <a:pt x="5234626" y="26539"/>
                  <a:pt x="5262719" y="26019"/>
                  <a:pt x="5289465" y="18853"/>
                </a:cubicBezTo>
                <a:cubicBezTo>
                  <a:pt x="5334113" y="9000"/>
                  <a:pt x="5379435" y="2999"/>
                  <a:pt x="5424937" y="874"/>
                </a:cubicBezTo>
                <a:close/>
              </a:path>
            </a:pathLst>
          </a:custGeom>
        </p:spPr>
      </p:pic>
      <p:pic>
        <p:nvPicPr>
          <p:cNvPr id="6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657F63E2-62C0-7797-B2E6-AAADB2C37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19734" r="15107" b="7253"/>
          <a:stretch/>
        </p:blipFill>
        <p:spPr bwMode="auto">
          <a:xfrm>
            <a:off x="7709770" y="1651442"/>
            <a:ext cx="3838763" cy="2877333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B22-F58E-1F94-C90B-D5E8DC04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46011-3A8A-8B90-F99C-CBF98E5F2F35}"/>
              </a:ext>
            </a:extLst>
          </p:cNvPr>
          <p:cNvSpPr txBox="1"/>
          <p:nvPr/>
        </p:nvSpPr>
        <p:spPr>
          <a:xfrm>
            <a:off x="3247446" y="128811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12345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[MAX]={2,4,3,…….,3456}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9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B22-F58E-1F94-C90B-D5E8DC04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46011-3A8A-8B90-F99C-CBF98E5F2F35}"/>
              </a:ext>
            </a:extLst>
          </p:cNvPr>
          <p:cNvSpPr txBox="1"/>
          <p:nvPr/>
        </p:nvSpPr>
        <p:spPr>
          <a:xfrm>
            <a:off x="838200" y="204348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12345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[MAX]={2,4,3,…….,3456}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834CD1-C962-6A2D-52EF-A6F8B339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6123"/>
            <a:ext cx="5627383" cy="315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0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CB22-F58E-1F94-C90B-D5E8DC04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46011-3A8A-8B90-F99C-CBF98E5F2F35}"/>
              </a:ext>
            </a:extLst>
          </p:cNvPr>
          <p:cNvSpPr txBox="1"/>
          <p:nvPr/>
        </p:nvSpPr>
        <p:spPr>
          <a:xfrm>
            <a:off x="838200" y="204348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 12345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[MAX]={2,4,3,…….,3456}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 = 0;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FAE9AE5-0D4C-AE5C-9E18-3FD5B3306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19734" r="15107" b="7253"/>
          <a:stretch/>
        </p:blipFill>
        <p:spPr bwMode="auto">
          <a:xfrm>
            <a:off x="6949439" y="2616254"/>
            <a:ext cx="4094922" cy="3069336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19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235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High Performance Computing</vt:lpstr>
      <vt:lpstr>PowerPoint Presentation</vt:lpstr>
      <vt:lpstr>PowerPoint Presentation</vt:lpstr>
      <vt:lpstr>PowerPoint Presentation</vt:lpstr>
      <vt:lpstr>CPU Clock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Challenge?</vt:lpstr>
      <vt:lpstr>Challenge?</vt:lpstr>
      <vt:lpstr>Challenge?</vt:lpstr>
      <vt:lpstr>Challenge?</vt:lpstr>
      <vt:lpstr>How about how to write such program in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Monjur ul Hasan</dc:creator>
  <cp:lastModifiedBy>Md. Monjur ul Hasan</cp:lastModifiedBy>
  <cp:revision>6</cp:revision>
  <dcterms:created xsi:type="dcterms:W3CDTF">2024-05-12T04:11:25Z</dcterms:created>
  <dcterms:modified xsi:type="dcterms:W3CDTF">2024-05-12T05:40:07Z</dcterms:modified>
</cp:coreProperties>
</file>