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>
        <p:scale>
          <a:sx n="79" d="100"/>
          <a:sy n="79" d="100"/>
        </p:scale>
        <p:origin x="330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A0713-D519-43EB-A297-B5669726ACD5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287F9-CD56-48EC-8828-FA01E2085B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5364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287F9-CD56-48EC-8828-FA01E2085B6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95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A1CF-B5E8-051D-7B73-182889E80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2CADB-EA4D-EF9A-086B-EA8D2133C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A9C96-1D30-C063-37F5-DD478251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FEAF-FCAE-411C-A684-3E816438474D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78044-48D1-311C-B287-1A6CA8A5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028B9-C70D-7A02-0F12-0982ECBF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27AA-EDDC-4FF9-85E9-C60E1FC4A5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74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7CC-47A5-4A2F-12AC-D8FC4BB7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1BF7C-3FA2-255F-07AC-2D0B3B683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B8A15-2962-8F91-4CA7-AC7FEA13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FEAF-FCAE-411C-A684-3E816438474D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0F50D-9D9C-92B7-2F7D-4A1BFE152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C057C-59C6-3DD8-7263-DA7685AE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27AA-EDDC-4FF9-85E9-C60E1FC4A5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74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6ED5E-3672-1A8F-F343-E65A569F3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AF43E-96A2-D3D4-A918-C82539060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7309E-1042-8A3C-2EA5-683AF514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FEAF-FCAE-411C-A684-3E816438474D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18014-E9BE-1B38-E1BF-D48EC881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657D1-7E79-6A9A-2A55-6BD54324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27AA-EDDC-4FF9-85E9-C60E1FC4A5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774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2EA3-BB9F-42EA-4B49-DA9E7C9C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1B5A-F12C-2A7F-E273-5BD458DA7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ABDBB-D5AA-0841-098A-0B298A5D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FEAF-FCAE-411C-A684-3E816438474D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A43DF-6FE2-0B5D-1644-4C4F9AAA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CE130-AEE2-9116-11ED-13D34BB8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27AA-EDDC-4FF9-85E9-C60E1FC4A5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078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231D-2DC4-2358-DA8B-6BE41A04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D4240-52C7-6DD8-B95E-17741E3A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41A01-B0C2-AEC4-28CC-E23FD559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FEAF-FCAE-411C-A684-3E816438474D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860C7-2FE9-D211-D1CB-4FB2D84C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93AB5-24F1-3466-710A-824F8A47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27AA-EDDC-4FF9-85E9-C60E1FC4A5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64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8D23-333C-940E-5CB3-E17D4394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AD2F-6481-7BA8-1765-7F36C9837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5148D-C759-78AB-1148-D7AA49E9B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4E716-3E4C-08D0-7026-E36A5D19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FEAF-FCAE-411C-A684-3E816438474D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D5030-DDBE-F92D-F3A3-B71458D5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0B0DF-55EA-B299-80E2-5451D240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27AA-EDDC-4FF9-85E9-C60E1FC4A5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634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5A55-BD76-0F4C-4DF1-BCE3F466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12A4F-C594-B0B1-21A2-A299451FE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B05DE-216B-D610-5C42-1A7B6C13B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D1427-F3F1-490E-3EDF-9EEE15901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902FD-EDF6-079E-A50F-C19E604A6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15E72-DAC2-B385-AC12-9695494B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FEAF-FCAE-411C-A684-3E816438474D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3E9BC-B906-8440-D20E-92BEAEF5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DA16D-C36D-68EB-BD9D-AD6C2FC5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27AA-EDDC-4FF9-85E9-C60E1FC4A5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666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E161-71D4-9571-A00A-121B8DB2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9FC3C-43A9-9A92-92C6-6F9C7D03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FEAF-FCAE-411C-A684-3E816438474D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D31D2-DCE9-D32E-A185-A6CC3C4B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B450-0A9A-15A0-D648-C0E1612F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27AA-EDDC-4FF9-85E9-C60E1FC4A5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64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A6561-C6B8-AE9F-9EF7-26CD581E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FEAF-FCAE-411C-A684-3E816438474D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89C7C-2DC8-B6FE-1CB6-88CD3AFF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2314E-A6FB-616A-F0AF-93A81C44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27AA-EDDC-4FF9-85E9-C60E1FC4A5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68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9A57-7646-1E3F-67B3-D69E112A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44D45-97E1-1181-89CB-28955B1F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EBAC5-B5CC-AD71-F626-C4E38E818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A8E3F-7EB3-FA4F-428F-49C3CC58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FEAF-FCAE-411C-A684-3E816438474D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035A3-44C5-CC04-0EC6-856E7E85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36D20-65D9-8BAB-938F-CFB04E76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27AA-EDDC-4FF9-85E9-C60E1FC4A5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64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7B95-C3F4-F0E9-EA8B-AF2C1FC7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05C6F-D0F5-9450-8FF5-42E3880C1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4B84C-2689-01C5-2186-0BB3F9BC8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D6872-321E-A729-5CFF-4294D299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FEAF-FCAE-411C-A684-3E816438474D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EC035-A44A-9152-52D6-001A6C24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DAE53-D165-21BB-095D-833C934E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327AA-EDDC-4FF9-85E9-C60E1FC4A5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19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217BD-A37B-DE48-83DF-883FF2F2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5686C-59E9-BA96-2E0C-88ED36692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1AE3B-4A97-D9EF-C802-DFC1817E8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BAFEAF-FCAE-411C-A684-3E816438474D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F809-4C3C-B45F-37E3-05480B5C9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75D3F-9C5A-C351-4218-8BBCAC683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C327AA-EDDC-4FF9-85E9-C60E1FC4A5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55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187D-2FC8-83C6-940D-FD1B008D6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 Performance Computing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8C0DB-FBF7-664A-9FCB-767B44B27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A619-68B0-3583-45F9-4FFA045A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VS. Thread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E2D98-D370-6012-9161-6B9196F0F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3392" y="1917066"/>
            <a:ext cx="5508608" cy="4351338"/>
          </a:xfrm>
        </p:spPr>
      </p:pic>
      <p:pic>
        <p:nvPicPr>
          <p:cNvPr id="6" name="Picture 5" descr="A computer monitor with a screenshot of a fire and a fire&#10;&#10;Description automatically generated">
            <a:extLst>
              <a:ext uri="{FF2B5EF4-FFF2-40B4-BE49-F238E27FC236}">
                <a16:creationId xmlns:a16="http://schemas.microsoft.com/office/drawing/2014/main" id="{8044C844-411D-D49D-E0BC-2D82698627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62" r="-1768" b="2"/>
          <a:stretch/>
        </p:blipFill>
        <p:spPr>
          <a:xfrm>
            <a:off x="193301" y="2180044"/>
            <a:ext cx="6544531" cy="3930577"/>
          </a:xfrm>
          <a:custGeom>
            <a:avLst/>
            <a:gdLst/>
            <a:ahLst/>
            <a:cxnLst/>
            <a:rect l="l" t="t" r="r" b="b"/>
            <a:pathLst>
              <a:path w="6005375" h="4192863">
                <a:moveTo>
                  <a:pt x="5424937" y="874"/>
                </a:moveTo>
                <a:cubicBezTo>
                  <a:pt x="5470440" y="-1251"/>
                  <a:pt x="5516123" y="499"/>
                  <a:pt x="5561495" y="6147"/>
                </a:cubicBezTo>
                <a:cubicBezTo>
                  <a:pt x="5636334" y="13389"/>
                  <a:pt x="5711424" y="18471"/>
                  <a:pt x="5786261" y="26095"/>
                </a:cubicBezTo>
                <a:cubicBezTo>
                  <a:pt x="5819550" y="29525"/>
                  <a:pt x="5853222" y="16820"/>
                  <a:pt x="5886002" y="28509"/>
                </a:cubicBezTo>
                <a:cubicBezTo>
                  <a:pt x="5922214" y="41469"/>
                  <a:pt x="5958870" y="47282"/>
                  <a:pt x="5995622" y="48044"/>
                </a:cubicBezTo>
                <a:lnTo>
                  <a:pt x="5998366" y="47926"/>
                </a:lnTo>
                <a:lnTo>
                  <a:pt x="5995171" y="398504"/>
                </a:lnTo>
                <a:cubicBezTo>
                  <a:pt x="5993433" y="528663"/>
                  <a:pt x="5993035" y="658806"/>
                  <a:pt x="5999656" y="788917"/>
                </a:cubicBezTo>
                <a:cubicBezTo>
                  <a:pt x="6009855" y="990282"/>
                  <a:pt x="6003364" y="1191519"/>
                  <a:pt x="5999656" y="1392757"/>
                </a:cubicBezTo>
                <a:cubicBezTo>
                  <a:pt x="5992506" y="1778706"/>
                  <a:pt x="6003364" y="2164146"/>
                  <a:pt x="5998730" y="2549586"/>
                </a:cubicBezTo>
                <a:cubicBezTo>
                  <a:pt x="5996744" y="2720440"/>
                  <a:pt x="5998994" y="2891040"/>
                  <a:pt x="6003364" y="3061895"/>
                </a:cubicBezTo>
                <a:cubicBezTo>
                  <a:pt x="6009720" y="3305846"/>
                  <a:pt x="5999922" y="3549924"/>
                  <a:pt x="5989196" y="3793749"/>
                </a:cubicBezTo>
                <a:cubicBezTo>
                  <a:pt x="5985594" y="3860794"/>
                  <a:pt x="5984646" y="3927918"/>
                  <a:pt x="5986348" y="3994981"/>
                </a:cubicBezTo>
                <a:lnTo>
                  <a:pt x="5999199" y="4192863"/>
                </a:lnTo>
                <a:lnTo>
                  <a:pt x="0" y="4192863"/>
                </a:lnTo>
                <a:lnTo>
                  <a:pt x="0" y="26225"/>
                </a:lnTo>
                <a:lnTo>
                  <a:pt x="10965" y="23935"/>
                </a:lnTo>
                <a:cubicBezTo>
                  <a:pt x="27502" y="19081"/>
                  <a:pt x="44569" y="16260"/>
                  <a:pt x="61788" y="15549"/>
                </a:cubicBezTo>
                <a:cubicBezTo>
                  <a:pt x="194437" y="-1096"/>
                  <a:pt x="327213" y="3351"/>
                  <a:pt x="460497" y="8815"/>
                </a:cubicBezTo>
                <a:cubicBezTo>
                  <a:pt x="692632" y="18217"/>
                  <a:pt x="925021" y="29144"/>
                  <a:pt x="1157537" y="25841"/>
                </a:cubicBezTo>
                <a:cubicBezTo>
                  <a:pt x="1393484" y="22410"/>
                  <a:pt x="1628922" y="29653"/>
                  <a:pt x="1864615" y="39182"/>
                </a:cubicBezTo>
                <a:cubicBezTo>
                  <a:pt x="1967913" y="43121"/>
                  <a:pt x="2071847" y="47059"/>
                  <a:pt x="2173493" y="17709"/>
                </a:cubicBezTo>
                <a:cubicBezTo>
                  <a:pt x="2196465" y="12334"/>
                  <a:pt x="2220416" y="12855"/>
                  <a:pt x="2243121" y="19234"/>
                </a:cubicBezTo>
                <a:cubicBezTo>
                  <a:pt x="2357219" y="45789"/>
                  <a:pt x="2471952" y="53666"/>
                  <a:pt x="2587321" y="27492"/>
                </a:cubicBezTo>
                <a:cubicBezTo>
                  <a:pt x="2719944" y="-1223"/>
                  <a:pt x="2856455" y="-7360"/>
                  <a:pt x="2991111" y="9323"/>
                </a:cubicBezTo>
                <a:cubicBezTo>
                  <a:pt x="3114231" y="23045"/>
                  <a:pt x="3237985" y="37911"/>
                  <a:pt x="3361358" y="26857"/>
                </a:cubicBezTo>
                <a:cubicBezTo>
                  <a:pt x="3556266" y="9323"/>
                  <a:pt x="3750918" y="24570"/>
                  <a:pt x="3945825" y="29271"/>
                </a:cubicBezTo>
                <a:cubicBezTo>
                  <a:pt x="4010625" y="30796"/>
                  <a:pt x="4075806" y="44137"/>
                  <a:pt x="4140224" y="32193"/>
                </a:cubicBezTo>
                <a:cubicBezTo>
                  <a:pt x="4241744" y="13389"/>
                  <a:pt x="4342120" y="20631"/>
                  <a:pt x="4443766" y="31177"/>
                </a:cubicBezTo>
                <a:cubicBezTo>
                  <a:pt x="4638419" y="51507"/>
                  <a:pt x="4832945" y="61290"/>
                  <a:pt x="5026708" y="23172"/>
                </a:cubicBezTo>
                <a:cubicBezTo>
                  <a:pt x="5086807" y="11229"/>
                  <a:pt x="5146524" y="4368"/>
                  <a:pt x="5207640" y="20377"/>
                </a:cubicBezTo>
                <a:cubicBezTo>
                  <a:pt x="5234626" y="26539"/>
                  <a:pt x="5262719" y="26019"/>
                  <a:pt x="5289465" y="18853"/>
                </a:cubicBezTo>
                <a:cubicBezTo>
                  <a:pt x="5334113" y="9000"/>
                  <a:pt x="5379435" y="2999"/>
                  <a:pt x="5424937" y="87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6308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7DDF-70C2-707D-B586-FD307F22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VS. Concurrent Programming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8B332E-43D1-E695-9E18-A78BFF449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7635" y="1521874"/>
            <a:ext cx="7879749" cy="4802187"/>
          </a:xfrm>
        </p:spPr>
      </p:pic>
    </p:spTree>
    <p:extLst>
      <p:ext uri="{BB962C8B-B14F-4D97-AF65-F5344CB8AC3E}">
        <p14:creationId xmlns:p14="http://schemas.microsoft.com/office/powerpoint/2010/main" val="106144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914B-DE0A-97DF-CE4A-2796FA17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Solution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229B1-A2E0-D92E-4B6C-755AD4560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974" y="2313173"/>
            <a:ext cx="6127658" cy="3742678"/>
          </a:xfrm>
        </p:spPr>
      </p:pic>
    </p:spTree>
    <p:extLst>
      <p:ext uri="{BB962C8B-B14F-4D97-AF65-F5344CB8AC3E}">
        <p14:creationId xmlns:p14="http://schemas.microsoft.com/office/powerpoint/2010/main" val="110696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AA67-6A16-0CC7-3674-CBE4C2A8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D568AB-DDAE-928D-DC33-CFAF11BC36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7304" y="1595510"/>
                <a:ext cx="3206960" cy="102657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D568AB-DDAE-928D-DC33-CFAF11BC36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7304" y="1595510"/>
                <a:ext cx="3206960" cy="102657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96001CB-1CC5-8D8A-C953-CAFC4C3385C8}"/>
              </a:ext>
            </a:extLst>
          </p:cNvPr>
          <p:cNvSpPr txBox="1"/>
          <p:nvPr/>
        </p:nvSpPr>
        <p:spPr>
          <a:xfrm>
            <a:off x="3982585" y="2821923"/>
            <a:ext cx="57245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Where,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S(N) is the speedup of the concurrent execution over the sequential execution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 is the percentage of the application that can be run in parallel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 is the number of processor (parallel thread) that can execute at a time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61177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3325-D632-6284-92ED-FF10540E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Flynn’s Taxonomy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E4D8C9-DBE4-C335-85E4-6A1DEB763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158" y="1404907"/>
            <a:ext cx="4858110" cy="5397901"/>
          </a:xfrm>
        </p:spPr>
      </p:pic>
    </p:spTree>
    <p:extLst>
      <p:ext uri="{BB962C8B-B14F-4D97-AF65-F5344CB8AC3E}">
        <p14:creationId xmlns:p14="http://schemas.microsoft.com/office/powerpoint/2010/main" val="52184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71</Words>
  <Application>Microsoft Office PowerPoint</Application>
  <PresentationFormat>Widescreen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High Performance Computing</vt:lpstr>
      <vt:lpstr>Process VS. Thread</vt:lpstr>
      <vt:lpstr>Parallel VS. Concurrent Programming</vt:lpstr>
      <vt:lpstr>Concurrent Solution</vt:lpstr>
      <vt:lpstr>Amdahl’s Law</vt:lpstr>
      <vt:lpstr>Flynn’s Taxonomy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Computing</dc:title>
  <dc:creator>Md. Monjur ul Hasan</dc:creator>
  <cp:lastModifiedBy>Md. Monjur ul Hasan</cp:lastModifiedBy>
  <cp:revision>2</cp:revision>
  <dcterms:created xsi:type="dcterms:W3CDTF">2024-05-13T04:13:08Z</dcterms:created>
  <dcterms:modified xsi:type="dcterms:W3CDTF">2024-05-13T05:13:34Z</dcterms:modified>
</cp:coreProperties>
</file>