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CA28-801A-B8C2-8F36-069E14C50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6C06C-0389-3B34-0CA5-30CD5869B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5B54-7654-00BC-EC6E-7F6623CA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7549-3830-1740-A5A2-070C2639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434D-616E-3036-96CD-863374F0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0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57DD-5125-7A17-5044-BEB6B579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AFBD-29E1-48E4-9CD3-382102DF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ED46-10BE-BA14-911D-06DAC536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535E-D28E-CD67-77A6-AC588418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BA3E-3AAE-92B9-E0C5-B994204F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86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B35A7-099B-D76B-D3AF-2B90DA35B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3CAE3-1BC9-DA80-8B1A-B2850189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C4EC-0674-925B-94C3-2F6D42B5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23C8-C4FC-F851-B566-67C8BCEE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CCFE-FE4A-7F0B-D1B8-0456A165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41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A7B5-4F33-586E-5E06-A2E0F05E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57AD-36EE-549F-D52D-240648B9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6938-EE03-EB88-2724-F99B464B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10FA-62B5-255E-FAA6-16E93F74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D9D4-56A1-52FC-507F-9E6150C3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6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0AA6-8F0B-B3F7-DD95-911D36B6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6CDE-5857-3152-FE73-A3844557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88AA-3BD1-DD2D-D1DB-27E75C20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8BE41-1631-C45E-2F9B-6834C13F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58F5-2B5F-7CF4-1AA1-4865C812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2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43F3-C3AF-2B58-257F-E6985C34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9E7E-2F24-AAFE-A434-9478AA91A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F388-1936-1F02-29EE-BB06498E1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622C-FFDE-3F2C-39FE-FAB4DCBD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C229-F3FA-E137-E2A5-C77886FE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8DA7-D302-A50E-6A88-C3AAF638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488B-5129-E397-9C24-45A2460D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B4F3E-FF3E-BDB3-E871-02B6D80DB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04B7F-F0EA-E18D-F986-E37758571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11DE0-7F8D-1918-76A0-D798C940B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037DB-3FAA-9E04-E5F4-E797E87BA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9DF6B-49D8-328E-3449-6FE03910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11095-D158-1036-9D49-62F5639D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DF7E6-C6DA-E5F0-B5F2-7E0B93A9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39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27AF-32C2-2D0F-7AFB-AD6A7AC3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52563-0C40-DE83-1C3D-6724DB82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D8FF0-BF10-45AE-DCE8-D6009D61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8CE52-6789-1372-9CD8-614AAAA6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73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11020-B932-27F5-78EB-8FCA6C9E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8A68D-257C-D4F8-4BC2-EF68C905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8268A-3555-66A4-5766-C4C57299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92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C95A-9B36-B62D-AACF-8AEF85DC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A6CE-100D-8E39-EA2A-F494DB4C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D9C5E-72F3-A7B6-7A6F-1E7851D1C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04742-2FB3-FDC2-079E-2782F625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CA0FA-0011-B2A5-9980-DF1D954C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7100D-E1A7-05A0-8BEE-21765DC1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BE47-E34F-78DA-C696-3811D007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8055E-C675-FBB7-0A71-C9C939055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B7975-D85A-2833-5DE7-D99224D0E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47EB-CE35-6744-C528-BA98166E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6AD9F-4FF0-0390-8799-10134316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6CD2B-8131-8022-2851-E46F57FF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58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2EC01-3ED0-6AE7-761D-DBE6ECCC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9D5D2-4C2D-90A1-5E17-2163D02C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EA7F4-EBB7-5073-BDCC-FBCD248DC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D6929-C054-4141-B12B-B0E3AA8A40B8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D6CC-9FD3-184F-BA74-27C5F4562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8478-DB79-44CD-5E99-FF4B87686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4F34D-9354-4E43-92E2-5D2B30A29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84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001D-CD70-445D-197A-FC8382088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Performance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4BA31-23FD-7F2F-2549-F4B5E20F9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099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CB24-7B6D-BC57-4B99-5CE06818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Application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787-807C-E46C-0C76-84C6FED0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5292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sites = {"site1.db", "site2.db", … 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siten.db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words = new HashSet();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site: sites)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(site, words);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Set words)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dbScanner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input = new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DBScanner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DBFile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(file));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input.hasNext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word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3141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CB24-7B6D-BC57-4B99-5CE06818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Application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787-807C-E46C-0C76-84C6FED0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52924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sites = {"site1.db", "site2.db", … 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siten.db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words = new HashSet();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site: sites)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Thread t = new Thread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(site, words));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Set words)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dbScanner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input = new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DBScanner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DBFile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(file));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input.hasNext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word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1966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4291-4AA5-93B2-ACD6-EF05E173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Resource and </a:t>
            </a:r>
            <a:r>
              <a:rPr lang="en-US" dirty="0" err="1"/>
              <a:t>ThreadSafeNess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A1AB70-E164-81E9-0E68-474441BEF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sites = {"site1.db", "site2.db", … 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siten.db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"}; </a:t>
            </a:r>
          </a:p>
          <a:p>
            <a:pPr marL="0" indent="0">
              <a:buNone/>
            </a:pPr>
            <a:r>
              <a:rPr lang="en-CA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words = new HashSet();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site: sites)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Thread t = new Thread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(site, words));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Set words)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dbScanner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input = new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DBScanner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DBFile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(file));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input.hasNext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word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(word);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8287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5EA4-EFF7-9BA5-954A-9746FC30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 (CS)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2610-C981-0FC4-4109-4ED3C14B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</a:t>
            </a:r>
            <a:r>
              <a:rPr lang="en-US" dirty="0" err="1"/>
              <a:t>x+a</a:t>
            </a:r>
            <a:r>
              <a:rPr lang="en-US" dirty="0"/>
              <a:t>  =&gt; x++ ; x+=3; etc.</a:t>
            </a:r>
          </a:p>
          <a:p>
            <a:endParaRPr lang="en-US" dirty="0"/>
          </a:p>
          <a:p>
            <a:pPr lvl="1"/>
            <a:r>
              <a:rPr lang="es-ES" dirty="0"/>
              <a:t>a = x-y; </a:t>
            </a:r>
          </a:p>
          <a:p>
            <a:pPr lvl="1"/>
            <a:r>
              <a:rPr lang="es-ES" dirty="0"/>
              <a:t>b = x + y; </a:t>
            </a:r>
          </a:p>
          <a:p>
            <a:pPr lvl="1"/>
            <a:r>
              <a:rPr lang="es-ES" dirty="0"/>
              <a:t>x = x*x; </a:t>
            </a:r>
          </a:p>
          <a:p>
            <a:pPr lvl="1"/>
            <a:r>
              <a:rPr lang="es-ES" dirty="0"/>
              <a:t>y = y*a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336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6986-3769-E123-08C4-A0ADD0CD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101F4-F709-3B1C-D57A-4B1644BD3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203" y="1465678"/>
            <a:ext cx="7583721" cy="5210049"/>
          </a:xfrm>
        </p:spPr>
      </p:pic>
    </p:spTree>
    <p:extLst>
      <p:ext uri="{BB962C8B-B14F-4D97-AF65-F5344CB8AC3E}">
        <p14:creationId xmlns:p14="http://schemas.microsoft.com/office/powerpoint/2010/main" val="179120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B4E9-B117-4534-72F3-6FA0752C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Working Principle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3D976-B3F6-FC32-6A4F-566CA1195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33" y="1690688"/>
            <a:ext cx="8262547" cy="49914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04D11-106D-A5C9-3314-A3CE3DB56AE0}"/>
              </a:ext>
            </a:extLst>
          </p:cNvPr>
          <p:cNvSpPr txBox="1"/>
          <p:nvPr/>
        </p:nvSpPr>
        <p:spPr>
          <a:xfrm>
            <a:off x="9609513" y="2804160"/>
            <a:ext cx="2137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Exact Same time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1 Before 2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1 After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182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5E9E-E86B-C6CC-75AD-B63C05A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Unlocking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BEA79-55B1-4B0A-1A3F-299B18152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400" y="1825625"/>
            <a:ext cx="10351200" cy="4351338"/>
          </a:xfrm>
        </p:spPr>
      </p:pic>
    </p:spTree>
    <p:extLst>
      <p:ext uri="{BB962C8B-B14F-4D97-AF65-F5344CB8AC3E}">
        <p14:creationId xmlns:p14="http://schemas.microsoft.com/office/powerpoint/2010/main" val="356153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373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Symbol</vt:lpstr>
      <vt:lpstr>Office Theme</vt:lpstr>
      <vt:lpstr>High Performance Computing</vt:lpstr>
      <vt:lpstr>Sequential Application</vt:lpstr>
      <vt:lpstr>Parallel Application</vt:lpstr>
      <vt:lpstr>Shared Resource and ThreadSafeNess</vt:lpstr>
      <vt:lpstr>Critical Section (CS)</vt:lpstr>
      <vt:lpstr>Lock</vt:lpstr>
      <vt:lpstr>Lock Working Principle</vt:lpstr>
      <vt:lpstr>Ensure Unlocking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Monjur ul Hasan</dc:creator>
  <cp:lastModifiedBy>Md. Monjur ul Hasan</cp:lastModifiedBy>
  <cp:revision>8</cp:revision>
  <dcterms:created xsi:type="dcterms:W3CDTF">2024-05-14T02:46:45Z</dcterms:created>
  <dcterms:modified xsi:type="dcterms:W3CDTF">2024-05-14T02:59:44Z</dcterms:modified>
</cp:coreProperties>
</file>