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6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92CA1-9FC5-4667-906F-2681D7AEB53B}" type="datetimeFigureOut">
              <a:rPr lang="en-CA" smtClean="0"/>
              <a:t>2024-05-20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441F1-0B50-46FD-9A8B-75CBC78333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47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A441F1-0B50-46FD-9A8B-75CBC78333A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1981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301C-29DF-0EA6-D023-87ED3C82A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FE132-C42E-A052-BB5D-7B5CCBE42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7B9D7-63AA-A39F-491C-0DCD7E56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49B-7DA8-4F90-B540-A141EE3463CD}" type="datetimeFigureOut">
              <a:rPr lang="en-CA" smtClean="0"/>
              <a:t>2024-05-20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1680D-B4F0-11E8-E4F3-A84F09A8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F380F-D3E7-A5F8-8B77-369BF84D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1903-ABDA-4DE5-AD2A-F576A38B5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787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B98E7-84D3-5A62-FFE0-F56C2592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7D018-51C5-8BB1-744C-B78F0DB9A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D2D4F-600E-DEEB-0544-D26FC6D6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49B-7DA8-4F90-B540-A141EE3463CD}" type="datetimeFigureOut">
              <a:rPr lang="en-CA" smtClean="0"/>
              <a:t>2024-05-20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D344B-BB6F-8C5A-C9FF-7F82A2A5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4574-5519-DBFB-C94A-7594BAA1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1903-ABDA-4DE5-AD2A-F576A38B5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90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158F-F37E-8BB9-BAEB-8961524A3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C0063-BC04-93F5-19C6-4D58C876A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C3404-C25A-3FC3-506F-89427365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49B-7DA8-4F90-B540-A141EE3463CD}" type="datetimeFigureOut">
              <a:rPr lang="en-CA" smtClean="0"/>
              <a:t>2024-05-20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A92D0-BD51-2B48-EC30-ECA218EC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7513-BFFB-FD30-C00F-30F7D2AD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1903-ABDA-4DE5-AD2A-F576A38B5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09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BC8-DA63-DBD0-CF55-F83ED8E0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E83C-6B73-E342-2980-5BEDCD4F0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5659D-A979-700A-86DC-41B2F2E2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49B-7DA8-4F90-B540-A141EE3463CD}" type="datetimeFigureOut">
              <a:rPr lang="en-CA" smtClean="0"/>
              <a:t>2024-05-20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D97A5-EF85-D8D3-A387-4E752822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D66E1-325D-B5F5-88F9-3EFBD061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1903-ABDA-4DE5-AD2A-F576A38B5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782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6C0D-4229-BAB1-EB12-7B1CD918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4B50B-922B-08AD-9B84-94F8987FB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4022D-8F1B-5272-0723-38046D23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49B-7DA8-4F90-B540-A141EE3463CD}" type="datetimeFigureOut">
              <a:rPr lang="en-CA" smtClean="0"/>
              <a:t>2024-05-20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7C83A-81D7-9093-BDE9-880D34D6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828F1-A5B9-7EE3-D693-D40379CE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1903-ABDA-4DE5-AD2A-F576A38B5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408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2AB5-3D68-1491-67C4-18AACD38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29BE-6E21-2D5A-2C10-824E7B473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2BB57-E064-22BD-5EC6-F6A81969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7D1A-8794-1AE3-F6C2-C9649896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49B-7DA8-4F90-B540-A141EE3463CD}" type="datetimeFigureOut">
              <a:rPr lang="en-CA" smtClean="0"/>
              <a:t>2024-05-20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4B353-61C4-3A85-19DA-A7707E6C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E388B-F333-AEE6-EB2B-290F8112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1903-ABDA-4DE5-AD2A-F576A38B5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90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29FA-0158-792D-9612-E1F17C08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F3C96-E626-6430-CC2A-6E00AA289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9C09B-49CE-6D02-3916-34BDC3AE5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A180D-0B6D-D952-2B63-2DD1CC3CE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71842-08DB-C651-B914-85EDA9319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F160A-5260-E4CD-7731-0ABE8183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49B-7DA8-4F90-B540-A141EE3463CD}" type="datetimeFigureOut">
              <a:rPr lang="en-CA" smtClean="0"/>
              <a:t>2024-05-20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798CC-332F-D510-C00B-66E56AF2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D1347-57D9-8A55-CB31-CA3231FF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1903-ABDA-4DE5-AD2A-F576A38B5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335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0D9F-0DB8-0DF5-BB93-AC4CEBDF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7CB94-F0ED-7C06-BFED-BAF2F8C2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49B-7DA8-4F90-B540-A141EE3463CD}" type="datetimeFigureOut">
              <a:rPr lang="en-CA" smtClean="0"/>
              <a:t>2024-05-20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39F90-6011-7A55-004B-88D4252C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AAB66-1331-2FFF-49EE-BCFE00F0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1903-ABDA-4DE5-AD2A-F576A38B5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382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916EA-5F1F-EA2F-72FD-564A8817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49B-7DA8-4F90-B540-A141EE3463CD}" type="datetimeFigureOut">
              <a:rPr lang="en-CA" smtClean="0"/>
              <a:t>2024-05-20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EC9BC-33CB-EFC2-C28E-DEFA59AB0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07E1E-19EE-B3F6-F4D0-DA3B3348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1903-ABDA-4DE5-AD2A-F576A38B5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3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E48C-1400-33A5-69C8-4808F025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7FD2-A827-EACE-7CA5-456F7853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FAF9A-3017-3CB9-CFAB-674C78C86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CF1FF-D2EE-75BD-E964-9AC60F95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49B-7DA8-4F90-B540-A141EE3463CD}" type="datetimeFigureOut">
              <a:rPr lang="en-CA" smtClean="0"/>
              <a:t>2024-05-20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31BE3-BE0D-BFFB-17B8-5FEC313E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BD9F6-8598-DEB9-866B-5EB2EF64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1903-ABDA-4DE5-AD2A-F576A38B5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983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6DC7-6F4E-07FF-6BCE-92113014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D681B-5E37-3967-8E88-8B5067181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D6F64-1D0F-576D-AECD-C1505B286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D73B4-56C0-4F42-D10E-55884379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7149B-7DA8-4F90-B540-A141EE3463CD}" type="datetimeFigureOut">
              <a:rPr lang="en-CA" smtClean="0"/>
              <a:t>2024-05-20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C481E-2A7F-D0EE-828F-BFD5CF2D1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BC0BF-2476-93DE-CBEE-AC2681BF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1903-ABDA-4DE5-AD2A-F576A38B5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922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EA18F8-BD76-083B-6A18-1FE61CF9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3E0FC-38F6-F37C-3A8B-DE5B16B6F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9086-2AEC-0B87-70A1-E5AE5B0C7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7149B-7DA8-4F90-B540-A141EE3463CD}" type="datetimeFigureOut">
              <a:rPr lang="en-CA" smtClean="0"/>
              <a:t>2024-05-20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058E-E479-4D4D-F7C2-E15D9B396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F466E-CCA0-CF6C-58B9-BC71BD6C1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31903-ABDA-4DE5-AD2A-F576A38B5A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41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72E9-9036-DB94-2211-E2E03AC53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High Performance Computing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FC046-E7F2-90ED-A30B-2A843E54A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2304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69BE-308D-9B15-6782-9386F500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Peterson Lock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36E04-838B-9035-01BF-74CE44916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867" y="1825625"/>
            <a:ext cx="9948895" cy="4667250"/>
          </a:xfrm>
        </p:spPr>
      </p:pic>
    </p:spTree>
    <p:extLst>
      <p:ext uri="{BB962C8B-B14F-4D97-AF65-F5344CB8AC3E}">
        <p14:creationId xmlns:p14="http://schemas.microsoft.com/office/powerpoint/2010/main" val="402610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813B8-D0DB-CCF6-8833-00D32B84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Peterson Lock (Concurrent Acquires)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1923-0F0F-5242-A1E0-E8E3D0EF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7663B0-C9AA-702B-9830-FD395877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134" y="1660516"/>
            <a:ext cx="7194619" cy="468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7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EC29-586E-4F30-0ABC-4D3CD236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Paterson Lock: Freedom of Starvation </a:t>
            </a:r>
            <a:endParaRPr lang="en-CA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D75D5B2-C669-2307-BBAC-7599C77DE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8798" y="1343465"/>
            <a:ext cx="9953491" cy="5592225"/>
          </a:xfrm>
        </p:spPr>
      </p:pic>
    </p:spTree>
    <p:extLst>
      <p:ext uri="{BB962C8B-B14F-4D97-AF65-F5344CB8AC3E}">
        <p14:creationId xmlns:p14="http://schemas.microsoft.com/office/powerpoint/2010/main" val="95477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C43D-4D32-32B4-37ED-06F7967DB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Mechanism </a:t>
            </a:r>
            <a:endParaRPr lang="en-C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9B78A5-5476-E5B9-6920-1C8068B72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9420" y="1445798"/>
            <a:ext cx="7313159" cy="5025976"/>
          </a:xfrm>
        </p:spPr>
      </p:pic>
    </p:spTree>
    <p:extLst>
      <p:ext uri="{BB962C8B-B14F-4D97-AF65-F5344CB8AC3E}">
        <p14:creationId xmlns:p14="http://schemas.microsoft.com/office/powerpoint/2010/main" val="360177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22</Words>
  <Application>Microsoft Office PowerPoint</Application>
  <PresentationFormat>Widescreen</PresentationFormat>
  <Paragraphs>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High Performance Computing</vt:lpstr>
      <vt:lpstr>Peterson Lock</vt:lpstr>
      <vt:lpstr>Peterson Lock (Concurrent Acquires)</vt:lpstr>
      <vt:lpstr>Paterson Lock: Freedom of Starvation </vt:lpstr>
      <vt:lpstr>Locking Mechanism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Performance Computing</dc:title>
  <dc:creator>Md. Monjur ul Hasan</dc:creator>
  <cp:lastModifiedBy>Md. Monjur ul Hasan</cp:lastModifiedBy>
  <cp:revision>1</cp:revision>
  <dcterms:created xsi:type="dcterms:W3CDTF">2024-05-20T03:32:25Z</dcterms:created>
  <dcterms:modified xsi:type="dcterms:W3CDTF">2024-05-20T06:56:25Z</dcterms:modified>
</cp:coreProperties>
</file>