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16"/>
  </p:notesMasterIdLst>
  <p:handoutMasterIdLst>
    <p:handoutMasterId r:id="rId17"/>
  </p:handoutMasterIdLst>
  <p:sldIdLst>
    <p:sldId id="25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3" r:id="rId11"/>
    <p:sldId id="334" r:id="rId12"/>
    <p:sldId id="332" r:id="rId13"/>
    <p:sldId id="323" r:id="rId14"/>
    <p:sldId id="285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BAA98-78A0-4713-BF59-6C88A0FCCE68}">
  <a:tblStyle styleId="{81EBAA98-78A0-4713-BF59-6C88A0FCCE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465E04-0C42-4AC8-B466-0D6114AEF8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7DD5C-FEC0-4A14-BEDC-073D4956BC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C83B-0D7B-40E9-B1B8-6665450FB728}" type="datetimeFigureOut">
              <a:rPr lang="en-US" smtClean="0"/>
              <a:t>28/07/2022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43C06-79E1-42E3-AF96-73368CCFA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1ED04-C6A8-48B9-960E-3CF238714A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8D6D0-EB27-4C7E-ABFE-EC7CE97A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738cdec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738cdec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/>
          <p:nvPr/>
        </p:nvSpPr>
        <p:spPr>
          <a:xfrm>
            <a:off x="4407225" y="4663950"/>
            <a:ext cx="200001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Mohammad Hmedat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Mohammad.kaied@gmail.com</a:t>
            </a:r>
            <a:endParaRPr lang="en-US" sz="10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 userDrawn="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407225" y="4663950"/>
            <a:ext cx="198713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Mohammad Hmedat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ohammad.kaied@gmail.com</a:t>
            </a:r>
            <a:endParaRPr sz="10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9467/kotlin-let-run-also-apply-with" TargetMode="External"/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KOTLIN/index.php" TargetMode="External"/><Relationship Id="rId4" Type="http://schemas.openxmlformats.org/officeDocument/2006/relationships/hyperlink" Target="https://www.programiz.com/kotlin-programming/constructor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Kotlin</a:t>
            </a:r>
            <a:endParaRPr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Developer Fundamentals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203C08-2CC5-5094-D4EA-37BBE091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44357-A95C-CB3D-D0D0-D3966977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6275"/>
            <a:ext cx="4260300" cy="3416400"/>
          </a:xfrm>
        </p:spPr>
        <p:txBody>
          <a:bodyPr/>
          <a:lstStyle/>
          <a:p>
            <a:r>
              <a:rPr lang="en-US" dirty="0"/>
              <a:t>You can also create ranges of values with ".."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29FC9-05F2-1D1F-6501-E82E46C45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D709E0-B6D0-B5BE-7465-A40C016B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62" y="1193255"/>
            <a:ext cx="2838846" cy="790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06FF9-553D-6D25-18BF-6FDCCD2C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675" y="2100920"/>
            <a:ext cx="243874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6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991DC8-362C-AA3C-B301-081AFFDD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BD35-59E0-E381-C62B-9EBF970E7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91CD7-A04F-7A21-C3FD-2D86A44B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26" y="1228538"/>
            <a:ext cx="1762371" cy="1343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D7A5A-4863-D11B-42F2-D94ECE51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6" y="2634950"/>
            <a:ext cx="1790950" cy="1705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F0EA3A-46D4-9642-675F-FB27AF7ED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791" y="843015"/>
            <a:ext cx="1819529" cy="24577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444281-3BF5-FC24-330F-CDA3356B3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121" y="1028779"/>
            <a:ext cx="1867161" cy="2238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A84CBA-C3E9-1BD5-CA23-F1CFCEE52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933" y="3334150"/>
            <a:ext cx="522042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9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3CCE-7CD3-4A3F-8348-DA3A88A2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Learn more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7B5CF-87BB-47F7-BA42-E828B6321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https://kotlinlang.org/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Kotlin let, run, also, apply, with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Constructors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W3Schools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FA000-43E5-46E4-AD21-3FF0481C2D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611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2" name="Google Shape;432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1B3A-01A4-F8CC-B339-41D54192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64DEE-C9D0-08D4-A0D1-DD10EBA19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FA031-BD03-91A4-EF56-5F2B9645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76" y="921159"/>
            <a:ext cx="6549628" cy="36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4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1B3A-01A4-F8CC-B339-41D54192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64DEE-C9D0-08D4-A0D1-DD10EBA19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BA5F9-7708-CF21-CAFB-65EE150C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07" y="876063"/>
            <a:ext cx="473458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1B3A-01A4-F8CC-B339-41D54192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64DEE-C9D0-08D4-A0D1-DD10EBA19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170E9-E324-1DE2-2459-E3B62845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64" y="833195"/>
            <a:ext cx="570627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1B3A-01A4-F8CC-B339-41D54192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64DEE-C9D0-08D4-A0D1-DD10EBA19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F95CD-21CD-9BB0-C95B-D14C2436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929"/>
            <a:ext cx="9144000" cy="19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1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770FD8-BCC1-2683-0EF5-9DC5F447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0295"/>
            <a:ext cx="5567438" cy="3416400"/>
          </a:xfrm>
        </p:spPr>
        <p:txBody>
          <a:bodyPr/>
          <a:lstStyle/>
          <a:p>
            <a:r>
              <a:rPr lang="en-US" dirty="0"/>
              <a:t>var greeting = "Hello"</a:t>
            </a:r>
          </a:p>
          <a:p>
            <a:r>
              <a:rPr lang="en-US" dirty="0"/>
              <a:t>var greeting: String = "Hello“</a:t>
            </a:r>
          </a:p>
          <a:p>
            <a:r>
              <a:rPr lang="en-US" dirty="0" err="1"/>
              <a:t>toUpperCase</a:t>
            </a:r>
            <a:r>
              <a:rPr lang="en-US" dirty="0"/>
              <a:t>() 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r>
              <a:rPr lang="en-US" dirty="0"/>
              <a:t>txt1.compareTo(txt2)</a:t>
            </a:r>
          </a:p>
          <a:p>
            <a:r>
              <a:rPr lang="en-US" dirty="0" err="1"/>
              <a:t>txt.indexOf</a:t>
            </a:r>
            <a:r>
              <a:rPr lang="en-US" dirty="0"/>
              <a:t>(“</a:t>
            </a:r>
            <a:r>
              <a:rPr lang="en-US" dirty="0" err="1"/>
              <a:t>SomeString</a:t>
            </a:r>
            <a:r>
              <a:rPr lang="en-US" dirty="0"/>
              <a:t>")</a:t>
            </a:r>
          </a:p>
          <a:p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 err="1"/>
              <a:t>firstName.plus</a:t>
            </a:r>
            <a:r>
              <a:rPr lang="en-US" dirty="0"/>
              <a:t>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"My name is $</a:t>
            </a:r>
            <a:r>
              <a:rPr lang="en-US" dirty="0" err="1"/>
              <a:t>firstName</a:t>
            </a:r>
            <a:r>
              <a:rPr lang="en-US" dirty="0"/>
              <a:t> $</a:t>
            </a:r>
            <a:r>
              <a:rPr lang="en-US" dirty="0" err="1"/>
              <a:t>lastName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4A98B-D0EB-6D99-B9DB-BC76FEE9C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02084-8A58-F13F-87E1-E6126160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4C17C-CFA7-C727-7361-070DBFE4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38" y="1208933"/>
            <a:ext cx="2953162" cy="1762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41EF61-84B8-48B3-1F00-CDEE8438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032" y="3107016"/>
            <a:ext cx="371526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1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3213F7-AEA1-6C4C-23C4-518D3715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If..Else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3986-6D56-D59C-0273-AB3FC750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6275"/>
            <a:ext cx="4177798" cy="3416400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 err="1"/>
              <a:t>ommit</a:t>
            </a:r>
            <a:r>
              <a:rPr lang="en-US" dirty="0"/>
              <a:t> the curly braces {} when if has only one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7186F-8835-464A-0AD7-838FD7204C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BFF54-83F8-D1C3-BFE0-3DA4D6CA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90" y="662185"/>
            <a:ext cx="2829320" cy="2553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ADBD0A-90EB-05CC-B85E-FF01E5D9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6" y="2489248"/>
            <a:ext cx="3391373" cy="1933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E5897-D93E-C738-BBF7-F9191544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675" y="3652456"/>
            <a:ext cx="626832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26978-1313-0A2D-4A13-3E8276EBD7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AF400-7EFF-F44B-22A4-8D2E9071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(Switch)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80B9F-ABD2-C4DC-E9DE-2EAB04CB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07" y="170820"/>
            <a:ext cx="3534268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C97C2-BDC2-12D7-CE0A-6DC980A70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Arrays are used to store multiple values in a single variable, instead of creating separate variables for each value.</a:t>
            </a:r>
          </a:p>
          <a:p>
            <a:r>
              <a:rPr lang="en-US" sz="2000" dirty="0"/>
              <a:t>To create an array, use the </a:t>
            </a:r>
            <a:r>
              <a:rPr lang="en-US" sz="2000" dirty="0" err="1">
                <a:solidFill>
                  <a:srgbClr val="FF0000"/>
                </a:solidFill>
              </a:rPr>
              <a:t>arrayOf</a:t>
            </a:r>
            <a:r>
              <a:rPr lang="en-US" sz="2000" dirty="0"/>
              <a:t>() function, and place the values in a comma-separated list inside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D98F2-1885-9DBA-7248-3B8B13DFAF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2052E6-7E21-761A-9FE3-F1AEB8C0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1A09B-9AD5-23E3-FC6B-A00E2F5C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361" y="1190295"/>
            <a:ext cx="5172797" cy="543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2A8F6-20AA-86CE-614D-BD3F77AE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29" y="1770439"/>
            <a:ext cx="1886213" cy="409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89C33-2862-036E-D828-387C329E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00" y="2180071"/>
            <a:ext cx="1991003" cy="295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B79DA-1034-26D8-EDF0-9AC81424C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11033"/>
            <a:ext cx="2048161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1036"/>
      </p:ext>
    </p:extLst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172</Words>
  <Application>Microsoft Office PowerPoint</Application>
  <PresentationFormat>On-screen Show (16:9)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GDT master</vt:lpstr>
      <vt:lpstr>GDT master</vt:lpstr>
      <vt:lpstr>Kotlin</vt:lpstr>
      <vt:lpstr>Operators</vt:lpstr>
      <vt:lpstr>Operators</vt:lpstr>
      <vt:lpstr>Operators</vt:lpstr>
      <vt:lpstr>Operators</vt:lpstr>
      <vt:lpstr>Strings</vt:lpstr>
      <vt:lpstr>If..Else</vt:lpstr>
      <vt:lpstr>When (Switch)</vt:lpstr>
      <vt:lpstr>Arrays</vt:lpstr>
      <vt:lpstr>Ranges</vt:lpstr>
      <vt:lpstr>Loop</vt:lpstr>
      <vt:lpstr>Learn more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cp:lastModifiedBy>Mohammad Kayed Hmedat</cp:lastModifiedBy>
  <cp:revision>117</cp:revision>
  <dcterms:modified xsi:type="dcterms:W3CDTF">2022-07-28T05:05:10Z</dcterms:modified>
</cp:coreProperties>
</file>