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4" r:id="rId17"/>
    <p:sldId id="276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3" r:id="rId3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JetBrains Mono" panose="020B0509020102050004" pitchFamily="49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77e483ac7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77e483ac7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77e483ac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77e483ac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834f0c84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834f0c84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77e483ac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77e483ac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77e483ac7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77e483ac7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77e483ac7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77e483ac7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77e483ac7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77e483ac7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77e483ac7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77e483ac7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77e483ac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77e483ac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5af94df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5af94df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6e4ee7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16e4ee7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94fd1ef2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94fd1ef2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34f0c84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34f0c84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4f0c84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4f0c84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63cae53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63cae53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77e483ac7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77e483ac7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6e4ee80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6e4ee80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af94df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af94df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77e483ac7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77e483ac7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77e483ac7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77e483ac7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77e483a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77e483a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77e483ac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77e483ac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6e4ee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6e4ee7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77e483ac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77e483ac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81673" y="4761375"/>
            <a:ext cx="6305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59;p12">
            <a:extLst>
              <a:ext uri="{FF2B5EF4-FFF2-40B4-BE49-F238E27FC236}">
                <a16:creationId xmlns:a16="http://schemas.microsoft.com/office/drawing/2014/main" id="{1FA72820-4AAC-3CA6-6A71-384B461468B0}"/>
              </a:ext>
            </a:extLst>
          </p:cNvPr>
          <p:cNvPicPr preferRelativeResize="0"/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69;p12">
            <a:extLst>
              <a:ext uri="{FF2B5EF4-FFF2-40B4-BE49-F238E27FC236}">
                <a16:creationId xmlns:a16="http://schemas.microsoft.com/office/drawing/2014/main" id="{0BC056C9-97F4-7D24-2A40-390A40D024C7}"/>
              </a:ext>
            </a:extLst>
          </p:cNvPr>
          <p:cNvSpPr txBox="1"/>
          <p:nvPr userDrawn="1"/>
        </p:nvSpPr>
        <p:spPr>
          <a:xfrm>
            <a:off x="4407225" y="4663950"/>
            <a:ext cx="200001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Mohammad Hmedat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Mohammad.kaied@gmail.com</a:t>
            </a:r>
            <a:endParaRPr lang="en-US" sz="1000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isFinishing()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onRestoreInstanceState(android.os.Bundle)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training/basics/activity-lifecycle/recreating.html" TargetMode="External"/><Relationship Id="rId3" Type="http://schemas.openxmlformats.org/officeDocument/2006/relationships/hyperlink" Target="http://developer.android.com/guide/components/activities.html" TargetMode="External"/><Relationship Id="rId7" Type="http://schemas.openxmlformats.org/officeDocument/2006/relationships/hyperlink" Target="https://developer.android.com/training/basics/activity-lifecycle/stopping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training/basics/activity-lifecycle/pausing.html" TargetMode="External"/><Relationship Id="rId5" Type="http://schemas.openxmlformats.org/officeDocument/2006/relationships/hyperlink" Target="http://developer.android.com/training/basics/activity-lifecycle/index.html" TargetMode="External"/><Relationship Id="rId10" Type="http://schemas.openxmlformats.org/officeDocument/2006/relationships/hyperlink" Target="https://developer.android.com/reference/android/os/Bundle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5" name="Google Shape;275;p53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1" name="Google Shape;341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42" name="Google Shape;342;p6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onCreate() is required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activity is first created, for example when user taps launcher icon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onStart()</a:t>
            </a:r>
            <a:endParaRPr/>
          </a:p>
        </p:txBody>
      </p:sp>
      <p:sp>
        <p:nvSpPr>
          <p:cNvPr id="348" name="Google Shape;348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Google Shape;349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F668F-D7AF-6822-91EA-C6891CD34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207" y="1938249"/>
            <a:ext cx="4553585" cy="12670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2" name="Google Shape;362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63" name="Google Shape;363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77" name="Google Shape;377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0" name="Google Shape;390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91" name="Google Shape;391;p69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activity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05" name="Google Shape;405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8" name="Google Shape;418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19" name="Google Shape;419;p73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397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marR="1397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marR="1397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onPause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this activity is coming back to interact with the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this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2" name="Google Shape;432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33" name="Google Shape;433;p75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46" name="Google Shape;446;p7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>
            <a:spLocks noGrp="1"/>
          </p:cNvSpPr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and Managing State</a:t>
            </a:r>
            <a:endParaRPr/>
          </a:p>
        </p:txBody>
      </p:sp>
      <p:sp>
        <p:nvSpPr>
          <p:cNvPr id="282" name="Google Shape;282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53" name="Google Shape;453;p7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(Android 7)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59" name="Google Shape;459;p7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0" name="Google Shape;460;p7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61" name="Google Shape;461;p79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then starts it over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2" name="Google Shape;462;p79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3" name="Google Shape;463;p79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70" name="Google Shape;470;p80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77" name="Google Shape;477;p81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System only saves: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State of views with unique ID (android:id) such as text entered into EditText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84" name="Google Shape;484;p82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91" name="Google Shape;491;p83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 fun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onSaveInstanceState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Bundle)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.onSaveInstanceState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outState.putString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"count"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txt_counter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!!.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98" name="Google Shape;498;p8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04" name="Google Shape;504;p8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5" name="Google Shape;505;p85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lateinit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 var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txt_counter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TextView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override fun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 Bundle?)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.onCreate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setContentView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R.layout.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activity_saved_instance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txt_counter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findViewById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R.id.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txt_counter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findViewById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&lt;Button&gt;(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R.id.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btn_count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setOnClickListener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count =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txt_counter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!!.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text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.toString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().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toInt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txt_counter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!!.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text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B0509020102050004" pitchFamily="49" charset="0"/>
              </a:rPr>
              <a:t>""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.plus(++count)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!=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val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count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savedInstanceState.getString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B0509020102050004" pitchFamily="49" charset="0"/>
              </a:rPr>
              <a:t>"count"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txt_counter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!=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txt_counter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.setText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(count)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11" name="Google Shape;511;p86"/>
          <p:cNvSpPr txBox="1"/>
          <p:nvPr/>
        </p:nvSpPr>
        <p:spPr>
          <a:xfrm>
            <a:off x="532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override fun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onRestoreInstanceState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savedInstanceState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 Bundle)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super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.onRestoreInstanceState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savedInstanceState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txt_counter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!!.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text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savedInstanceState.getString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B0509020102050004" pitchFamily="49" charset="0"/>
              </a:rPr>
              <a:t>"count"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" name="Google Shape;512;p8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19" name="Google Shape;519;p87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9" name="Google Shape;289;p5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5" name="Google Shape;525;p88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</a:t>
            </a:r>
            <a:r>
              <a:rPr lang="en"/>
              <a:t> (API Guide)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8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40" name="Google Shape;540;p9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>
            <a:spLocks noGrp="1"/>
          </p:cNvSpPr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sldNum" idx="12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>
            <a:spLocks noGrp="1"/>
          </p:cNvSpPr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sldNum" idx="12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9" name="Google Shape;309;p58" descr="activity-st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>
            <a:spLocks noGrp="1"/>
          </p:cNvSpPr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>
            <a:spLocks noGrp="1"/>
          </p:cNvSpPr>
          <p:nvPr>
            <p:ph type="sldNum" idx="12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2" name="Google Shape;322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23" name="Google Shape;323;p6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" name="Google Shape;324;p60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60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w="762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60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60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60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4" name="Google Shape;334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35" name="Google Shape;33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</TotalTime>
  <Words>1223</Words>
  <Application>Microsoft Office PowerPoint</Application>
  <PresentationFormat>On-screen Show (16:9)</PresentationFormat>
  <Paragraphs>173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Roboto</vt:lpstr>
      <vt:lpstr>JetBrains Mono</vt:lpstr>
      <vt:lpstr>Arial</vt:lpstr>
      <vt:lpstr>Consolas</vt:lpstr>
      <vt:lpstr>GDT master</vt:lpstr>
      <vt:lpstr>Activities and Intents</vt:lpstr>
      <vt:lpstr>2.2 Activity Lifecycle and Managing State</vt:lpstr>
      <vt:lpstr>Contents</vt:lpstr>
      <vt:lpstr>Activity Lifecycle</vt:lpstr>
      <vt:lpstr>What is the Activity Lifecycle?</vt:lpstr>
      <vt:lpstr>What is the Activity Lifecycle?</vt:lpstr>
      <vt:lpstr>Activity states and app visibility</vt:lpstr>
      <vt:lpstr>Callbacks and when they are called</vt:lpstr>
      <vt:lpstr>Activity states and callbacks graph</vt:lpstr>
      <vt:lpstr>Implementing and overriding callbacks</vt:lpstr>
      <vt:lpstr>onCreate() –&gt; Created</vt:lpstr>
      <vt:lpstr>onCreate(Bundle savedInstanceState)</vt:lpstr>
      <vt:lpstr>onStart() –&gt; Started</vt:lpstr>
      <vt:lpstr>onRestart() –&gt; Started</vt:lpstr>
      <vt:lpstr>onResume() –&gt; Resumed/Running </vt:lpstr>
      <vt:lpstr>onPause() –&gt; Paused</vt:lpstr>
      <vt:lpstr>onStop() –&gt; Stopped</vt:lpstr>
      <vt:lpstr>onDestroy() –&gt; Destroyed</vt:lpstr>
      <vt:lpstr>Activity Instance State</vt:lpstr>
      <vt:lpstr>When does config change?</vt:lpstr>
      <vt:lpstr>What happens on config change?</vt:lpstr>
      <vt:lpstr>Activity instance state</vt:lpstr>
      <vt:lpstr>Activity instance state</vt:lpstr>
      <vt:lpstr>Saving instance state</vt:lpstr>
      <vt:lpstr>onSaveInstanceState(Bundle outState)</vt:lpstr>
      <vt:lpstr>Restoring instance state</vt:lpstr>
      <vt:lpstr>Restoring in onCreate()</vt:lpstr>
      <vt:lpstr>onRestoreInstanceState(Bundle state)</vt:lpstr>
      <vt:lpstr>Instance state and app restart</vt:lpstr>
      <vt:lpstr>Learn more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Mohammad Kayed Hmedat</cp:lastModifiedBy>
  <cp:revision>11</cp:revision>
  <dcterms:modified xsi:type="dcterms:W3CDTF">2022-08-05T12:30:30Z</dcterms:modified>
</cp:coreProperties>
</file>