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3" r:id="rId6"/>
    <p:sldId id="264" r:id="rId7"/>
    <p:sldId id="261" r:id="rId8"/>
    <p:sldId id="266" r:id="rId9"/>
    <p:sldId id="285" r:id="rId10"/>
    <p:sldId id="286" r:id="rId11"/>
    <p:sldId id="287" r:id="rId12"/>
    <p:sldId id="288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798" y="1237460"/>
            <a:ext cx="9050481" cy="1243584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 Pipeline 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668" y="2374504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&amp; Microcontroller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303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1F6D7B2-13F9-4DB4-AB16-F79247094244}"/>
              </a:ext>
            </a:extLst>
          </p:cNvPr>
          <p:cNvSpPr txBox="1">
            <a:spLocks/>
          </p:cNvSpPr>
          <p:nvPr/>
        </p:nvSpPr>
        <p:spPr>
          <a:xfrm>
            <a:off x="234892" y="4857226"/>
            <a:ext cx="4773336" cy="1806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Ismail Hossain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2030020013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Jafor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203002048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2FB4F-2402-4C75-8634-E22C2D5D5EE6}"/>
              </a:ext>
            </a:extLst>
          </p:cNvPr>
          <p:cNvSpPr txBox="1"/>
          <p:nvPr/>
        </p:nvSpPr>
        <p:spPr>
          <a:xfrm>
            <a:off x="6425967" y="4774872"/>
            <a:ext cx="47621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Fatema Tuj Johra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27ECE8-F1F3-4B59-9A1C-2FEF5DE5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30" y="2614634"/>
            <a:ext cx="6198070" cy="19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675" y="2748485"/>
            <a:ext cx="4945598" cy="1243584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BE24B-7270-4056-BA7B-84990C23424F}"/>
              </a:ext>
            </a:extLst>
          </p:cNvPr>
          <p:cNvSpPr txBox="1"/>
          <p:nvPr/>
        </p:nvSpPr>
        <p:spPr>
          <a:xfrm>
            <a:off x="9773173" y="5201174"/>
            <a:ext cx="2561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Course Materials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Wikipedia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Infoeng .com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Stuocu. com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9CA045F-AF4D-4B6F-8D6A-3CEF3DB3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63E40-0D20-42F9-8FA3-9A908DAE0D0F}"/>
              </a:ext>
            </a:extLst>
          </p:cNvPr>
          <p:cNvSpPr txBox="1"/>
          <p:nvPr/>
        </p:nvSpPr>
        <p:spPr>
          <a:xfrm>
            <a:off x="570451" y="1661020"/>
            <a:ext cx="467266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Execution Sequence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Pipelining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Architecture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About 8086 Pipeline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0092" y="1647894"/>
            <a:ext cx="5682536" cy="393615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ipeline in 8086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a technique which is used in advanced microprocessors, were the microprocessor execute a second instruction before the completion of first. That is many instruction are simultaneously pipelined at different processing stage.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05E18-56F8-4B4F-919C-7A479727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83" y="2202830"/>
            <a:ext cx="4590617" cy="24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40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Execution Sequence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86706"/>
            <a:ext cx="5157787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Instructions Execution Sequence are: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C8F02F-61CD-4EE0-A52B-A98DF6AC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2761746"/>
            <a:ext cx="4985513" cy="16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F93B7-71A8-4BA4-9C8C-77F695B6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Pipelining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9ED0D-FBDA-4DAF-839D-3BCCB772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27" y="3338876"/>
            <a:ext cx="6781747" cy="3077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1641CB-3ACC-4762-841C-05D1C32F67BD}"/>
              </a:ext>
            </a:extLst>
          </p:cNvPr>
          <p:cNvSpPr txBox="1"/>
          <p:nvPr/>
        </p:nvSpPr>
        <p:spPr>
          <a:xfrm>
            <a:off x="1182848" y="1417739"/>
            <a:ext cx="1029329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look the way instructions are processed in pipelining. This can be easily understood by the diagram below.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Architecture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4DD599-05A5-7C0E-62C1-BC806048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1" y="1628129"/>
            <a:ext cx="10407835" cy="41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B7B6F-3123-F01A-DA99-6A15BF40D310}"/>
              </a:ext>
            </a:extLst>
          </p:cNvPr>
          <p:cNvSpPr txBox="1"/>
          <p:nvPr/>
        </p:nvSpPr>
        <p:spPr>
          <a:xfrm>
            <a:off x="4023803" y="6130408"/>
            <a:ext cx="3033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Pipelined Processor Unit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5BB07C5-6852-FD83-1BB2-7083EFAB9D56}"/>
              </a:ext>
            </a:extLst>
          </p:cNvPr>
          <p:cNvSpPr txBox="1">
            <a:spLocks/>
          </p:cNvSpPr>
          <p:nvPr/>
        </p:nvSpPr>
        <p:spPr>
          <a:xfrm flipH="1">
            <a:off x="8131945" y="5229872"/>
            <a:ext cx="2858609" cy="434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41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Pipelining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86706"/>
            <a:ext cx="11380556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throughput increases.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executed simultaneously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ALU can be designed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CPU’s works at higher clock frequencies than the 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increases the overall performance of the CPU.</a:t>
            </a:r>
          </a:p>
        </p:txBody>
      </p:sp>
    </p:spTree>
    <p:extLst>
      <p:ext uri="{BB962C8B-B14F-4D97-AF65-F5344CB8AC3E}">
        <p14:creationId xmlns:p14="http://schemas.microsoft.com/office/powerpoint/2010/main" val="13078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41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Pipelining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86706"/>
            <a:ext cx="11380556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processor is complex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in pipelined processors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hazard for branch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89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9071"/>
            <a:ext cx="11214100" cy="82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35006" y="2645546"/>
            <a:ext cx="11390050" cy="262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benefits all the instructions that follow a similar sequence of steps for execution. Processors that have complex instructions where every instruction behaves differently from the other are hard to pipeline.</a:t>
            </a:r>
          </a:p>
        </p:txBody>
      </p:sp>
    </p:spTree>
    <p:extLst>
      <p:ext uri="{BB962C8B-B14F-4D97-AF65-F5344CB8AC3E}">
        <p14:creationId xmlns:p14="http://schemas.microsoft.com/office/powerpoint/2010/main" val="297913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234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Trade Gothic LT Pro</vt:lpstr>
      <vt:lpstr>Trebuchet MS</vt:lpstr>
      <vt:lpstr>Wingdings</vt:lpstr>
      <vt:lpstr>Office Theme</vt:lpstr>
      <vt:lpstr>8086 Pipeline Architecture </vt:lpstr>
      <vt:lpstr>Table of Content</vt:lpstr>
      <vt:lpstr>Summary About 8086 Pipeline </vt:lpstr>
      <vt:lpstr>Instructions Execution Sequence</vt:lpstr>
      <vt:lpstr>Instructions Pipelining</vt:lpstr>
      <vt:lpstr>Pipelining Architecture </vt:lpstr>
      <vt:lpstr>Advantages of Pipelining</vt:lpstr>
      <vt:lpstr>Disadvantages of Pipelining</vt:lpstr>
      <vt:lpstr>Conclusion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2022-11-27T13:19:57Z</dcterms:created>
  <dcterms:modified xsi:type="dcterms:W3CDTF">2022-11-28T02:41:29Z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