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62" r:id="rId3"/>
    <p:sldId id="258" r:id="rId4"/>
    <p:sldId id="259" r:id="rId5"/>
    <p:sldId id="280" r:id="rId6"/>
    <p:sldId id="303" r:id="rId7"/>
    <p:sldId id="269" r:id="rId8"/>
    <p:sldId id="263" r:id="rId9"/>
    <p:sldId id="257" r:id="rId10"/>
    <p:sldId id="266" r:id="rId11"/>
    <p:sldId id="270" r:id="rId12"/>
    <p:sldId id="260" r:id="rId13"/>
    <p:sldId id="281" r:id="rId14"/>
  </p:sldIdLst>
  <p:sldSz cx="9144000" cy="5143500" type="screen16x9"/>
  <p:notesSz cx="6858000" cy="9144000"/>
  <p:embeddedFontLst>
    <p:embeddedFont>
      <p:font typeface="Bebas Neue" panose="020B0604020202020204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oboto" panose="020B06040202020202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AEF012-EC59-47C5-9996-433B447607B7}">
  <a:tblStyle styleId="{96AEF012-EC59-47C5-9996-433B44760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15" autoAdjust="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92b9ca3f2f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92b9ca3f2f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93513c158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93513c158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93513c158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93513c158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93513c158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93513c158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19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92b9ca3f2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92b9ca3f2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3064611" y="3239680"/>
            <a:ext cx="2780931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ebas Neue" panose="020B0604020202020204" charset="0"/>
                <a:cs typeface="Times New Roman" panose="02020603050405020304" pitchFamily="18" charset="0"/>
              </a:rPr>
              <a:t>Md. Abu </a:t>
            </a:r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ebas Neue" panose="020B0604020202020204" charset="0"/>
                <a:cs typeface="Times New Roman" panose="02020603050405020304" pitchFamily="18" charset="0"/>
              </a:rPr>
              <a:t>Jafor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ebas Neue" panose="020B060402020202020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55" name="Google Shape;1855;p24"/>
          <p:cNvSpPr txBox="1">
            <a:spLocks noGrp="1"/>
          </p:cNvSpPr>
          <p:nvPr>
            <p:ph type="title"/>
          </p:nvPr>
        </p:nvSpPr>
        <p:spPr>
          <a:xfrm>
            <a:off x="117987" y="858997"/>
            <a:ext cx="9026013" cy="2256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2"/>
                </a:solidFill>
              </a:rPr>
              <a:t>Presentation </a:t>
            </a:r>
            <a:br>
              <a:rPr lang="en-US" sz="4400" dirty="0">
                <a:solidFill>
                  <a:schemeClr val="dk2"/>
                </a:solidFill>
              </a:rPr>
            </a:br>
            <a:r>
              <a:rPr lang="en-US" sz="4400" dirty="0">
                <a:solidFill>
                  <a:schemeClr val="dk2"/>
                </a:solidFill>
              </a:rPr>
              <a:t>on</a:t>
            </a:r>
            <a:br>
              <a:rPr lang="en-US" sz="4400" dirty="0">
                <a:solidFill>
                  <a:schemeClr val="dk2"/>
                </a:solidFill>
              </a:rPr>
            </a:br>
            <a:r>
              <a:rPr lang="en-US" sz="4400" dirty="0">
                <a:solidFill>
                  <a:schemeClr val="dk2"/>
                </a:solidFill>
              </a:rPr>
              <a:t>online mobile shop</a:t>
            </a:r>
            <a:endParaRPr sz="4400" dirty="0">
              <a:solidFill>
                <a:schemeClr val="dk2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856;p24">
            <a:extLst>
              <a:ext uri="{FF2B5EF4-FFF2-40B4-BE49-F238E27FC236}">
                <a16:creationId xmlns:a16="http://schemas.microsoft.com/office/drawing/2014/main" id="{A415F5D7-C6EE-40A8-A307-26DE85C1298C}"/>
              </a:ext>
            </a:extLst>
          </p:cNvPr>
          <p:cNvSpPr txBox="1">
            <a:spLocks/>
          </p:cNvSpPr>
          <p:nvPr/>
        </p:nvSpPr>
        <p:spPr>
          <a:xfrm>
            <a:off x="6545297" y="3423965"/>
            <a:ext cx="1938626" cy="120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endParaRPr lang="en-US" sz="1600" b="1" dirty="0">
              <a:solidFill>
                <a:schemeClr val="bg2">
                  <a:lumMod val="60000"/>
                  <a:lumOff val="40000"/>
                </a:schemeClr>
              </a:solidFill>
              <a:latin typeface="Bebas Neue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confermation</a:t>
            </a: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CBEFA-1FA8-4DA3-B241-E0DE916EBBD1}"/>
              </a:ext>
            </a:extLst>
          </p:cNvPr>
          <p:cNvSpPr txBox="1"/>
          <p:nvPr/>
        </p:nvSpPr>
        <p:spPr>
          <a:xfrm>
            <a:off x="1272047" y="1681147"/>
            <a:ext cx="2724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Confirm</a:t>
            </a:r>
          </a:p>
          <a:p>
            <a:r>
              <a:rPr lang="en-GB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1.Yes</a:t>
            </a:r>
          </a:p>
          <a:p>
            <a:r>
              <a:rPr lang="en-GB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2.No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63BA53-A7E8-4C3E-BCAB-AF35218A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29" y="1681909"/>
            <a:ext cx="3723967" cy="18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3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A7834-08B9-4A0D-B9E2-C0F0B9E476FB}"/>
              </a:ext>
            </a:extLst>
          </p:cNvPr>
          <p:cNvSpPr txBox="1"/>
          <p:nvPr/>
        </p:nvSpPr>
        <p:spPr>
          <a:xfrm>
            <a:off x="1260988" y="1494244"/>
            <a:ext cx="52209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Buyer Info: </a:t>
            </a:r>
          </a:p>
          <a:p>
            <a:endParaRPr lang="en-GB" sz="1600" b="0" i="0" dirty="0">
              <a:solidFill>
                <a:schemeClr val="tx1"/>
              </a:solidFill>
              <a:effectLst/>
              <a:latin typeface="Proxima Nova" panose="020B0604020202020204" charset="0"/>
            </a:endParaRP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Name :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Proxima Nova" panose="020B0604020202020204" charset="0"/>
              </a:rPr>
              <a:t>Ariyan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Proxima Nova" panose="020B0604020202020204" charset="0"/>
              </a:rPr>
              <a:t>L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ocation: Dhaka </a:t>
            </a: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Mobile No: 017********</a:t>
            </a:r>
            <a:endParaRPr lang="en-US" sz="1600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3933D-B796-4196-8F24-62D2A11C7FF6}"/>
              </a:ext>
            </a:extLst>
          </p:cNvPr>
          <p:cNvSpPr txBox="1"/>
          <p:nvPr/>
        </p:nvSpPr>
        <p:spPr>
          <a:xfrm>
            <a:off x="1651819" y="4035294"/>
            <a:ext cx="5737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tx1"/>
                </a:solidFill>
                <a:latin typeface="Bebas Neue" panose="020B0604020202020204" charset="0"/>
              </a:rPr>
              <a:t>Thanks  for being part of our family</a:t>
            </a:r>
            <a:endParaRPr lang="en-US" sz="36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 idx="4294967295"/>
          </p:nvPr>
        </p:nvSpPr>
        <p:spPr>
          <a:xfrm>
            <a:off x="720725" y="461963"/>
            <a:ext cx="7702550" cy="4889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ExpLANTION</a:t>
            </a:r>
            <a:r>
              <a:rPr lang="en-US" dirty="0"/>
              <a:t> of our code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95433" y="2271196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937;p29">
            <a:extLst>
              <a:ext uri="{FF2B5EF4-FFF2-40B4-BE49-F238E27FC236}">
                <a16:creationId xmlns:a16="http://schemas.microsoft.com/office/drawing/2014/main" id="{BD324A67-F73E-46D6-ADB6-CE4D8AC43197}"/>
              </a:ext>
            </a:extLst>
          </p:cNvPr>
          <p:cNvSpPr txBox="1">
            <a:spLocks/>
          </p:cNvSpPr>
          <p:nvPr/>
        </p:nvSpPr>
        <p:spPr>
          <a:xfrm>
            <a:off x="1659194" y="1580139"/>
            <a:ext cx="4461387" cy="12757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Please see our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Codeblocks</a:t>
            </a:r>
            <a:r>
              <a:rPr lang="en-GB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60;p50">
            <a:extLst>
              <a:ext uri="{FF2B5EF4-FFF2-40B4-BE49-F238E27FC236}">
                <a16:creationId xmlns:a16="http://schemas.microsoft.com/office/drawing/2014/main" id="{8BA86B09-564B-4E3E-854F-4C98AACC7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0365" y="304398"/>
            <a:ext cx="5047578" cy="1040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5" name="Google Shape;2661;p50">
            <a:extLst>
              <a:ext uri="{FF2B5EF4-FFF2-40B4-BE49-F238E27FC236}">
                <a16:creationId xmlns:a16="http://schemas.microsoft.com/office/drawing/2014/main" id="{9A4B3C59-C13F-477F-9F7B-50C2FA9F3DE1}"/>
              </a:ext>
            </a:extLst>
          </p:cNvPr>
          <p:cNvSpPr txBox="1">
            <a:spLocks/>
          </p:cNvSpPr>
          <p:nvPr/>
        </p:nvSpPr>
        <p:spPr>
          <a:xfrm>
            <a:off x="2041277" y="2174607"/>
            <a:ext cx="4973599" cy="21933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pic>
        <p:nvPicPr>
          <p:cNvPr id="2039" name="Google Shape;2039;p30"/>
          <p:cNvPicPr preferRelativeResize="0"/>
          <p:nvPr/>
        </p:nvPicPr>
        <p:blipFill rotWithShape="1">
          <a:blip r:embed="rId3">
            <a:alphaModFix/>
          </a:blip>
          <a:srcRect l="11077" r="11077"/>
          <a:stretch/>
        </p:blipFill>
        <p:spPr>
          <a:xfrm>
            <a:off x="4589375" y="732288"/>
            <a:ext cx="4301544" cy="3686728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hone list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Copmany list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19999" y="2868050"/>
            <a:ext cx="1698735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up &amp; log in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99" name="Google Shape;1899;p27"/>
          <p:cNvSpPr txBox="1">
            <a:spLocks noGrp="1"/>
          </p:cNvSpPr>
          <p:nvPr>
            <p:ph type="title" idx="2"/>
          </p:nvPr>
        </p:nvSpPr>
        <p:spPr>
          <a:xfrm>
            <a:off x="719999" y="2868050"/>
            <a:ext cx="1366897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Promo codes</a:t>
            </a:r>
            <a:endParaRPr dirty="0"/>
          </a:p>
        </p:txBody>
      </p:sp>
      <p:sp>
        <p:nvSpPr>
          <p:cNvPr id="1900" name="Google Shape;1900;p27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1" name="Google Shape;1901;p27"/>
          <p:cNvSpPr txBox="1">
            <a:spLocks noGrp="1"/>
          </p:cNvSpPr>
          <p:nvPr>
            <p:ph type="title" idx="5"/>
          </p:nvPr>
        </p:nvSpPr>
        <p:spPr>
          <a:xfrm>
            <a:off x="3666724" y="2868050"/>
            <a:ext cx="1509959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confermation</a:t>
            </a:r>
            <a:endParaRPr dirty="0"/>
          </a:p>
        </p:txBody>
      </p:sp>
      <p:sp>
        <p:nvSpPr>
          <p:cNvPr id="1902" name="Google Shape;1902;p27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04" name="Google Shape;1904;p27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75168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information</a:t>
            </a:r>
            <a:endParaRPr dirty="0"/>
          </a:p>
        </p:txBody>
      </p:sp>
      <p:sp>
        <p:nvSpPr>
          <p:cNvPr id="1905" name="Google Shape;1905;p27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0000" y="1655047"/>
            <a:ext cx="2468700" cy="4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up</a:t>
            </a:r>
            <a:endParaRPr dirty="0"/>
          </a:p>
        </p:txBody>
      </p:sp>
      <p:sp>
        <p:nvSpPr>
          <p:cNvPr id="2641" name="Google Shape;2641;p48"/>
          <p:cNvSpPr txBox="1">
            <a:spLocks noGrp="1"/>
          </p:cNvSpPr>
          <p:nvPr>
            <p:ph type="subTitle" idx="4294967295"/>
          </p:nvPr>
        </p:nvSpPr>
        <p:spPr>
          <a:xfrm>
            <a:off x="661146" y="2344993"/>
            <a:ext cx="2709000" cy="11648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Input your information</a:t>
            </a:r>
            <a:endParaRPr dirty="0"/>
          </a:p>
        </p:txBody>
      </p:sp>
      <p:grpSp>
        <p:nvGrpSpPr>
          <p:cNvPr id="2644" name="Google Shape;2644;p48"/>
          <p:cNvGrpSpPr/>
          <p:nvPr/>
        </p:nvGrpSpPr>
        <p:grpSpPr>
          <a:xfrm flipH="1">
            <a:off x="4829508" y="1147117"/>
            <a:ext cx="2861776" cy="3422715"/>
            <a:chOff x="1835466" y="929768"/>
            <a:chExt cx="2388300" cy="3284100"/>
          </a:xfrm>
        </p:grpSpPr>
        <p:sp>
          <p:nvSpPr>
            <p:cNvPr id="2645" name="Google Shape;2645;p48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6" name="Google Shape;2646;p48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8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272B34-6189-4192-BF11-F5374799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232" y="1366094"/>
            <a:ext cx="2442269" cy="3016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0000" y="1655046"/>
            <a:ext cx="2678808" cy="16747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Log in</a:t>
            </a:r>
            <a:endParaRPr sz="4000" dirty="0"/>
          </a:p>
        </p:txBody>
      </p:sp>
      <p:grpSp>
        <p:nvGrpSpPr>
          <p:cNvPr id="2644" name="Google Shape;2644;p48"/>
          <p:cNvGrpSpPr/>
          <p:nvPr/>
        </p:nvGrpSpPr>
        <p:grpSpPr>
          <a:xfrm flipH="1">
            <a:off x="4829508" y="1147117"/>
            <a:ext cx="2861776" cy="3422715"/>
            <a:chOff x="1835466" y="929768"/>
            <a:chExt cx="2388300" cy="3284100"/>
          </a:xfrm>
        </p:grpSpPr>
        <p:sp>
          <p:nvSpPr>
            <p:cNvPr id="2645" name="Google Shape;2645;p48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6" name="Google Shape;2646;p48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8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ifference Between Login and Sign up">
            <a:extLst>
              <a:ext uri="{FF2B5EF4-FFF2-40B4-BE49-F238E27FC236}">
                <a16:creationId xmlns:a16="http://schemas.microsoft.com/office/drawing/2014/main" id="{68636461-AA44-49B9-B998-2F7A60E90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33" y="1350326"/>
            <a:ext cx="2442269" cy="301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7"/>
          <p:cNvSpPr txBox="1">
            <a:spLocks noGrp="1"/>
          </p:cNvSpPr>
          <p:nvPr>
            <p:ph type="title"/>
          </p:nvPr>
        </p:nvSpPr>
        <p:spPr>
          <a:xfrm>
            <a:off x="217539" y="328152"/>
            <a:ext cx="8708921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ompany list</a:t>
            </a:r>
            <a:endParaRPr dirty="0"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3"/>
          </p:nvPr>
        </p:nvSpPr>
        <p:spPr>
          <a:xfrm>
            <a:off x="862782" y="973394"/>
            <a:ext cx="7344696" cy="38419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dirty="0"/>
              <a:t>1. SAMSUNG Bangladesh</a:t>
            </a:r>
            <a:br>
              <a:rPr lang="en-US" dirty="0"/>
            </a:br>
            <a:r>
              <a:rPr lang="en-US" dirty="0"/>
              <a:t>2. Xiaomi Mobile Bangladesh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Realme</a:t>
            </a:r>
            <a:r>
              <a:rPr lang="en-US" dirty="0"/>
              <a:t> Mobile Bangladesh</a:t>
            </a:r>
            <a:br>
              <a:rPr lang="en-US" dirty="0"/>
            </a:br>
            <a:r>
              <a:rPr lang="en-US" dirty="0"/>
              <a:t>4. Walton Mobile Bangladesh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31"/>
          <p:cNvSpPr txBox="1">
            <a:spLocks noGrp="1"/>
          </p:cNvSpPr>
          <p:nvPr>
            <p:ph type="title"/>
          </p:nvPr>
        </p:nvSpPr>
        <p:spPr>
          <a:xfrm>
            <a:off x="435077" y="1944645"/>
            <a:ext cx="8310717" cy="23166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dirty="0"/>
              <a:t>1. Xiaomi Mi 11 Lite</a:t>
            </a:r>
            <a:br>
              <a:rPr lang="en-US" dirty="0"/>
            </a:br>
            <a:r>
              <a:rPr lang="en-US" dirty="0"/>
              <a:t>2. Xiaomi Redmi Note 8 (2021)</a:t>
            </a:r>
            <a:br>
              <a:rPr lang="en-US" dirty="0"/>
            </a:br>
            <a:r>
              <a:rPr lang="en-US" dirty="0"/>
              <a:t>3. Xiaomi Redmi Note 10</a:t>
            </a:r>
            <a:br>
              <a:rPr lang="en-US" dirty="0"/>
            </a:br>
            <a:r>
              <a:rPr lang="en-US" dirty="0"/>
              <a:t>4. Xiaomi Poco M2 Pro</a:t>
            </a:r>
            <a:br>
              <a:rPr lang="en-US" dirty="0"/>
            </a:br>
            <a:r>
              <a:rPr lang="en-US" dirty="0"/>
              <a:t>5. Xiaomi Poco M3</a:t>
            </a:r>
            <a:br>
              <a:rPr lang="en-US" dirty="0"/>
            </a:br>
            <a:r>
              <a:rPr lang="en-US" dirty="0"/>
              <a:t>6. Xiaomi Redmi 9</a:t>
            </a:r>
            <a:endParaRPr dirty="0"/>
          </a:p>
        </p:txBody>
      </p:sp>
      <p:sp>
        <p:nvSpPr>
          <p:cNvPr id="4" name="Google Shape;1897;p27">
            <a:extLst>
              <a:ext uri="{FF2B5EF4-FFF2-40B4-BE49-F238E27FC236}">
                <a16:creationId xmlns:a16="http://schemas.microsoft.com/office/drawing/2014/main" id="{46A3155D-3D4B-4018-BAC3-33EA7612FAC8}"/>
              </a:ext>
            </a:extLst>
          </p:cNvPr>
          <p:cNvSpPr txBox="1">
            <a:spLocks/>
          </p:cNvSpPr>
          <p:nvPr/>
        </p:nvSpPr>
        <p:spPr>
          <a:xfrm>
            <a:off x="638885" y="882203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PHONE LIST OF XIAOMI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bas Neue"/>
                <a:ea typeface="Bebas Neue"/>
                <a:cs typeface="Bebas Neue"/>
                <a:sym typeface="Bebas Neue"/>
              </a:rPr>
              <a:t>Promo codes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520897" y="848032"/>
            <a:ext cx="3852000" cy="41737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lang="en-GB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  <a:sym typeface="Roboto"/>
            </a:endParaRPr>
          </a:p>
          <a:p>
            <a:pPr indent="-304800">
              <a:spcBef>
                <a:spcPts val="1600"/>
              </a:spcBef>
              <a:buSzPts val="1200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Get 5% discount (</a:t>
            </a:r>
            <a:r>
              <a:rPr lang="en-GB" sz="16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AHC05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indent="-304800">
              <a:spcBef>
                <a:spcPts val="1600"/>
              </a:spcBef>
              <a:buSzPts val="1200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Get 10% discount (</a:t>
            </a:r>
            <a:r>
              <a:rPr lang="en-GB" sz="16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AHC10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indent="-304800">
              <a:spcBef>
                <a:spcPts val="1600"/>
              </a:spcBef>
              <a:buSzPts val="1200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Get 15% discount (</a:t>
            </a:r>
            <a:r>
              <a:rPr lang="en-GB" sz="16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AHC15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195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Arial</vt:lpstr>
      <vt:lpstr>Proxima Nova</vt:lpstr>
      <vt:lpstr>Bebas Neue</vt:lpstr>
      <vt:lpstr>Times New Roman</vt:lpstr>
      <vt:lpstr>Computer Science Proposal by Slidesgo</vt:lpstr>
      <vt:lpstr>Presentation  on online mobile shop</vt:lpstr>
      <vt:lpstr>ABOUT THE PROJECT</vt:lpstr>
      <vt:lpstr>TABLE OF CONTENTS</vt:lpstr>
      <vt:lpstr>TABLE OF CONTENTS</vt:lpstr>
      <vt:lpstr>Sign up</vt:lpstr>
      <vt:lpstr>Log in</vt:lpstr>
      <vt:lpstr>Company list</vt:lpstr>
      <vt:lpstr>1. Xiaomi Mi 11 Lite 2. Xiaomi Redmi Note 8 (2021) 3. Xiaomi Redmi Note 10 4. Xiaomi Poco M2 Pro 5. Xiaomi Poco M3 6. Xiaomi Redmi 9</vt:lpstr>
      <vt:lpstr>Promo codes</vt:lpstr>
      <vt:lpstr>confermation</vt:lpstr>
      <vt:lpstr>customer information</vt:lpstr>
      <vt:lpstr>ExpLANTION of our 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online mobile shop</dc:title>
  <cp:lastModifiedBy>DELL</cp:lastModifiedBy>
  <cp:revision>7</cp:revision>
  <dcterms:modified xsi:type="dcterms:W3CDTF">2021-09-02T15:17:34Z</dcterms:modified>
</cp:coreProperties>
</file>