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95" r:id="rId6"/>
    <p:sldId id="296" r:id="rId7"/>
    <p:sldId id="261" r:id="rId8"/>
    <p:sldId id="263" r:id="rId9"/>
    <p:sldId id="264" r:id="rId10"/>
    <p:sldId id="297" r:id="rId11"/>
  </p:sldIdLst>
  <p:sldSz cx="9144000" cy="5143500" type="screen16x9"/>
  <p:notesSz cx="6858000" cy="9144000"/>
  <p:embeddedFontLst>
    <p:embeddedFont>
      <p:font typeface="Homemade Apple" panose="020B0604020202020204" charset="0"/>
      <p:regular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3B9FCE-7F85-4297-8281-8F72B2253A7B}">
  <a:tblStyle styleId="{9D3B9FCE-7F85-4297-8281-8F72B2253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04C3F6-58B7-4571-BD90-5B7CA7C1DF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75519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75519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755193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755193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7551936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7551936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755193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755193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755193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755193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26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755193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755193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551936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7551936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7551936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7551936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urp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cold">
  <p:cSld name="TITLE_AND_BOD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purple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hot">
  <p:cSld name="TITLE_AND_TWO_COLUMNS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cold">
  <p:cSld name="TITLE_AND_TWO_COLUMNS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purple">
  <p:cSld name="TITLE_AND_TWO_COLUMN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hot">
  <p:cSld name="TITLE_AND_TWO_COLUMNS_1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purple">
  <p:cSld name="CAPTION_ONL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cold">
  <p:cSld name="CAPTION_ONL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ot">
  <p:cSld name="BLANK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ot">
  <p:cSld name="TITLE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old">
  <p:cSld name="TITLE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purp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cold">
  <p:cSld name="TITLE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rpl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hot">
  <p:cSld name="TITLE_1_1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cold">
  <p:cSld name="TITLE_1_1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hot">
  <p:cSld name="TITLE_AND_BODY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9" r:id="rId16"/>
    <p:sldLayoutId id="2147483671" r:id="rId17"/>
    <p:sldLayoutId id="2147483673" r:id="rId1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7;p39">
            <a:extLst>
              <a:ext uri="{FF2B5EF4-FFF2-40B4-BE49-F238E27FC236}">
                <a16:creationId xmlns:a16="http://schemas.microsoft.com/office/drawing/2014/main" id="{FE88D7AC-0274-4F30-A336-E0B1FEEDC33D}"/>
              </a:ext>
            </a:extLst>
          </p:cNvPr>
          <p:cNvPicPr preferRelativeResize="0"/>
          <p:nvPr/>
        </p:nvPicPr>
        <p:blipFill rotWithShape="1">
          <a:blip r:embed="rId3">
            <a:alphaModFix amt="86000"/>
          </a:blip>
          <a:srcRect/>
          <a:stretch/>
        </p:blipFill>
        <p:spPr>
          <a:xfrm>
            <a:off x="4277259" y="0"/>
            <a:ext cx="4783014" cy="49817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8;p39">
            <a:extLst>
              <a:ext uri="{FF2B5EF4-FFF2-40B4-BE49-F238E27FC236}">
                <a16:creationId xmlns:a16="http://schemas.microsoft.com/office/drawing/2014/main" id="{72C0A3F1-04E1-488D-A6D7-19F044A568CC}"/>
              </a:ext>
            </a:extLst>
          </p:cNvPr>
          <p:cNvSpPr txBox="1">
            <a:spLocks noGrp="1"/>
          </p:cNvSpPr>
          <p:nvPr/>
        </p:nvSpPr>
        <p:spPr>
          <a:xfrm>
            <a:off x="228601" y="483860"/>
            <a:ext cx="4067944" cy="2178451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Project Presentation</a:t>
            </a:r>
            <a:br>
              <a:rPr lang="en-US" sz="3600" dirty="0"/>
            </a:br>
            <a:r>
              <a:rPr lang="en-US" sz="2800" dirty="0"/>
              <a:t>on</a:t>
            </a:r>
            <a:b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Spell Checker</a:t>
            </a:r>
            <a:endParaRPr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6" name="Google Shape;228;p39">
            <a:extLst>
              <a:ext uri="{FF2B5EF4-FFF2-40B4-BE49-F238E27FC236}">
                <a16:creationId xmlns:a16="http://schemas.microsoft.com/office/drawing/2014/main" id="{1526017E-F170-4A25-9ACA-6DEDF19B4BAF}"/>
              </a:ext>
            </a:extLst>
          </p:cNvPr>
          <p:cNvSpPr txBox="1">
            <a:spLocks/>
          </p:cNvSpPr>
          <p:nvPr/>
        </p:nvSpPr>
        <p:spPr>
          <a:xfrm>
            <a:off x="228601" y="3191974"/>
            <a:ext cx="3731341" cy="1586107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Homemade Apple"/>
                <a:cs typeface="Times New Roman" panose="02020603050405020304" pitchFamily="18" charset="0"/>
                <a:sym typeface="Homemade Apple"/>
              </a:rPr>
              <a:t>Md. Abu Jafor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ea typeface="Homemade Apple"/>
              <a:cs typeface="Times New Roman" panose="02020603050405020304" pitchFamily="18" charset="0"/>
              <a:sym typeface="Homemade Apple"/>
            </a:endParaRPr>
          </a:p>
          <a:p>
            <a:pPr marL="0" indent="0" algn="ctr">
              <a:buFont typeface="Raleway"/>
              <a:buNone/>
            </a:pPr>
            <a:r>
              <a:rPr lang="en-US" sz="32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Homemade Apple"/>
                <a:cs typeface="Times New Roman" panose="02020603050405020304" pitchFamily="18" charset="0"/>
                <a:sym typeface="Homemade Apple"/>
              </a:rPr>
              <a:t>ID: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ea typeface="Homemade Apple"/>
              <a:cs typeface="Times New Roman" panose="02020603050405020304" pitchFamily="18" charset="0"/>
              <a:sym typeface="Homemade App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F7AE-04B7-4529-B5AD-ADAF30795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677" y="2324545"/>
            <a:ext cx="5656800" cy="1159800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5280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20;p38">
            <a:extLst>
              <a:ext uri="{FF2B5EF4-FFF2-40B4-BE49-F238E27FC236}">
                <a16:creationId xmlns:a16="http://schemas.microsoft.com/office/drawing/2014/main" id="{DB259520-7F7D-4AF2-8726-85B47A3D5016}"/>
              </a:ext>
            </a:extLst>
          </p:cNvPr>
          <p:cNvSpPr txBox="1">
            <a:spLocks noGrp="1"/>
          </p:cNvSpPr>
          <p:nvPr/>
        </p:nvSpPr>
        <p:spPr>
          <a:xfrm>
            <a:off x="4927209" y="1150308"/>
            <a:ext cx="4121834" cy="391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the spelling of the word provided by the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text-editor</a:t>
            </a:r>
          </a:p>
        </p:txBody>
      </p:sp>
      <p:pic>
        <p:nvPicPr>
          <p:cNvPr id="10" name="Google Shape;221;p38">
            <a:extLst>
              <a:ext uri="{FF2B5EF4-FFF2-40B4-BE49-F238E27FC236}">
                <a16:creationId xmlns:a16="http://schemas.microsoft.com/office/drawing/2014/main" id="{E477A949-14FB-4E9A-966F-587C68146D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210" r="10210"/>
          <a:stretch/>
        </p:blipFill>
        <p:spPr>
          <a:xfrm>
            <a:off x="94957" y="734358"/>
            <a:ext cx="4592877" cy="433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72;p32">
            <a:extLst>
              <a:ext uri="{FF2B5EF4-FFF2-40B4-BE49-F238E27FC236}">
                <a16:creationId xmlns:a16="http://schemas.microsoft.com/office/drawing/2014/main" id="{A657D83C-CB83-43A3-9C05-0592FEFEB1C7}"/>
              </a:ext>
            </a:extLst>
          </p:cNvPr>
          <p:cNvSpPr txBox="1">
            <a:spLocks/>
          </p:cNvSpPr>
          <p:nvPr/>
        </p:nvSpPr>
        <p:spPr>
          <a:xfrm>
            <a:off x="1428382" y="132592"/>
            <a:ext cx="5826260" cy="65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Spelling Checker</a:t>
            </a:r>
          </a:p>
        </p:txBody>
      </p:sp>
      <p:sp>
        <p:nvSpPr>
          <p:cNvPr id="12" name="Google Shape;174;p32">
            <a:extLst>
              <a:ext uri="{FF2B5EF4-FFF2-40B4-BE49-F238E27FC236}">
                <a16:creationId xmlns:a16="http://schemas.microsoft.com/office/drawing/2014/main" id="{3990E2D9-EB21-489F-A136-6B4A89F11713}"/>
              </a:ext>
            </a:extLst>
          </p:cNvPr>
          <p:cNvSpPr/>
          <p:nvPr/>
        </p:nvSpPr>
        <p:spPr>
          <a:xfrm>
            <a:off x="602989" y="73531"/>
            <a:ext cx="610350" cy="577375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>
            <a:off x="761250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A4E20-562E-4187-8637-A73B8AAA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" y="1224116"/>
            <a:ext cx="8022906" cy="3312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BFFE6-3A86-4BE5-A87D-416988A67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47" y="1651390"/>
            <a:ext cx="7449105" cy="3315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14000"/>
          </a:blip>
          <a:srcRect/>
          <a:stretch/>
        </p:blipFill>
        <p:spPr>
          <a:xfrm>
            <a:off x="29497" y="5899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>
            <a:spLocks noGrp="1"/>
          </p:cNvSpPr>
          <p:nvPr>
            <p:ph type="ctrTitle" idx="4294967295"/>
          </p:nvPr>
        </p:nvSpPr>
        <p:spPr>
          <a:xfrm>
            <a:off x="1378635" y="440344"/>
            <a:ext cx="5901396" cy="677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ea typeface="Homemade Apple"/>
                <a:cs typeface="Times New Roman" panose="02020603050405020304" pitchFamily="18" charset="0"/>
                <a:sym typeface="Homemade Apple"/>
              </a:rPr>
              <a:t>How the program works?</a:t>
            </a:r>
            <a:endParaRPr sz="3200" dirty="0">
              <a:latin typeface="Times New Roman" panose="02020603050405020304" pitchFamily="18" charset="0"/>
              <a:ea typeface="Homemade Apple"/>
              <a:cs typeface="Times New Roman" panose="02020603050405020304" pitchFamily="18" charset="0"/>
              <a:sym typeface="Homemade Apple"/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4294967295"/>
          </p:nvPr>
        </p:nvSpPr>
        <p:spPr>
          <a:xfrm>
            <a:off x="685799" y="1430594"/>
            <a:ext cx="7156939" cy="3323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enter the word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all Upper-case alpha to lower case alpha.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existence of the file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</a:p>
        </p:txBody>
      </p:sp>
      <p:sp>
        <p:nvSpPr>
          <p:cNvPr id="7" name="Google Shape;174;p32">
            <a:extLst>
              <a:ext uri="{FF2B5EF4-FFF2-40B4-BE49-F238E27FC236}">
                <a16:creationId xmlns:a16="http://schemas.microsoft.com/office/drawing/2014/main" id="{D9925F0B-90A3-416D-8936-AEAFEC624728}"/>
              </a:ext>
            </a:extLst>
          </p:cNvPr>
          <p:cNvSpPr/>
          <p:nvPr/>
        </p:nvSpPr>
        <p:spPr>
          <a:xfrm>
            <a:off x="754216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52056-09D4-4A7C-9D52-7541803839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35" r="64833"/>
          <a:stretch/>
        </p:blipFill>
        <p:spPr>
          <a:xfrm>
            <a:off x="5982412" y="2757949"/>
            <a:ext cx="2202944" cy="1094506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E6762870-CCC3-4AAA-BEB5-72DC53D511B4}"/>
              </a:ext>
            </a:extLst>
          </p:cNvPr>
          <p:cNvSpPr/>
          <p:nvPr/>
        </p:nvSpPr>
        <p:spPr>
          <a:xfrm>
            <a:off x="7042355" y="3266768"/>
            <a:ext cx="1622322" cy="3982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14000"/>
          </a:blip>
          <a:srcRect/>
          <a:stretch/>
        </p:blipFill>
        <p:spPr>
          <a:xfrm>
            <a:off x="29497" y="5899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>
            <a:spLocks noGrp="1"/>
          </p:cNvSpPr>
          <p:nvPr>
            <p:ph type="ctrTitle" idx="4294967295"/>
          </p:nvPr>
        </p:nvSpPr>
        <p:spPr>
          <a:xfrm>
            <a:off x="1378635" y="440344"/>
            <a:ext cx="5901396" cy="677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ea typeface="Homemade Apple"/>
                <a:cs typeface="Times New Roman" panose="02020603050405020304" pitchFamily="18" charset="0"/>
                <a:sym typeface="Homemade Apple"/>
              </a:rPr>
              <a:t>If file exist</a:t>
            </a:r>
            <a:endParaRPr sz="3200" dirty="0">
              <a:latin typeface="Times New Roman" panose="02020603050405020304" pitchFamily="18" charset="0"/>
              <a:ea typeface="Homemade Apple"/>
              <a:cs typeface="Times New Roman" panose="02020603050405020304" pitchFamily="18" charset="0"/>
              <a:sym typeface="Homemade Apple"/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4294967295"/>
          </p:nvPr>
        </p:nvSpPr>
        <p:spPr>
          <a:xfrm>
            <a:off x="685799" y="1430594"/>
            <a:ext cx="7156939" cy="3323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correct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(words, line)) 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//words is 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running loop till words are copying // to line (a string ). }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74;p32">
            <a:extLst>
              <a:ext uri="{FF2B5EF4-FFF2-40B4-BE49-F238E27FC236}">
                <a16:creationId xmlns:a16="http://schemas.microsoft.com/office/drawing/2014/main" id="{D9925F0B-90A3-416D-8936-AEAFEC624728}"/>
              </a:ext>
            </a:extLst>
          </p:cNvPr>
          <p:cNvSpPr/>
          <p:nvPr/>
        </p:nvSpPr>
        <p:spPr>
          <a:xfrm>
            <a:off x="754216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2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962850" y="259492"/>
            <a:ext cx="7571700" cy="441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Homemade Apple"/>
                <a:cs typeface="Times New Roman" panose="02020603050405020304" pitchFamily="18" charset="0"/>
                <a:sym typeface="Homemade Apple"/>
              </a:rPr>
              <a:t>If file exist</a:t>
            </a:r>
            <a:endParaRPr sz="2800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08919" y="852616"/>
            <a:ext cx="8720365" cy="3918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Raleway"/>
              <a:buAutoNum type="arabicPeriod" startAt="3"/>
            </a:pPr>
            <a:r>
              <a:rPr lang="en-US" dirty="0"/>
              <a:t>Int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Input.slze</a:t>
            </a:r>
            <a:r>
              <a:rPr lang="en-US" dirty="0"/>
              <a:t>(); //length of the word entered by user. </a:t>
            </a:r>
          </a:p>
          <a:p>
            <a:pPr marL="76200" indent="0">
              <a:buNone/>
            </a:pPr>
            <a:r>
              <a:rPr lang="en-US" dirty="0"/>
              <a:t>      int </a:t>
            </a:r>
            <a:r>
              <a:rPr lang="en-US" dirty="0" err="1"/>
              <a:t>flen</a:t>
            </a:r>
            <a:r>
              <a:rPr lang="en-US" dirty="0"/>
              <a:t> = </a:t>
            </a:r>
            <a:r>
              <a:rPr lang="en-US" dirty="0" err="1"/>
              <a:t>line.size</a:t>
            </a:r>
            <a:r>
              <a:rPr lang="en-US" dirty="0"/>
              <a:t>(); //length of word taken from file.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 startAt="3"/>
            </a:pPr>
            <a:endParaRPr lang="en-US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-US" dirty="0"/>
              <a:t>if (line == input) then correct = 1;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-US" dirty="0"/>
              <a:t>if (line != input) then continue loop; </a:t>
            </a:r>
          </a:p>
          <a:p>
            <a:pPr lvl="1"/>
            <a:r>
              <a:rPr lang="en-US" dirty="0"/>
              <a:t>if (correct == 1) spelling is correct </a:t>
            </a:r>
          </a:p>
          <a:p>
            <a:pPr lvl="1"/>
            <a:r>
              <a:rPr lang="en-US" dirty="0"/>
              <a:t>if (correct == 0) spelling is incorrect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-US" dirty="0"/>
              <a:t>if (correct == 0 )  print suggestion</a:t>
            </a:r>
            <a:br>
              <a:rPr lang="en-US" dirty="0"/>
            </a:br>
            <a:endParaRPr lang="en-US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     </a:t>
            </a:r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962699" y="1257300"/>
            <a:ext cx="6955401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Character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character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missing &amp; extra character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Exchanged character</a:t>
            </a:r>
          </a:p>
        </p:txBody>
      </p:sp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Homemade Apple"/>
                <a:cs typeface="Times New Roman" panose="02020603050405020304" pitchFamily="18" charset="0"/>
                <a:sym typeface="Homemade Apple"/>
              </a:rPr>
              <a:t>Some Error the program finds</a:t>
            </a:r>
            <a:endParaRPr dirty="0">
              <a:latin typeface="Times New Roman" panose="02020603050405020304" pitchFamily="18" charset="0"/>
              <a:ea typeface="Homemade Apple"/>
              <a:cs typeface="Times New Roman" panose="02020603050405020304" pitchFamily="18" charset="0"/>
              <a:sym typeface="Homemade Apple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Character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751685" y="1036236"/>
            <a:ext cx="6573563" cy="700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example: STCK "A" is missing from spelling of STACK.</a:t>
            </a:r>
            <a:endParaRPr lang="en-US" dirty="0"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2"/>
          </p:nvPr>
        </p:nvSpPr>
        <p:spPr>
          <a:xfrm>
            <a:off x="751685" y="1838848"/>
            <a:ext cx="5174657" cy="3144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found = = 0;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loop a to z</a:t>
            </a:r>
          </a:p>
          <a:p>
            <a:pPr marL="342900" lv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add the 1st character and the string together look like this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 + ACKT = SACKT</a:t>
            </a:r>
          </a:p>
          <a:p>
            <a:pPr marL="342900" lv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compared its length with the file word </a:t>
            </a:r>
          </a:p>
          <a:p>
            <a:pPr marL="342900" lv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do same thing adding b to z</a:t>
            </a:r>
          </a:p>
          <a:p>
            <a:pPr marL="342900" lv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complete both the string and print</a:t>
            </a:r>
          </a:p>
          <a:p>
            <a:pPr marL="342900" lv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 not equal continue.</a:t>
            </a:r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3"/>
          </p:nvPr>
        </p:nvSpPr>
        <p:spPr>
          <a:xfrm>
            <a:off x="5926342" y="1838848"/>
            <a:ext cx="2419800" cy="137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Example: </a:t>
            </a:r>
            <a:r>
              <a:rPr lang="en-US" dirty="0" err="1"/>
              <a:t>stck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After adding A end of the word  STCKA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DDE1E9"/>
      </a:lt2>
      <a:accent1>
        <a:srgbClr val="AD249E"/>
      </a:accent1>
      <a:accent2>
        <a:srgbClr val="57029B"/>
      </a:accent2>
      <a:accent3>
        <a:srgbClr val="D3135E"/>
      </a:accent3>
      <a:accent4>
        <a:srgbClr val="0340A5"/>
      </a:accent4>
      <a:accent5>
        <a:srgbClr val="00CBD6"/>
      </a:accent5>
      <a:accent6>
        <a:srgbClr val="FF8A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285</Words>
  <Application>Microsoft Office PowerPoint</Application>
  <PresentationFormat>On-screen Show (16:9)</PresentationFormat>
  <Paragraphs>51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Homemade Apple</vt:lpstr>
      <vt:lpstr>Times New Roman</vt:lpstr>
      <vt:lpstr>Raleway</vt:lpstr>
      <vt:lpstr>Arial</vt:lpstr>
      <vt:lpstr>Wingdings</vt:lpstr>
      <vt:lpstr>Lear template</vt:lpstr>
      <vt:lpstr>PowerPoint Presentation</vt:lpstr>
      <vt:lpstr>PowerPoint Presentation</vt:lpstr>
      <vt:lpstr>PowerPoint Presentation</vt:lpstr>
      <vt:lpstr>PowerPoint Presentation</vt:lpstr>
      <vt:lpstr>How the program works?</vt:lpstr>
      <vt:lpstr>If file exist</vt:lpstr>
      <vt:lpstr>If file exist</vt:lpstr>
      <vt:lpstr>Some Error the program finds</vt:lpstr>
      <vt:lpstr>Missing Character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Abu Jafor Hadi</cp:lastModifiedBy>
  <cp:revision>8</cp:revision>
  <dcterms:modified xsi:type="dcterms:W3CDTF">2022-05-08T19:24:37Z</dcterms:modified>
</cp:coreProperties>
</file>