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FF0E-7F84-8198-5EC0-3C0FA40F3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DB40B-08A4-4CB1-7485-8BC9D6B26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244F-CF0E-09B9-4C91-F959E406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7FD2-39A4-4F45-AA87-C26BB80D980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FE07-A9F0-FB09-C0DD-5A8F345A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EF01-7C7F-478D-E413-83AB9588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608A-24E7-3B44-8A61-F68EA6F4C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4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CB8F-4478-481B-666D-28C1646C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0E8E7-2993-9DDA-82B3-696C55096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97D8C-F27A-AFE7-284C-61A728C2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7FD2-39A4-4F45-AA87-C26BB80D980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E4FE-6A77-34B0-B912-80B97C67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665E0-EC21-C773-CAFC-41DBBD21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608A-24E7-3B44-8A61-F68EA6F4C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7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A7342-9371-3F7C-79C9-4CFC6973E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7B0FD-366E-6F7E-DEA3-AAD46D336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92459-A5FB-FBE3-A64B-0B262A2B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7FD2-39A4-4F45-AA87-C26BB80D980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EE50D-DCCE-8EE8-A03F-51CD22D1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4C44-34C5-4746-3A70-E677BE36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608A-24E7-3B44-8A61-F68EA6F4C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6C15-AD9F-18DE-1826-5E6619FD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2839-11FA-0B7B-4E65-8B45AC773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BCCE-E1AF-1854-97DB-7CBB1E15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7FD2-39A4-4F45-AA87-C26BB80D980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38FF8-4381-C5C0-E0B8-2E872CD0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ED42-41A1-82A6-A49C-E47D420E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608A-24E7-3B44-8A61-F68EA6F4C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6F3C-D3AE-0ADB-4BBA-3351D766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E15B-FA61-5F43-5713-1C51C09A6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95BED-C3EC-06B8-34C0-46B86974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7FD2-39A4-4F45-AA87-C26BB80D980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46A3-DC04-E8C8-422E-23C951C9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3C25-7F19-5587-13E0-8B112F44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608A-24E7-3B44-8A61-F68EA6F4C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2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42F2-518C-58A6-5270-0A59A7DA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3B3A-3E9D-CE90-CFDE-9F4B7EBFC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EB45F-C808-13B4-CC01-36C01BC5C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086C-2E95-5F35-B0A4-76DC0B07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7FD2-39A4-4F45-AA87-C26BB80D980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65007-827B-0315-D5A1-1A22CFDC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50285-E1B5-1E29-7F9E-2228C419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608A-24E7-3B44-8A61-F68EA6F4C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0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AB50-B9A8-44B8-C466-95A2BE82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7FC05-50C2-2297-581F-1E70C362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06B15-9DB2-62F9-9F79-036306AE6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DB7A7-0883-9F5E-A68C-6E2CFD6E7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37CB6-B39A-B80B-2FD6-25F18AAD5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0C01C-1528-18C3-8DD9-C6DFB342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7FD2-39A4-4F45-AA87-C26BB80D980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70B6D-D180-F9AD-D88C-E0B12C42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4EB39-B85B-C0EE-6494-D99E28A4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608A-24E7-3B44-8A61-F68EA6F4C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7A4C-006F-FBFC-E992-591E4DC0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944DC-FC4F-98CE-49E2-1BD34483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7FD2-39A4-4F45-AA87-C26BB80D980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1BC2A-BEB3-84E4-D5F7-70BAAA80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5D4AE-17C5-EFE5-6494-BA8F2F3F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608A-24E7-3B44-8A61-F68EA6F4C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6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77F51-4DC7-F776-63D2-2FE70ED8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7FD2-39A4-4F45-AA87-C26BB80D980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0B314-D99A-307E-50DA-C535F063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01CF-1BEA-1DE7-A224-02457654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608A-24E7-3B44-8A61-F68EA6F4C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C244-A7DA-04CF-DE82-4129D467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8BE0-ECDC-1622-2769-2FC618E5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9EBC2-3C66-6A79-C956-2C224FAD8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04F46-4C93-377C-669C-A9F4C7DA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7FD2-39A4-4F45-AA87-C26BB80D980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6D82E-3F16-4E25-E2AC-CF75082E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496CA-5C66-49E5-8429-137A437A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608A-24E7-3B44-8A61-F68EA6F4C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25B2-DBAB-A83C-D346-583B289E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CA556-75CC-6442-EB57-55E88C6E2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7021D-B8D7-03F1-662C-52FC04561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9F96D-8B43-CD8B-0919-23413F29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7FD2-39A4-4F45-AA87-C26BB80D980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700BC-9FAD-96EA-2E6A-5434D98D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B612F-0173-235F-4491-9B80CAC8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608A-24E7-3B44-8A61-F68EA6F4C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4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403D9-7396-58F8-7F30-9220D31E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7C582-292F-AB5C-6D4B-CC2FCC006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F952F-A84E-5EA2-0785-090AEE190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457FD2-39A4-4F45-AA87-C26BB80D980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6294-B080-5DA3-3082-9F783C428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0E3D-CF35-DEFF-464F-3D07C76FF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A608A-24E7-3B44-8A61-F68EA6F4C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2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p.gfz-potsdam.de/e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upermag.jhuapl.edu/indic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ld.cs.ucf.edu/data/search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gold.cs.ucf.edu/data/document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750306-E864-BA8D-90E3-680FC71C8AE0}"/>
              </a:ext>
            </a:extLst>
          </p:cNvPr>
          <p:cNvSpPr txBox="1"/>
          <p:nvPr/>
        </p:nvSpPr>
        <p:spPr>
          <a:xfrm>
            <a:off x="432486" y="222422"/>
            <a:ext cx="98595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Overarching goals: Investigate the cause of the post-sunset EIA merge associated with a substorm</a:t>
            </a:r>
          </a:p>
          <a:p>
            <a:endParaRPr lang="en-US" dirty="0"/>
          </a:p>
          <a:p>
            <a:r>
              <a:rPr lang="en-US" dirty="0"/>
              <a:t>Period: Feb 22-24, 2023</a:t>
            </a:r>
          </a:p>
          <a:p>
            <a:endParaRPr lang="en-US" dirty="0"/>
          </a:p>
          <a:p>
            <a:r>
              <a:rPr lang="en-US" dirty="0"/>
              <a:t>Methodology: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 (Jan):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TEC: Identify the EIA merge process in the Brazilian Sector (Madrigal)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FPI neutral wind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89C9E-5593-FE45-2BBC-C3DDF03E8BF6}"/>
              </a:ext>
            </a:extLst>
          </p:cNvPr>
          <p:cNvSpPr txBox="1"/>
          <p:nvPr/>
        </p:nvSpPr>
        <p:spPr>
          <a:xfrm>
            <a:off x="432485" y="2369060"/>
            <a:ext cx="98595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simulation: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FAC-driven GITM simulation using the FTA (Feb)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Need to include the FTA into the old version of GITM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Thermospheric simulation: Data-model comparison DMSP &amp; FPI neutral wind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GITM-SAMI3 coupling (Mar - May):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Examine the EIA variation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Sensitivity test: wind or electric field </a:t>
            </a:r>
          </a:p>
        </p:txBody>
      </p:sp>
    </p:spTree>
    <p:extLst>
      <p:ext uri="{BB962C8B-B14F-4D97-AF65-F5344CB8AC3E}">
        <p14:creationId xmlns:p14="http://schemas.microsoft.com/office/powerpoint/2010/main" val="202686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F2E8D7EF-5768-2085-6E39-04DAE7031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919" y="0"/>
            <a:ext cx="658368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E19EB6-6C27-EA08-B7F2-F2019808C210}"/>
              </a:ext>
            </a:extLst>
          </p:cNvPr>
          <p:cNvSpPr txBox="1"/>
          <p:nvPr/>
        </p:nvSpPr>
        <p:spPr>
          <a:xfrm>
            <a:off x="1452058" y="3429000"/>
            <a:ext cx="92631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TEC data between 02/22 and 02/24 in 2023;</a:t>
            </a:r>
          </a:p>
          <a:p>
            <a:endParaRPr lang="en-US" dirty="0"/>
          </a:p>
          <a:p>
            <a:r>
              <a:rPr lang="en-US" dirty="0"/>
              <a:t>On each day there will be 288 unique UTs. At each UT, extract data between 15-25 MLON and bin data according to MLAT (from -30 to 30 MLAT , 2 deg bins). Then you will have 288 UT x 60 MLAT data for each day and 864 UT x 60 MLAT data for three days.</a:t>
            </a:r>
          </a:p>
          <a:p>
            <a:endParaRPr lang="en-US" dirty="0"/>
          </a:p>
          <a:p>
            <a:r>
              <a:rPr lang="en-US" dirty="0"/>
              <a:t>Show (use </a:t>
            </a:r>
            <a:r>
              <a:rPr lang="en-US" dirty="0" err="1"/>
              <a:t>pcolormesh</a:t>
            </a:r>
            <a:r>
              <a:rPr lang="en-US" dirty="0"/>
              <a:t>) the TEC as a function of UT and MLAT. </a:t>
            </a:r>
          </a:p>
          <a:p>
            <a:endParaRPr lang="en-US" dirty="0"/>
          </a:p>
          <a:p>
            <a:r>
              <a:rPr lang="en-US" dirty="0"/>
              <a:t>Check the F10.7 (NASA OMNI), HP60 (</a:t>
            </a:r>
            <a:r>
              <a:rPr lang="en-US" dirty="0">
                <a:hlinkClick r:id="rId3"/>
              </a:rPr>
              <a:t>https://kp.gfz-potsdam.de/en/</a:t>
            </a:r>
            <a:r>
              <a:rPr lang="en-US" dirty="0"/>
              <a:t>), SMR and SME during this period (</a:t>
            </a:r>
            <a:r>
              <a:rPr lang="en-US" dirty="0">
                <a:hlinkClick r:id="rId4"/>
              </a:rPr>
              <a:t>https://supermag.jhuapl.edu/indices/</a:t>
            </a:r>
            <a:r>
              <a:rPr lang="en-US" dirty="0"/>
              <a:t>). Try to visualize it in one plot along with the TEC plot.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429E50-E95F-3D4F-BF48-3B2CE443F224}"/>
              </a:ext>
            </a:extLst>
          </p:cNvPr>
          <p:cNvCxnSpPr>
            <a:cxnSpLocks/>
          </p:cNvCxnSpPr>
          <p:nvPr/>
        </p:nvCxnSpPr>
        <p:spPr>
          <a:xfrm>
            <a:off x="4374292" y="315402"/>
            <a:ext cx="630194" cy="2835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CBB48A-EF0E-6BD3-4227-7D83F85E2C3F}"/>
              </a:ext>
            </a:extLst>
          </p:cNvPr>
          <p:cNvSpPr txBox="1"/>
          <p:nvPr/>
        </p:nvSpPr>
        <p:spPr>
          <a:xfrm>
            <a:off x="4981931" y="3118541"/>
            <a:ext cx="110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MLON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052C2-609F-2889-412A-0BD552509DC4}"/>
              </a:ext>
            </a:extLst>
          </p:cNvPr>
          <p:cNvSpPr txBox="1"/>
          <p:nvPr/>
        </p:nvSpPr>
        <p:spPr>
          <a:xfrm>
            <a:off x="321276" y="185351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329202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556EA-C212-F92B-054A-BCC9D9F6EB1A}"/>
              </a:ext>
            </a:extLst>
          </p:cNvPr>
          <p:cNvSpPr txBox="1"/>
          <p:nvPr/>
        </p:nvSpPr>
        <p:spPr>
          <a:xfrm>
            <a:off x="321276" y="185351"/>
            <a:ext cx="316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GOLD data processing</a:t>
            </a:r>
          </a:p>
        </p:txBody>
      </p:sp>
      <p:pic>
        <p:nvPicPr>
          <p:cNvPr id="4" name="Picture 3" descr="A map of the southern hemisphere&#10;&#10;AI-generated content may be incorrect.">
            <a:extLst>
              <a:ext uri="{FF2B5EF4-FFF2-40B4-BE49-F238E27FC236}">
                <a16:creationId xmlns:a16="http://schemas.microsoft.com/office/drawing/2014/main" id="{32439E1B-F7C0-1DAA-8B9B-3E981AB2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81" y="639743"/>
            <a:ext cx="5612219" cy="33673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34991E-513B-F24B-CCD9-9A72367B517D}"/>
              </a:ext>
            </a:extLst>
          </p:cNvPr>
          <p:cNvSpPr txBox="1"/>
          <p:nvPr/>
        </p:nvSpPr>
        <p:spPr>
          <a:xfrm>
            <a:off x="5932968" y="639743"/>
            <a:ext cx="60711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Download: </a:t>
            </a:r>
            <a:r>
              <a:rPr lang="en-US" dirty="0">
                <a:hlinkClick r:id="rId3"/>
              </a:rPr>
              <a:t>https://gold.cs.ucf.edu/data/search/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Documentation (Use the data products guide): </a:t>
            </a:r>
            <a:r>
              <a:rPr lang="en-US" dirty="0">
                <a:hlinkClick r:id="rId4"/>
              </a:rPr>
              <a:t>https://gold.cs.ucf.edu/data/documentation/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papers using GOLD to study post-sunset EIA to better understand the dataset </a:t>
            </a:r>
          </a:p>
        </p:txBody>
      </p:sp>
      <p:pic>
        <p:nvPicPr>
          <p:cNvPr id="7" name="Picture 6" descr="A white background with brown text&#10;&#10;AI-generated content may be incorrect.">
            <a:extLst>
              <a:ext uri="{FF2B5EF4-FFF2-40B4-BE49-F238E27FC236}">
                <a16:creationId xmlns:a16="http://schemas.microsoft.com/office/drawing/2014/main" id="{44B4D803-DE8B-F988-3E26-09BD4C65A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93" y="4141912"/>
            <a:ext cx="7772400" cy="1752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69B8E0-6139-44AB-C5F5-91897FDB0B03}"/>
              </a:ext>
            </a:extLst>
          </p:cNvPr>
          <p:cNvSpPr txBox="1"/>
          <p:nvPr/>
        </p:nvSpPr>
        <p:spPr>
          <a:xfrm>
            <a:off x="3289890" y="4721243"/>
            <a:ext cx="291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Determine the 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AADCB-514F-A340-2398-8DBDDCBE8A02}"/>
              </a:ext>
            </a:extLst>
          </p:cNvPr>
          <p:cNvSpPr txBox="1"/>
          <p:nvPr/>
        </p:nvSpPr>
        <p:spPr>
          <a:xfrm>
            <a:off x="3289890" y="5225413"/>
            <a:ext cx="35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Search to generate the tar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2B967-70D3-72D6-78AE-22497AFF5181}"/>
              </a:ext>
            </a:extLst>
          </p:cNvPr>
          <p:cNvSpPr txBox="1"/>
          <p:nvPr/>
        </p:nvSpPr>
        <p:spPr>
          <a:xfrm>
            <a:off x="3289890" y="5709280"/>
            <a:ext cx="534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 Download the tar by clicking the orange text</a:t>
            </a:r>
          </a:p>
        </p:txBody>
      </p:sp>
    </p:spTree>
    <p:extLst>
      <p:ext uri="{BB962C8B-B14F-4D97-AF65-F5344CB8AC3E}">
        <p14:creationId xmlns:p14="http://schemas.microsoft.com/office/powerpoint/2010/main" val="93260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BE48D-D9F4-19B0-F2CE-B58A047E2C2F}"/>
              </a:ext>
            </a:extLst>
          </p:cNvPr>
          <p:cNvSpPr txBox="1"/>
          <p:nvPr/>
        </p:nvSpPr>
        <p:spPr>
          <a:xfrm>
            <a:off x="321276" y="185351"/>
            <a:ext cx="566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 FPI data (https://</a:t>
            </a:r>
            <a:r>
              <a:rPr lang="en-US" dirty="0" err="1"/>
              <a:t>cedar.openmadrigal.org</a:t>
            </a:r>
            <a:r>
              <a:rPr lang="en-US" dirty="0"/>
              <a:t>/single)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91E24B-F274-9C29-B3EC-7B2169F6C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00" y="859589"/>
            <a:ext cx="4330700" cy="212090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1E0B32-F044-3628-F676-CFA6EA6F0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572" y="872289"/>
            <a:ext cx="4762500" cy="2108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29127A-8A13-CDC5-81C2-810F4BDC473F}"/>
              </a:ext>
            </a:extLst>
          </p:cNvPr>
          <p:cNvSpPr/>
          <p:nvPr/>
        </p:nvSpPr>
        <p:spPr>
          <a:xfrm>
            <a:off x="522720" y="1414993"/>
            <a:ext cx="9994604" cy="531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DA4CA-33F6-D0D6-CDDD-28D051F8152E}"/>
              </a:ext>
            </a:extLst>
          </p:cNvPr>
          <p:cNvSpPr txBox="1"/>
          <p:nvPr/>
        </p:nvSpPr>
        <p:spPr>
          <a:xfrm>
            <a:off x="6208791" y="184013"/>
            <a:ext cx="284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Feb 22-23, 2023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53E06-0E12-E005-043F-5C807DBF4B69}"/>
              </a:ext>
            </a:extLst>
          </p:cNvPr>
          <p:cNvSpPr txBox="1"/>
          <p:nvPr/>
        </p:nvSpPr>
        <p:spPr>
          <a:xfrm>
            <a:off x="421683" y="4275438"/>
            <a:ext cx="1083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Santarem data in the shared folder ./data/</a:t>
            </a:r>
            <a:r>
              <a:rPr lang="en-US" dirty="0" err="1"/>
              <a:t>fpi</a:t>
            </a:r>
            <a:r>
              <a:rPr lang="en-US" dirty="0"/>
              <a:t>/str. A processing code for Santarem data is also available there</a:t>
            </a:r>
          </a:p>
        </p:txBody>
      </p:sp>
    </p:spTree>
    <p:extLst>
      <p:ext uri="{BB962C8B-B14F-4D97-AF65-F5344CB8AC3E}">
        <p14:creationId xmlns:p14="http://schemas.microsoft.com/office/powerpoint/2010/main" val="1398137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5469</TotalTime>
  <Words>363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Zhu, Qingyu</dc:creator>
  <cp:lastModifiedBy>Zhu, Qingyu</cp:lastModifiedBy>
  <cp:revision>3</cp:revision>
  <dcterms:created xsi:type="dcterms:W3CDTF">2025-01-10T19:45:53Z</dcterms:created>
  <dcterms:modified xsi:type="dcterms:W3CDTF">2025-01-24T19:25:30Z</dcterms:modified>
</cp:coreProperties>
</file>