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4562146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lang="en-US"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80" dirty="0" smtClean="0">
                <a:solidFill>
                  <a:schemeClr val="tx1"/>
                </a:solidFill>
                <a:latin typeface="Calibri"/>
                <a:cs typeface="Calibri"/>
              </a:rPr>
              <a:t>ABUL HAAZ.J </a:t>
            </a: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mtClean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lang="en-US" sz="4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mtClean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lang="en-US" sz="42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mtClean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mtClean="0">
                <a:latin typeface="Calibri"/>
                <a:cs typeface="Calibri"/>
              </a:rPr>
              <a:t>2</a:t>
            </a:r>
            <a:r>
              <a:rPr lang="en-US" sz="4200" smtClean="0">
                <a:latin typeface="Calibri"/>
                <a:cs typeface="Calibri"/>
              </a:rPr>
              <a:t>4bca064 </a:t>
            </a:r>
            <a:r>
              <a:rPr lang="en-US" sz="4200" spc="-50" smtClean="0">
                <a:latin typeface="Calibri"/>
                <a:cs typeface="Calibri"/>
              </a:rPr>
              <a:t>&amp;0BA31E3C2B905299D8C4054B078E191F</a:t>
            </a:r>
            <a:endParaRPr lang="en-US" sz="4200" spc="-5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B.</a:t>
            </a:r>
            <a:r>
              <a:rPr lang="en-US" sz="4200" dirty="0" smtClean="0">
                <a:latin typeface="Calibri"/>
                <a:cs typeface="Calibri"/>
              </a:rPr>
              <a:t>C.A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252</Words>
  <Application>Microsoft Office PowerPoint</Application>
  <PresentationFormat>Custom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Microsoft account</cp:lastModifiedBy>
  <cp:revision>4</cp:revision>
  <dcterms:created xsi:type="dcterms:W3CDTF">2025-09-10T07:28:47Z</dcterms:created>
  <dcterms:modified xsi:type="dcterms:W3CDTF">2025-09-12T06:34:57Z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