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262" r:id="rId14"/>
    <p:sldId id="266" r:id="rId15"/>
    <p:sldId id="267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77238" y="110436"/>
            <a:ext cx="5107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স্ট্রাকচার -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Structure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1133" y="896145"/>
            <a:ext cx="11244503" cy="3303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স্ট্রাকচার</a:t>
            </a:r>
            <a:endParaRPr kumimoji="0" lang="en-US" altLang="en-US" sz="2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স্ট্রাকচার হলো ইউজার ডিফাইন্ড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(user defined)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ডেটা টাইপ।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একটি একক নামের মধ্যে বিভিন্ন ডেটা টাইপ সম্বলিত ভ্যারিয়েবলের সংগ্রহ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 হলো স্ট্রাকচার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(structures)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উদাহরণস্বরূপঃ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একজন ব্যাক্তির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আইডি এবং ঠিকানা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তথ্য সংগ্রহ করে রাখতে চাচ্ছেন। ব্যাক্তির তথ্য সংগ্রহ করে রাখার জন্য আপনি খুব সহজেই বিভিন্ন ভ্যারিয়েবল তৈরি করতে পারেন। যেমন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name, </a:t>
            </a:r>
            <a:r>
              <a:rPr kumimoji="0" lang="en-US" altLang="en-US" sz="1600" b="0" i="1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idNo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 address </a:t>
            </a:r>
            <a:r>
              <a:rPr kumimoji="0" lang="bn-IN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ইত্যাদি।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যাইহোক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যদি অনেক ব্যাক্তির তথ্য সংগ্রহ করে রাখতে চান তাহলে আপনাকে প্রত্যেক ব্যাক্তির জন্য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name1, idNo1, address1, name2, idNo2, address2</a:t>
            </a:r>
            <a:r>
              <a:rPr kumimoji="0" lang="bn-IN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 ইত্যাদি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ভিন্ন ভিন্ন ভ্যারিয়েবল তৈরি করতে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নিশ্চয় অনুমান করতে পারছেন যে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কোড অনেক দীর্ঘ হবে এবং নোংরা দেখাবে। এছাড়া ভ্যারিয়েবল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তথ্য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গুলোর মধ্যে যেহেতু কোনো সম্পর্ক নাই তাই ইহা ভীতিকর কার্যেও পরিণত হতে চলেছে।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আরোও সহজ এবং সঠিক পদ্ধতি হবে যদি সম্পর্কযুক্ত তথ্যসমূহকে একটি একক নাম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মধ্যে সংগ্রহ করে রাখেন এবং প্রত্যেক ব্যক্তির জন্য ইহা ব্যবহার করেন। এখন কোড দেখতে অনেক স্বচ্ছ ও পাঠযোগ্য হবে এবং কোডের কর্মদক্ষতাও বাড়বে।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একটি একক নাম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এর মাধ্যমে সম্পর্কযুক্ত তথ্যসমূহের এই সংগ্রহ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ই হলো স্ট্রাকচার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(structure)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30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9579" y="501619"/>
            <a:ext cx="11339945" cy="400745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স্ট্রাকচার ডেফিনিশন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কীওয়ার্ডের মাধ্যমে স্ট্রাকচার তৈরি করা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স্ট্রাকচারের সিনট্যাক্স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structure_name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member1;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member2; . 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memeber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bn-IN" altLang="en-US" sz="1600" b="1" dirty="0">
                <a:solidFill>
                  <a:schemeClr val="bg1"/>
                </a:solidFill>
                <a:latin typeface="Open Sans"/>
                <a:cs typeface="Vrinda"/>
              </a:rPr>
              <a:t>নোটঃ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লাইনের শেষে সেমিকোলন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(;)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দিতে ভুল করবেন না।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/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উপরোল্লিখিত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এর জন্য আমরা নিম্নের ন্যায় স্ট্রাকচার তৈরি করতে পারিঃ</a:t>
            </a: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person {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name[50];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idNo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address;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}; </a:t>
            </a: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9827" y="4509076"/>
            <a:ext cx="1036527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ডিক্লেয়ারেশনে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ডিরাইভড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(derived)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ডেটা টাইপ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তৈরি হয়েছে।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16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80935" y="452801"/>
            <a:ext cx="9358862" cy="59618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 ভ্যারিয়েবল ডিক্লেয়ারেশন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যখন কোনো স্ট্রাকচার ডিফাইন্ড করা হয় তখন ইহা ইউজার ডিফাইন্ড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(user-defined)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ডেটা টাইপ তৈরি করে। কিন্তু কোনো মেমোরি বা স্টোরেজ বরাদ্দ হয় না।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person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স্ট্রাকচারের জন্য নিচের ন্যায় ভ্যারিয়েবল ডিক্লেয়ার করা যেতে পারেঃ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person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name[50];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float address;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main()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person person1, person2, person3[30];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return 0; </a:t>
            </a: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lvl="0"/>
            <a:r>
              <a:rPr lang="bn-IN" altLang="en-US" sz="1600" dirty="0" smtClean="0">
                <a:solidFill>
                  <a:schemeClr val="bg1"/>
                </a:solidFill>
                <a:latin typeface="Open Sans"/>
                <a:cs typeface="Vrinda"/>
              </a:rPr>
              <a:t>স্ট্রাকচার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ভ্যারিয়েবল ডিক্লেয়ারের অন্য পদ্ধতিঃ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lvl="0"/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person {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name[30];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idNo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address; </a:t>
            </a:r>
            <a:endParaRPr lang="en-US" altLang="en-US" sz="16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0"/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}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person1, person2, person3[30</a:t>
            </a:r>
            <a:r>
              <a:rPr lang="en-US" altLang="en-US" sz="1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];</a:t>
            </a:r>
            <a:endParaRPr lang="en-US" altLang="en-US" dirty="0">
              <a:solidFill>
                <a:schemeClr val="bg1"/>
              </a:solidFill>
            </a:endParaRPr>
          </a:p>
          <a:p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উভয় ক্ষেত্রেই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i="1" dirty="0">
                <a:solidFill>
                  <a:schemeClr val="bg1"/>
                </a:solidFill>
                <a:latin typeface="Open Sans"/>
              </a:rPr>
              <a:t>person1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ও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i="1" dirty="0">
                <a:solidFill>
                  <a:schemeClr val="bg1"/>
                </a:solidFill>
                <a:latin typeface="Open Sans"/>
              </a:rPr>
              <a:t>person2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ভ্যারিয়েবল এবং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i="1" dirty="0">
                <a:solidFill>
                  <a:schemeClr val="bg1"/>
                </a:solidFill>
                <a:latin typeface="Open Sans"/>
              </a:rPr>
              <a:t>person3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অ্যারের ডেটা টাইপ হলো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b="1" dirty="0" smtClean="0">
                <a:solidFill>
                  <a:schemeClr val="bg1"/>
                </a:solidFill>
                <a:latin typeface="Open Sans"/>
              </a:rPr>
              <a:t>person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40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90450" y="630904"/>
            <a:ext cx="7065819" cy="27366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স্ট্রাকচারের মেম্বারকে এক্সেস করা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স্ট্রাকচারের মেম্বারকে এক্সেস করার জন্য দুই ধরণের অপারেটর রয়েছেঃ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Member operator(.)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Structure pointer operator(-&gt;)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স্ট্রাকচারের মেম্বার ভ্যারিয়েবলকে নিচের ন্যায় এক্সেস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(access)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যায়ঃ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structure_variable_name.member_name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ধরুন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আমরা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person1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ভ্যারিয়েবলের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address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এক্সেস করতে চাচ্ছি তাহলে ইহা নিচের ন্যায় এক্সেস করা যায়।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person1.address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61" y="113419"/>
            <a:ext cx="3999863" cy="66541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2989" y="3601920"/>
            <a:ext cx="687179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স্ট্রাকচারের উদাহরণ</a:t>
            </a:r>
          </a:p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ইউজার কর্তৃক ভ্যালু ইনপুট নিয়ে দুটি দুরত্বকে যোগ করার জন্য সি প্রোগ্রাম। দুরত্ব পরিমাপ করার জন্য ইঞ্চি এবং ফুট ব্যবহার করুন। (বিঃদ্রঃ ১২ ইঞ্চি = ১ ফুট)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334" y="4944314"/>
            <a:ext cx="2095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4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65019" y="229546"/>
            <a:ext cx="11139055" cy="1195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structure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ব্যবহারের সময়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typedef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কীওয়ার্ডের প্রয়োজনীয়তা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 ভ্যারিয়েবল ডিক্লেয়ার করার জন্য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structure_name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করলে ডেভেলপমেন্টের জন্য সময় বেশী লাগে। ফলে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ব্যবহারের তাৎপর্য থেকে বঞ্চিত হতে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স্ট্রাকচারের নাম দেওয়ার জন্য ডেভেলপাররা সাধারণত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কীওয়ার্ড ব্যবহার করে। 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1489449"/>
            <a:ext cx="2194559" cy="213551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74040" y="3689723"/>
            <a:ext cx="1088136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কীওয়ার্ড ব্যবহার করে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comp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 তৈরি করা হয়েছে যেখানে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com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টাইপ হলো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complex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তারপরে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comp1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comp2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দুটি স্ট্রাকচার ভ্যারিয়েবল তৈরি করা হয়েছে।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4039" y="4430375"/>
            <a:ext cx="8644775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স্ট্রাকচার এর মধ্যে স্ট্রাকচার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প্রোগ্রামিং এ একটি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Structure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অন্য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structure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মধ্যে নেস্টেড হতে পারে।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528" y="4274498"/>
            <a:ext cx="2033934" cy="25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2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8269" y="1451094"/>
            <a:ext cx="10332720" cy="1550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2856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 দিয়ে স্ট্রাকচার অতিক্রম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(pass) </a:t>
            </a: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মধ্যে দিয়ে স্ট্রাকচার অতিক্রম করানোর দুটি পদ্ধিত রয়েছেঃ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ভ্যালু অতিক্রম করানো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(Passing by value)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রেফারেন্স অতিক্রম করানো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(Passing by reference)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স্ট্রাকচার ও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অধ্যায়ে এ সম্বন্ধে বিস্তারিত আলোচনা করা হয়েছে।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3596" y="714894"/>
            <a:ext cx="10648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ধরুন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,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আপনি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i="1" dirty="0">
                <a:solidFill>
                  <a:schemeClr val="bg1"/>
                </a:solidFill>
                <a:latin typeface="Open Sans"/>
              </a:rPr>
              <a:t>number2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স্ট্রাকচার ভ্যারিয়েবলের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en-US" altLang="en-US" sz="1600" i="1" dirty="0" err="1">
                <a:solidFill>
                  <a:schemeClr val="bg1"/>
                </a:solidFill>
                <a:latin typeface="Open Sans"/>
              </a:rPr>
              <a:t>imaginary_value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কে এক্সেস</a:t>
            </a:r>
            <a:r>
              <a:rPr lang="en-US" altLang="en-US" sz="1600" dirty="0">
                <a:solidFill>
                  <a:schemeClr val="bg1"/>
                </a:solidFill>
                <a:latin typeface="Open Sans"/>
                <a:cs typeface="Vrinda"/>
              </a:rPr>
              <a:t>(access) </a:t>
            </a:r>
            <a:r>
              <a:rPr lang="bn-IN" altLang="en-US" sz="1600" dirty="0">
                <a:solidFill>
                  <a:schemeClr val="bg1"/>
                </a:solidFill>
                <a:latin typeface="Open Sans"/>
                <a:cs typeface="Vrinda"/>
              </a:rPr>
              <a:t>করতে চাচ্ছেন তাহলে নিচের স্ট্রাকচার মেম্বার ব্যবহৃত </a:t>
            </a:r>
            <a:r>
              <a:rPr lang="bn-IN" altLang="en-US" sz="1600" dirty="0" smtClean="0">
                <a:solidFill>
                  <a:schemeClr val="bg1"/>
                </a:solidFill>
                <a:latin typeface="Open Sans"/>
                <a:cs typeface="Vrinda"/>
              </a:rPr>
              <a:t>হবেঃ</a:t>
            </a:r>
            <a:endParaRPr lang="en-US" alt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34589" y="3001428"/>
            <a:ext cx="778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স্ট্রাকচার এবং পয়েন্টার -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Structure and Pointer</a:t>
            </a:r>
          </a:p>
        </p:txBody>
      </p:sp>
    </p:spTree>
    <p:extLst>
      <p:ext uri="{BB962C8B-B14F-4D97-AF65-F5344CB8AC3E}">
        <p14:creationId xmlns:p14="http://schemas.microsoft.com/office/powerpoint/2010/main" val="3283954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2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374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2022-03-30T11:49:20Z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