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0343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9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2509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4071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09113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6359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5517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3419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9484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5754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5570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21486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187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3491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63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1218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78864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11279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2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391145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2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0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1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3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062756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350455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5743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0917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37651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423865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8103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58119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2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81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image" Target="../media/12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 rot="0">
            <a:off x="2524099" y="3071810"/>
            <a:ext cx="8610599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ABUL HASSAN 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212402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785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NMID: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12557B3BF690D00B8E2445395FCF2BD4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SRM ARTS AND SCIENCE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  CHENGALPATTU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2460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Rectangle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6" name="Rectangle"/>
          <p:cNvSpPr>
            <a:spLocks/>
          </p:cNvSpPr>
          <p:nvPr/>
        </p:nvSpPr>
        <p:spPr>
          <a:xfrm rot="0">
            <a:off x="2309786" y="2000240"/>
            <a:ext cx="8001055" cy="4072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Fully functional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personal portfolio website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developed successfully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Highlights academic journey, skills, and technical abilities effectively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Includes screenshots of homepage, About Me, Skills, Projects, and Contact sections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Final result: A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professional digital resume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that increases career visibility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1802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438253" y="409568"/>
            <a:ext cx="2571710" cy="603511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72" name="Imag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400593" y="285745"/>
            <a:ext cx="2828882" cy="628640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4209813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3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Rectangle"/>
          <p:cNvSpPr>
            <a:spLocks/>
          </p:cNvSpPr>
          <p:nvPr/>
        </p:nvSpPr>
        <p:spPr>
          <a:xfrm rot="0">
            <a:off x="1452529" y="1357298"/>
            <a:ext cx="7358114" cy="4796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 provided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hands-on experience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 web design and development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Improved knowledge of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HTML, CSS, JavaScript, and Bootstrap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Enhanced creativity and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problem-solving skills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Portfolio acts as a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strong digital identity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academic and career growth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Future scope: Add features like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blog section, project links, and interactive elements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38454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 LINK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Rectangle"/>
          <p:cNvSpPr>
            <a:spLocks/>
          </p:cNvSpPr>
          <p:nvPr/>
        </p:nvSpPr>
        <p:spPr>
          <a:xfrm rot="0">
            <a:off x="1452529" y="1643050"/>
            <a:ext cx="7500990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CLICK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HERE:   https://abulhassani-bca.github.io/nm/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0077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4" name="Combination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1311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2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0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4" name="Rectangle"/>
          <p:cNvSpPr>
            <a:spLocks/>
          </p:cNvSpPr>
          <p:nvPr/>
        </p:nvSpPr>
        <p:spPr>
          <a:xfrm rot="0">
            <a:off x="1738282" y="2285992"/>
            <a:ext cx="8929751" cy="15582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Digital Portfolio Website for Academic and Career Growth</a:t>
            </a:r>
            <a:endParaRPr lang="en-US" altLang="zh-CN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73397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5" name="Combination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7" name="Rectangle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0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Combination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1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Text box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Rectangle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74159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8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9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2" name="Text box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9596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3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4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5" name="Rectangle"/>
          <p:cNvSpPr>
            <a:spLocks/>
          </p:cNvSpPr>
          <p:nvPr/>
        </p:nvSpPr>
        <p:spPr>
          <a:xfrm rot="0">
            <a:off x="809588" y="1928802"/>
            <a:ext cx="7358114" cy="4072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today’s digital era, a professional online presence is essential for IT students and beginners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Traditional resumes are static and cannot showcase projects, creativity, or technical skills interactively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Without a portfolio, recruiters and peers find it difficult to evaluate practical abilities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 portfolio website can serve as a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digital resume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highlighting skills and achievements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92926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8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1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2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4" name="Rectangle"/>
          <p:cNvSpPr>
            <a:spLocks/>
          </p:cNvSpPr>
          <p:nvPr/>
        </p:nvSpPr>
        <p:spPr>
          <a:xfrm rot="0">
            <a:off x="809588" y="1928802"/>
            <a:ext cx="7358114" cy="4796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Development of a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personal portfolio website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represent me professionally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Website includes sections: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About Me, Skills, Education, Projects, Resume, and Contact Information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Acts as a centralized platform for showcasing academic background, skills, hobbies, and achievements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Designed to be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user-friendly, responsive, and mobile-compatible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9520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Text box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Rectangle"/>
          <p:cNvSpPr>
            <a:spLocks/>
          </p:cNvSpPr>
          <p:nvPr/>
        </p:nvSpPr>
        <p:spPr>
          <a:xfrm rot="0">
            <a:off x="809588" y="1928802"/>
            <a:ext cx="7358114" cy="443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Recruiters, employers, and HR professionals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who evaluate skills and projects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Teachers and mentors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monitor progress and academic achievements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Peers and collaborators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interested in working on projects together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 and beginners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who want inspiration for creating their own portfolios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3028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Text box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Rectangle"/>
          <p:cNvSpPr>
            <a:spLocks/>
          </p:cNvSpPr>
          <p:nvPr/>
        </p:nvSpPr>
        <p:spPr>
          <a:xfrm rot="0">
            <a:off x="3309917" y="2000240"/>
            <a:ext cx="6000792" cy="3710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→ Provides the structure of the website.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CSS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→ Ensures styling, layout, and professional design.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JavaScript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→ Adds interactivity and dynamic features.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Bootstrap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→ Improves responsiveness and offers ready-made components.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Together, these tools create a functional, responsive, and visually appealing website.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545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1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Rectangle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Rectangle"/>
          <p:cNvSpPr>
            <a:spLocks/>
          </p:cNvSpPr>
          <p:nvPr/>
        </p:nvSpPr>
        <p:spPr>
          <a:xfrm rot="0">
            <a:off x="809588" y="1714488"/>
            <a:ext cx="7429552" cy="4072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Follows a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clean and modern layout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Homepage introduces me with a short description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Sections include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About Me, Skills, Projects, Resume Download option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Navigation bar for quick and easy access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Minimal design, professional look, and focused on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user experience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3768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Rectangle"/>
          <p:cNvSpPr>
            <a:spLocks/>
          </p:cNvSpPr>
          <p:nvPr/>
        </p:nvSpPr>
        <p:spPr>
          <a:xfrm rot="0">
            <a:off x="881026" y="1928802"/>
            <a:ext cx="857256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Responsive design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→ Works on desktops, tablets, and mobiles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Sections for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academic details, technical skills, hobbies, and achievements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Option to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download resume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directly from the site.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Projects are showcased with brief descriptions and technologies used.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Contact section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→ Allows communication via email and social media links.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Creates an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interactive and professional digital profile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06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409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Mobile phone user</cp:lastModifiedBy>
  <cp:revision>29</cp:revision>
  <dcterms:created xsi:type="dcterms:W3CDTF">2024-03-29T15:07:22Z</dcterms:created>
  <dcterms:modified xsi:type="dcterms:W3CDTF">2025-09-03T01:35:18Z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