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88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1B11C06B-5618-8E7F-9455-3861445089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xmlns="" id="{711ECB4E-6219-FACB-E99A-1504DAA62F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836613EC-265C-1953-DB4A-E43E33FFA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FF50C-8A84-4E8C-A139-A97BB20D26A6}" type="datetimeFigureOut">
              <a:rPr lang="zh-TW" altLang="en-US" smtClean="0"/>
              <a:t>2023/6/22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00387521-81F2-BFF6-4D3B-6F9AB0DE5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B9BEC2BA-B5B8-01A1-4717-A2085AE21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37F63-EE4E-45BA-A949-361AE49072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9958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265D468B-1E05-0AF1-06FF-685C564B2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xmlns="" id="{6ED05F40-9934-B53D-1FC7-203218F001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A9FEFEB9-C695-C95D-D743-A64AB83F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FF50C-8A84-4E8C-A139-A97BB20D26A6}" type="datetimeFigureOut">
              <a:rPr lang="zh-TW" altLang="en-US" smtClean="0"/>
              <a:t>2023/6/22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0C8F61F1-40DB-DDC2-B0C5-FBE804D33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FE9AEF0C-87B3-9738-89B6-A112E3DEA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37F63-EE4E-45BA-A949-361AE49072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8857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xmlns="" id="{92DBC6EA-4D76-E917-7261-61895A728D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xmlns="" id="{A5A99648-E588-6827-CFAE-4B04C33B8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C4DE5889-2C88-F31F-7733-1FCA64D55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FF50C-8A84-4E8C-A139-A97BB20D26A6}" type="datetimeFigureOut">
              <a:rPr lang="zh-TW" altLang="en-US" smtClean="0"/>
              <a:t>2023/6/22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49697CF0-9A90-4199-5F70-4EC99D4FD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932732FB-7F6C-22B0-7B82-C5C4F93FF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37F63-EE4E-45BA-A949-361AE49072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1045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3F71D4D7-CCC1-B93C-7971-3D5D5B81F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4A531304-A3DC-E5B4-7541-C53FB76D5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385ECFFD-47E9-BD93-DE5C-149F2211D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FF50C-8A84-4E8C-A139-A97BB20D26A6}" type="datetimeFigureOut">
              <a:rPr lang="zh-TW" altLang="en-US" smtClean="0"/>
              <a:t>2023/6/22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6A8429DF-16E9-DAF3-8B56-ABF212069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9E239B76-5C8C-B78A-DCEE-181B0EFB0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37F63-EE4E-45BA-A949-361AE49072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7288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738FFA26-BD9A-57D3-E452-E48513D07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xmlns="" id="{A30D6F3D-86C9-8CA1-7DC4-08E951B76C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46D21251-056D-4CB8-5AE3-146B48F26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FF50C-8A84-4E8C-A139-A97BB20D26A6}" type="datetimeFigureOut">
              <a:rPr lang="zh-TW" altLang="en-US" smtClean="0"/>
              <a:t>2023/6/22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3CEA0687-1053-CFEE-AE67-0C10B17EF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14CEC1AA-219C-3AB0-E115-5CE8EB457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37F63-EE4E-45BA-A949-361AE49072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7674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B3F33F1A-A204-CA18-4358-E3C21574C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73B56DE9-A88C-D00C-36E8-7ED5DDF307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xmlns="" id="{4206CFEB-223D-2DD7-0BCD-FCE517B10D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xmlns="" id="{2210EB95-696A-E637-C66D-8A0F6F1EC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FF50C-8A84-4E8C-A139-A97BB20D26A6}" type="datetimeFigureOut">
              <a:rPr lang="zh-TW" altLang="en-US" smtClean="0"/>
              <a:t>2023/6/22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xmlns="" id="{3255D443-31F2-4F7C-DC4F-BBD758B54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xmlns="" id="{E4B685C3-1855-3E1C-C11F-3CCFD258C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37F63-EE4E-45BA-A949-361AE49072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2916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ACDBCE5C-6B06-E3F7-818E-51EC70D29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xmlns="" id="{431383B7-05D3-BAAF-CF0C-808BC7A91E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xmlns="" id="{C022C92E-972F-0DB8-64B8-228A1F186A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xmlns="" id="{6389EE5E-F3D1-A551-BD36-FF75810182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xmlns="" id="{D93E60E7-A90C-FE9F-CABB-FD36E1DF00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xmlns="" id="{66BE1572-FB53-B6A1-FDD8-ED20DB0DD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FF50C-8A84-4E8C-A139-A97BB20D26A6}" type="datetimeFigureOut">
              <a:rPr lang="zh-TW" altLang="en-US" smtClean="0"/>
              <a:t>2023/6/22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xmlns="" id="{5103227D-DC13-40BE-391F-5C307FF8E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xmlns="" id="{E458BBDE-DF6F-D9E4-7C96-1B14F42E9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37F63-EE4E-45BA-A949-361AE49072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1740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05F42FC2-5575-3CEF-C9FE-BFF882EB5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xmlns="" id="{BEF31040-3883-55AB-C9FF-AE1208F5D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FF50C-8A84-4E8C-A139-A97BB20D26A6}" type="datetimeFigureOut">
              <a:rPr lang="zh-TW" altLang="en-US" smtClean="0"/>
              <a:t>2023/6/22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xmlns="" id="{7DD1BA7A-D57F-6AA6-F020-4FB1464C7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xmlns="" id="{F060425D-139D-F221-016E-EE0FA6481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37F63-EE4E-45BA-A949-361AE49072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8225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xmlns="" id="{8AE0BDBB-6D13-EE57-982A-2C93E9A61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FF50C-8A84-4E8C-A139-A97BB20D26A6}" type="datetimeFigureOut">
              <a:rPr lang="zh-TW" altLang="en-US" smtClean="0"/>
              <a:t>2023/6/22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xmlns="" id="{19620F93-1543-2E7C-EDB8-F0ECF9770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xmlns="" id="{524714A3-B84E-5BC8-02F0-DB50EF58A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37F63-EE4E-45BA-A949-361AE49072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2303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41AF6CEF-166E-16CB-2210-C66E08BDA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A9FC19CD-C374-ECC6-DCA3-0299002355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xmlns="" id="{7702CA1E-CEF0-AE91-7C19-0F251E1B39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xmlns="" id="{B79D148A-526A-7237-6C0F-2305FC39F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FF50C-8A84-4E8C-A139-A97BB20D26A6}" type="datetimeFigureOut">
              <a:rPr lang="zh-TW" altLang="en-US" smtClean="0"/>
              <a:t>2023/6/22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xmlns="" id="{54A69732-0CCB-979E-59A4-D3908BFE8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xmlns="" id="{CFC62541-A6CE-B25A-6094-63C1F9FF7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37F63-EE4E-45BA-A949-361AE49072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4378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8376712E-971D-9447-3DE4-9EBB6B9C7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xmlns="" id="{A51011CD-9CD6-C8E3-ADB4-26A547CCAC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xmlns="" id="{A7E62ED7-C46C-F7D2-61DB-C7BDBA3520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xmlns="" id="{8A554329-CF6B-EEBC-E447-71A82D5A7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FF50C-8A84-4E8C-A139-A97BB20D26A6}" type="datetimeFigureOut">
              <a:rPr lang="zh-TW" altLang="en-US" smtClean="0"/>
              <a:t>2023/6/22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xmlns="" id="{B0F03356-E448-11EC-8E6D-5A7E61494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xmlns="" id="{7C43524D-0319-5C72-720B-3C77ED51E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37F63-EE4E-45BA-A949-361AE49072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2523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xmlns="" id="{FF1A9FE6-3BC2-E797-5FA4-1C70E41F4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xmlns="" id="{0D1B7D75-8142-5BF0-2C21-4D758DF8EE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A4F16CF7-4219-DF64-9EFD-E9C3F3EA04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CFF50C-8A84-4E8C-A139-A97BB20D26A6}" type="datetimeFigureOut">
              <a:rPr lang="zh-TW" altLang="en-US" smtClean="0"/>
              <a:t>2023/6/22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27F5C806-36BC-2D25-1F9D-9BA7584A34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27669C5A-3A03-E6D3-0111-59CA0C4F1A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137F63-EE4E-45BA-A949-361AE49072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143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群組 7">
            <a:extLst>
              <a:ext uri="{FF2B5EF4-FFF2-40B4-BE49-F238E27FC236}">
                <a16:creationId xmlns:a16="http://schemas.microsoft.com/office/drawing/2014/main" xmlns="" id="{11E2D623-1AC0-FD75-AB73-974D9EE7B995}"/>
              </a:ext>
            </a:extLst>
          </p:cNvPr>
          <p:cNvGrpSpPr/>
          <p:nvPr/>
        </p:nvGrpSpPr>
        <p:grpSpPr>
          <a:xfrm>
            <a:off x="72000" y="72000"/>
            <a:ext cx="504000" cy="504000"/>
            <a:chOff x="3241963" y="2458192"/>
            <a:chExt cx="809603" cy="809603"/>
          </a:xfrm>
        </p:grpSpPr>
        <p:sp>
          <p:nvSpPr>
            <p:cNvPr id="4" name="橢圓 3">
              <a:extLst>
                <a:ext uri="{FF2B5EF4-FFF2-40B4-BE49-F238E27FC236}">
                  <a16:creationId xmlns:a16="http://schemas.microsoft.com/office/drawing/2014/main" xmlns="" id="{4C391F5C-B6CF-E27D-EEEA-1E1B709A8D7D}"/>
                </a:ext>
              </a:extLst>
            </p:cNvPr>
            <p:cNvSpPr/>
            <p:nvPr/>
          </p:nvSpPr>
          <p:spPr>
            <a:xfrm>
              <a:off x="3241963" y="2458192"/>
              <a:ext cx="720000" cy="720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6" name="直線接點 5">
              <a:extLst>
                <a:ext uri="{FF2B5EF4-FFF2-40B4-BE49-F238E27FC236}">
                  <a16:creationId xmlns:a16="http://schemas.microsoft.com/office/drawing/2014/main" xmlns="" id="{8B279433-AD3C-9CB5-9053-C19CD80E2158}"/>
                </a:ext>
              </a:extLst>
            </p:cNvPr>
            <p:cNvCxnSpPr>
              <a:cxnSpLocks/>
            </p:cNvCxnSpPr>
            <p:nvPr/>
          </p:nvCxnSpPr>
          <p:spPr>
            <a:xfrm>
              <a:off x="3872360" y="3088589"/>
              <a:ext cx="179206" cy="1792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群組 35">
            <a:extLst>
              <a:ext uri="{FF2B5EF4-FFF2-40B4-BE49-F238E27FC236}">
                <a16:creationId xmlns:a16="http://schemas.microsoft.com/office/drawing/2014/main" xmlns="" id="{09D9F33C-FC26-7520-5F72-420F05E497AE}"/>
              </a:ext>
            </a:extLst>
          </p:cNvPr>
          <p:cNvGrpSpPr>
            <a:grpSpLocks noChangeAspect="1"/>
          </p:cNvGrpSpPr>
          <p:nvPr/>
        </p:nvGrpSpPr>
        <p:grpSpPr>
          <a:xfrm>
            <a:off x="2059269" y="72000"/>
            <a:ext cx="403218" cy="504000"/>
            <a:chOff x="4080062" y="2297337"/>
            <a:chExt cx="417600" cy="521977"/>
          </a:xfrm>
        </p:grpSpPr>
        <p:sp>
          <p:nvSpPr>
            <p:cNvPr id="15" name="拱形 14">
              <a:extLst>
                <a:ext uri="{FF2B5EF4-FFF2-40B4-BE49-F238E27FC236}">
                  <a16:creationId xmlns:a16="http://schemas.microsoft.com/office/drawing/2014/main" xmlns="" id="{6C77B97D-7558-010A-7D67-80B1C23C34AF}"/>
                </a:ext>
              </a:extLst>
            </p:cNvPr>
            <p:cNvSpPr/>
            <p:nvPr/>
          </p:nvSpPr>
          <p:spPr>
            <a:xfrm flipV="1">
              <a:off x="4234862" y="2711314"/>
              <a:ext cx="108000" cy="108000"/>
            </a:xfrm>
            <a:prstGeom prst="blockArc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手繪多邊形: 圖案 25">
              <a:extLst>
                <a:ext uri="{FF2B5EF4-FFF2-40B4-BE49-F238E27FC236}">
                  <a16:creationId xmlns:a16="http://schemas.microsoft.com/office/drawing/2014/main" xmlns="" id="{50AFF0A3-AF7F-0662-6DCF-755CB46B1B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80062" y="2297337"/>
              <a:ext cx="417600" cy="413976"/>
            </a:xfrm>
            <a:custGeom>
              <a:avLst/>
              <a:gdLst>
                <a:gd name="connsiteX0" fmla="*/ 208775 w 417600"/>
                <a:gd name="connsiteY0" fmla="*/ 0 h 413976"/>
                <a:gd name="connsiteX1" fmla="*/ 262750 w 417600"/>
                <a:gd name="connsiteY1" fmla="*/ 53975 h 413976"/>
                <a:gd name="connsiteX2" fmla="*/ 260768 w 417600"/>
                <a:gd name="connsiteY2" fmla="*/ 63794 h 413976"/>
                <a:gd name="connsiteX3" fmla="*/ 302137 w 417600"/>
                <a:gd name="connsiteY3" fmla="*/ 80035 h 413976"/>
                <a:gd name="connsiteX4" fmla="*/ 388800 w 417600"/>
                <a:gd name="connsiteY4" fmla="*/ 233976 h 413976"/>
                <a:gd name="connsiteX5" fmla="*/ 388800 w 417600"/>
                <a:gd name="connsiteY5" fmla="*/ 364320 h 413976"/>
                <a:gd name="connsiteX6" fmla="*/ 417600 w 417600"/>
                <a:gd name="connsiteY6" fmla="*/ 413975 h 413976"/>
                <a:gd name="connsiteX7" fmla="*/ 388800 w 417600"/>
                <a:gd name="connsiteY7" fmla="*/ 413975 h 413976"/>
                <a:gd name="connsiteX8" fmla="*/ 388800 w 417600"/>
                <a:gd name="connsiteY8" fmla="*/ 413976 h 413976"/>
                <a:gd name="connsiteX9" fmla="*/ 28800 w 417600"/>
                <a:gd name="connsiteY9" fmla="*/ 413976 h 413976"/>
                <a:gd name="connsiteX10" fmla="*/ 28800 w 417600"/>
                <a:gd name="connsiteY10" fmla="*/ 413975 h 413976"/>
                <a:gd name="connsiteX11" fmla="*/ 0 w 417600"/>
                <a:gd name="connsiteY11" fmla="*/ 413975 h 413976"/>
                <a:gd name="connsiteX12" fmla="*/ 28800 w 417600"/>
                <a:gd name="connsiteY12" fmla="*/ 364320 h 413976"/>
                <a:gd name="connsiteX13" fmla="*/ 28800 w 417600"/>
                <a:gd name="connsiteY13" fmla="*/ 233976 h 413976"/>
                <a:gd name="connsiteX14" fmla="*/ 115464 w 417600"/>
                <a:gd name="connsiteY14" fmla="*/ 80035 h 413976"/>
                <a:gd name="connsiteX15" fmla="*/ 156786 w 417600"/>
                <a:gd name="connsiteY15" fmla="*/ 63812 h 413976"/>
                <a:gd name="connsiteX16" fmla="*/ 154800 w 417600"/>
                <a:gd name="connsiteY16" fmla="*/ 53975 h 413976"/>
                <a:gd name="connsiteX17" fmla="*/ 208775 w 417600"/>
                <a:gd name="connsiteY17" fmla="*/ 0 h 413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17600" h="413976">
                  <a:moveTo>
                    <a:pt x="208775" y="0"/>
                  </a:moveTo>
                  <a:cubicBezTo>
                    <a:pt x="238585" y="0"/>
                    <a:pt x="262750" y="24165"/>
                    <a:pt x="262750" y="53975"/>
                  </a:cubicBezTo>
                  <a:lnTo>
                    <a:pt x="260768" y="63794"/>
                  </a:lnTo>
                  <a:lnTo>
                    <a:pt x="302137" y="80035"/>
                  </a:lnTo>
                  <a:cubicBezTo>
                    <a:pt x="354093" y="111605"/>
                    <a:pt x="388800" y="168738"/>
                    <a:pt x="388800" y="233976"/>
                  </a:cubicBezTo>
                  <a:lnTo>
                    <a:pt x="388800" y="364320"/>
                  </a:lnTo>
                  <a:lnTo>
                    <a:pt x="417600" y="413975"/>
                  </a:lnTo>
                  <a:lnTo>
                    <a:pt x="388800" y="413975"/>
                  </a:lnTo>
                  <a:lnTo>
                    <a:pt x="388800" y="413976"/>
                  </a:lnTo>
                  <a:lnTo>
                    <a:pt x="28800" y="413976"/>
                  </a:lnTo>
                  <a:lnTo>
                    <a:pt x="28800" y="413975"/>
                  </a:lnTo>
                  <a:lnTo>
                    <a:pt x="0" y="413975"/>
                  </a:lnTo>
                  <a:lnTo>
                    <a:pt x="28800" y="364320"/>
                  </a:lnTo>
                  <a:lnTo>
                    <a:pt x="28800" y="233976"/>
                  </a:lnTo>
                  <a:cubicBezTo>
                    <a:pt x="28800" y="168738"/>
                    <a:pt x="63507" y="111605"/>
                    <a:pt x="115464" y="80035"/>
                  </a:cubicBezTo>
                  <a:lnTo>
                    <a:pt x="156786" y="63812"/>
                  </a:lnTo>
                  <a:lnTo>
                    <a:pt x="154800" y="53975"/>
                  </a:lnTo>
                  <a:cubicBezTo>
                    <a:pt x="154800" y="24165"/>
                    <a:pt x="178965" y="0"/>
                    <a:pt x="208775" y="0"/>
                  </a:cubicBezTo>
                  <a:close/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</p:grpSp>
      <p:grpSp>
        <p:nvGrpSpPr>
          <p:cNvPr id="42" name="群組 41">
            <a:extLst>
              <a:ext uri="{FF2B5EF4-FFF2-40B4-BE49-F238E27FC236}">
                <a16:creationId xmlns:a16="http://schemas.microsoft.com/office/drawing/2014/main" xmlns="" id="{81123D94-1891-B5D9-69D3-E72710D0763D}"/>
              </a:ext>
            </a:extLst>
          </p:cNvPr>
          <p:cNvGrpSpPr/>
          <p:nvPr/>
        </p:nvGrpSpPr>
        <p:grpSpPr>
          <a:xfrm>
            <a:off x="1362582" y="72000"/>
            <a:ext cx="504000" cy="504000"/>
            <a:chOff x="2731324" y="2291937"/>
            <a:chExt cx="504000" cy="505937"/>
          </a:xfrm>
        </p:grpSpPr>
        <p:sp>
          <p:nvSpPr>
            <p:cNvPr id="37" name="矩形: 圓角 36">
              <a:extLst>
                <a:ext uri="{FF2B5EF4-FFF2-40B4-BE49-F238E27FC236}">
                  <a16:creationId xmlns:a16="http://schemas.microsoft.com/office/drawing/2014/main" xmlns="" id="{B383D72D-E684-B607-886D-7887059052E6}"/>
                </a:ext>
              </a:extLst>
            </p:cNvPr>
            <p:cNvSpPr/>
            <p:nvPr/>
          </p:nvSpPr>
          <p:spPr>
            <a:xfrm>
              <a:off x="2731324" y="2291937"/>
              <a:ext cx="216000" cy="216000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矩形: 圓角 37">
              <a:extLst>
                <a:ext uri="{FF2B5EF4-FFF2-40B4-BE49-F238E27FC236}">
                  <a16:creationId xmlns:a16="http://schemas.microsoft.com/office/drawing/2014/main" xmlns="" id="{3AD13D43-290A-A093-A0BF-DA67EECCD87D}"/>
                </a:ext>
              </a:extLst>
            </p:cNvPr>
            <p:cNvSpPr/>
            <p:nvPr/>
          </p:nvSpPr>
          <p:spPr>
            <a:xfrm>
              <a:off x="3019324" y="2291937"/>
              <a:ext cx="216000" cy="216000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矩形: 圓角 38">
              <a:extLst>
                <a:ext uri="{FF2B5EF4-FFF2-40B4-BE49-F238E27FC236}">
                  <a16:creationId xmlns:a16="http://schemas.microsoft.com/office/drawing/2014/main" xmlns="" id="{18A256F1-9E7B-BCBA-1D95-DC9BA5E1E1DE}"/>
                </a:ext>
              </a:extLst>
            </p:cNvPr>
            <p:cNvSpPr/>
            <p:nvPr/>
          </p:nvSpPr>
          <p:spPr>
            <a:xfrm>
              <a:off x="2731324" y="2581874"/>
              <a:ext cx="216000" cy="216000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矩形: 圓角 39">
              <a:extLst>
                <a:ext uri="{FF2B5EF4-FFF2-40B4-BE49-F238E27FC236}">
                  <a16:creationId xmlns:a16="http://schemas.microsoft.com/office/drawing/2014/main" xmlns="" id="{57C6E221-8964-C078-9507-93DD4295B875}"/>
                </a:ext>
              </a:extLst>
            </p:cNvPr>
            <p:cNvSpPr/>
            <p:nvPr/>
          </p:nvSpPr>
          <p:spPr>
            <a:xfrm>
              <a:off x="3019324" y="2581874"/>
              <a:ext cx="216000" cy="216000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64" name="群組 63">
            <a:extLst>
              <a:ext uri="{FF2B5EF4-FFF2-40B4-BE49-F238E27FC236}">
                <a16:creationId xmlns:a16="http://schemas.microsoft.com/office/drawing/2014/main" xmlns="" id="{6B7D49A8-80A9-6B31-9B00-3A6645AB3675}"/>
              </a:ext>
            </a:extLst>
          </p:cNvPr>
          <p:cNvGrpSpPr/>
          <p:nvPr/>
        </p:nvGrpSpPr>
        <p:grpSpPr>
          <a:xfrm>
            <a:off x="2694855" y="72000"/>
            <a:ext cx="424485" cy="662085"/>
            <a:chOff x="3971611" y="3054916"/>
            <a:chExt cx="424485" cy="662085"/>
          </a:xfrm>
        </p:grpSpPr>
        <p:sp>
          <p:nvSpPr>
            <p:cNvPr id="53" name="橢圓 52">
              <a:extLst>
                <a:ext uri="{FF2B5EF4-FFF2-40B4-BE49-F238E27FC236}">
                  <a16:creationId xmlns:a16="http://schemas.microsoft.com/office/drawing/2014/main" xmlns="" id="{3F911973-52B5-D960-7D60-8B6797F2533C}"/>
                </a:ext>
              </a:extLst>
            </p:cNvPr>
            <p:cNvSpPr/>
            <p:nvPr/>
          </p:nvSpPr>
          <p:spPr>
            <a:xfrm>
              <a:off x="4039854" y="3054916"/>
              <a:ext cx="288000" cy="288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" name="矩形: 圓角化同側角落 57">
              <a:extLst>
                <a:ext uri="{FF2B5EF4-FFF2-40B4-BE49-F238E27FC236}">
                  <a16:creationId xmlns:a16="http://schemas.microsoft.com/office/drawing/2014/main" xmlns="" id="{27C985F0-AE68-A7E7-230B-09D2D21F6D94}"/>
                </a:ext>
              </a:extLst>
            </p:cNvPr>
            <p:cNvSpPr/>
            <p:nvPr/>
          </p:nvSpPr>
          <p:spPr>
            <a:xfrm>
              <a:off x="3971611" y="3429001"/>
              <a:ext cx="424485" cy="288000"/>
            </a:xfrm>
            <a:prstGeom prst="round2Same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81" name="群組 80">
            <a:extLst>
              <a:ext uri="{FF2B5EF4-FFF2-40B4-BE49-F238E27FC236}">
                <a16:creationId xmlns:a16="http://schemas.microsoft.com/office/drawing/2014/main" xmlns="" id="{D75F55F0-7456-8CF0-31D0-C08E6210E0D8}"/>
              </a:ext>
            </a:extLst>
          </p:cNvPr>
          <p:cNvGrpSpPr/>
          <p:nvPr/>
        </p:nvGrpSpPr>
        <p:grpSpPr>
          <a:xfrm>
            <a:off x="823533" y="72000"/>
            <a:ext cx="285795" cy="504000"/>
            <a:chOff x="4185798" y="1903160"/>
            <a:chExt cx="285795" cy="504000"/>
          </a:xfrm>
        </p:grpSpPr>
        <p:sp>
          <p:nvSpPr>
            <p:cNvPr id="70" name="弧形 69">
              <a:extLst>
                <a:ext uri="{FF2B5EF4-FFF2-40B4-BE49-F238E27FC236}">
                  <a16:creationId xmlns:a16="http://schemas.microsoft.com/office/drawing/2014/main" xmlns="" id="{32153A5B-59A8-D029-5580-F641E0E3B447}"/>
                </a:ext>
              </a:extLst>
            </p:cNvPr>
            <p:cNvSpPr/>
            <p:nvPr/>
          </p:nvSpPr>
          <p:spPr>
            <a:xfrm>
              <a:off x="4207709" y="1993160"/>
              <a:ext cx="232163" cy="162000"/>
            </a:xfrm>
            <a:prstGeom prst="arc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3" name="弧形 72">
              <a:extLst>
                <a:ext uri="{FF2B5EF4-FFF2-40B4-BE49-F238E27FC236}">
                  <a16:creationId xmlns:a16="http://schemas.microsoft.com/office/drawing/2014/main" xmlns="" id="{410851FE-2342-A2EC-2F3D-338F5E4A7BC5}"/>
                </a:ext>
              </a:extLst>
            </p:cNvPr>
            <p:cNvSpPr/>
            <p:nvPr/>
          </p:nvSpPr>
          <p:spPr>
            <a:xfrm>
              <a:off x="4185798" y="2155160"/>
              <a:ext cx="285795" cy="162000"/>
            </a:xfrm>
            <a:prstGeom prst="arc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1" name="弧形 70">
              <a:extLst>
                <a:ext uri="{FF2B5EF4-FFF2-40B4-BE49-F238E27FC236}">
                  <a16:creationId xmlns:a16="http://schemas.microsoft.com/office/drawing/2014/main" xmlns="" id="{96913D53-A998-DB2F-7061-072725A37B33}"/>
                </a:ext>
              </a:extLst>
            </p:cNvPr>
            <p:cNvSpPr/>
            <p:nvPr/>
          </p:nvSpPr>
          <p:spPr>
            <a:xfrm flipH="1">
              <a:off x="4207709" y="1993160"/>
              <a:ext cx="232163" cy="162000"/>
            </a:xfrm>
            <a:prstGeom prst="arc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4" name="弧形 73">
              <a:extLst>
                <a:ext uri="{FF2B5EF4-FFF2-40B4-BE49-F238E27FC236}">
                  <a16:creationId xmlns:a16="http://schemas.microsoft.com/office/drawing/2014/main" xmlns="" id="{DA438F6A-4D1F-F414-396C-0BE5B4830833}"/>
                </a:ext>
              </a:extLst>
            </p:cNvPr>
            <p:cNvSpPr/>
            <p:nvPr/>
          </p:nvSpPr>
          <p:spPr>
            <a:xfrm flipH="1" flipV="1">
              <a:off x="4207709" y="1993160"/>
              <a:ext cx="232163" cy="162000"/>
            </a:xfrm>
            <a:prstGeom prst="arc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5" name="弧形 74">
              <a:extLst>
                <a:ext uri="{FF2B5EF4-FFF2-40B4-BE49-F238E27FC236}">
                  <a16:creationId xmlns:a16="http://schemas.microsoft.com/office/drawing/2014/main" xmlns="" id="{30862817-8A7F-EB63-4132-8B9BB226594B}"/>
                </a:ext>
              </a:extLst>
            </p:cNvPr>
            <p:cNvSpPr/>
            <p:nvPr/>
          </p:nvSpPr>
          <p:spPr>
            <a:xfrm flipH="1" flipV="1">
              <a:off x="4185798" y="2155160"/>
              <a:ext cx="285795" cy="162000"/>
            </a:xfrm>
            <a:prstGeom prst="arc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6" name="弧形 75">
              <a:extLst>
                <a:ext uri="{FF2B5EF4-FFF2-40B4-BE49-F238E27FC236}">
                  <a16:creationId xmlns:a16="http://schemas.microsoft.com/office/drawing/2014/main" xmlns="" id="{55F177CC-F8A0-B995-37A1-B5F004436072}"/>
                </a:ext>
              </a:extLst>
            </p:cNvPr>
            <p:cNvSpPr/>
            <p:nvPr/>
          </p:nvSpPr>
          <p:spPr>
            <a:xfrm flipV="1">
              <a:off x="4185798" y="2155160"/>
              <a:ext cx="285795" cy="162000"/>
            </a:xfrm>
            <a:prstGeom prst="arc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78" name="直線接點 77">
              <a:extLst>
                <a:ext uri="{FF2B5EF4-FFF2-40B4-BE49-F238E27FC236}">
                  <a16:creationId xmlns:a16="http://schemas.microsoft.com/office/drawing/2014/main" xmlns="" id="{212A3BAD-A604-F942-449B-789FC3EA22D1}"/>
                </a:ext>
              </a:extLst>
            </p:cNvPr>
            <p:cNvCxnSpPr>
              <a:cxnSpLocks/>
            </p:cNvCxnSpPr>
            <p:nvPr/>
          </p:nvCxnSpPr>
          <p:spPr>
            <a:xfrm>
              <a:off x="4327596" y="1903160"/>
              <a:ext cx="0" cy="504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群組 15">
            <a:extLst>
              <a:ext uri="{FF2B5EF4-FFF2-40B4-BE49-F238E27FC236}">
                <a16:creationId xmlns:a16="http://schemas.microsoft.com/office/drawing/2014/main" xmlns="" id="{B2A8FBFF-2D18-ADFF-FDAD-3172C4AF3EAA}"/>
              </a:ext>
            </a:extLst>
          </p:cNvPr>
          <p:cNvGrpSpPr/>
          <p:nvPr/>
        </p:nvGrpSpPr>
        <p:grpSpPr>
          <a:xfrm>
            <a:off x="3297756" y="72000"/>
            <a:ext cx="504000" cy="504000"/>
            <a:chOff x="3402650" y="2660073"/>
            <a:chExt cx="504000" cy="504000"/>
          </a:xfrm>
        </p:grpSpPr>
        <p:grpSp>
          <p:nvGrpSpPr>
            <p:cNvPr id="14" name="群組 13">
              <a:extLst>
                <a:ext uri="{FF2B5EF4-FFF2-40B4-BE49-F238E27FC236}">
                  <a16:creationId xmlns:a16="http://schemas.microsoft.com/office/drawing/2014/main" xmlns="" id="{91EB60AF-C8B3-59AD-B5BB-DC4204C30FB7}"/>
                </a:ext>
              </a:extLst>
            </p:cNvPr>
            <p:cNvGrpSpPr/>
            <p:nvPr/>
          </p:nvGrpSpPr>
          <p:grpSpPr>
            <a:xfrm>
              <a:off x="3402650" y="2660073"/>
              <a:ext cx="504000" cy="252000"/>
              <a:chOff x="3402650" y="2660073"/>
              <a:chExt cx="504000" cy="252000"/>
            </a:xfrm>
          </p:grpSpPr>
          <p:cxnSp>
            <p:nvCxnSpPr>
              <p:cNvPr id="7" name="直線接點 6">
                <a:extLst>
                  <a:ext uri="{FF2B5EF4-FFF2-40B4-BE49-F238E27FC236}">
                    <a16:creationId xmlns:a16="http://schemas.microsoft.com/office/drawing/2014/main" xmlns="" id="{50964EA1-06C8-9A62-C138-BBC8ED684453}"/>
                  </a:ext>
                </a:extLst>
              </p:cNvPr>
              <p:cNvCxnSpPr/>
              <p:nvPr/>
            </p:nvCxnSpPr>
            <p:spPr>
              <a:xfrm flipV="1">
                <a:off x="3402650" y="2660073"/>
                <a:ext cx="252000" cy="252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線接點 8">
                <a:extLst>
                  <a:ext uri="{FF2B5EF4-FFF2-40B4-BE49-F238E27FC236}">
                    <a16:creationId xmlns:a16="http://schemas.microsoft.com/office/drawing/2014/main" xmlns="" id="{732BBE5F-8224-C473-9623-4BC94D4B64F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654650" y="2660073"/>
                <a:ext cx="252000" cy="252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xmlns="" id="{08FA777C-2F40-BC76-F59A-1C3521A7B909}"/>
                </a:ext>
              </a:extLst>
            </p:cNvPr>
            <p:cNvCxnSpPr>
              <a:cxnSpLocks/>
            </p:cNvCxnSpPr>
            <p:nvPr/>
          </p:nvCxnSpPr>
          <p:spPr>
            <a:xfrm>
              <a:off x="3654650" y="2660073"/>
              <a:ext cx="0" cy="504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群組 2"/>
          <p:cNvGrpSpPr/>
          <p:nvPr/>
        </p:nvGrpSpPr>
        <p:grpSpPr>
          <a:xfrm>
            <a:off x="3237600" y="1524600"/>
            <a:ext cx="5716800" cy="3808800"/>
            <a:chOff x="3237600" y="1524600"/>
            <a:chExt cx="5716800" cy="3808800"/>
          </a:xfrm>
        </p:grpSpPr>
        <p:sp>
          <p:nvSpPr>
            <p:cNvPr id="2" name="矩形 1"/>
            <p:cNvSpPr/>
            <p:nvPr/>
          </p:nvSpPr>
          <p:spPr>
            <a:xfrm>
              <a:off x="3237600" y="1524600"/>
              <a:ext cx="5716800" cy="3808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grpSp>
          <p:nvGrpSpPr>
            <p:cNvPr id="12" name="群組 11"/>
            <p:cNvGrpSpPr/>
            <p:nvPr/>
          </p:nvGrpSpPr>
          <p:grpSpPr>
            <a:xfrm>
              <a:off x="7326611" y="4229051"/>
              <a:ext cx="1325262" cy="814877"/>
              <a:chOff x="672336" y="3629024"/>
              <a:chExt cx="1052320" cy="647050"/>
            </a:xfrm>
          </p:grpSpPr>
          <p:sp>
            <p:nvSpPr>
              <p:cNvPr id="33" name="橢圓 32"/>
              <p:cNvSpPr/>
              <p:nvPr/>
            </p:nvSpPr>
            <p:spPr>
              <a:xfrm>
                <a:off x="1077607" y="3629024"/>
                <a:ext cx="647049" cy="647049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" name="橢圓 9"/>
              <p:cNvSpPr/>
              <p:nvPr/>
            </p:nvSpPr>
            <p:spPr>
              <a:xfrm>
                <a:off x="672336" y="3629025"/>
                <a:ext cx="647049" cy="647049"/>
              </a:xfrm>
              <a:prstGeom prst="ellipse">
                <a:avLst/>
              </a:prstGeom>
              <a:solidFill>
                <a:schemeClr val="accent1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grpSp>
        <p:nvGrpSpPr>
          <p:cNvPr id="19" name="群組 18"/>
          <p:cNvGrpSpPr>
            <a:grpSpLocks noChangeAspect="1"/>
          </p:cNvGrpSpPr>
          <p:nvPr/>
        </p:nvGrpSpPr>
        <p:grpSpPr>
          <a:xfrm>
            <a:off x="4049274" y="137499"/>
            <a:ext cx="504000" cy="373002"/>
            <a:chOff x="1152881" y="2838771"/>
            <a:chExt cx="743401" cy="550179"/>
          </a:xfrm>
        </p:grpSpPr>
        <p:sp>
          <p:nvSpPr>
            <p:cNvPr id="5" name="直角三角形 4"/>
            <p:cNvSpPr/>
            <p:nvPr/>
          </p:nvSpPr>
          <p:spPr>
            <a:xfrm rot="20700000">
              <a:off x="1218581" y="2969860"/>
              <a:ext cx="504000" cy="360000"/>
            </a:xfrm>
            <a:prstGeom prst="rt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等腰三角形 10"/>
            <p:cNvSpPr/>
            <p:nvPr/>
          </p:nvSpPr>
          <p:spPr>
            <a:xfrm>
              <a:off x="1270461" y="2884950"/>
              <a:ext cx="504000" cy="50400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橢圓 16"/>
            <p:cNvSpPr/>
            <p:nvPr/>
          </p:nvSpPr>
          <p:spPr>
            <a:xfrm>
              <a:off x="1486461" y="2838771"/>
              <a:ext cx="72000" cy="72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橢圓 42"/>
            <p:cNvSpPr/>
            <p:nvPr/>
          </p:nvSpPr>
          <p:spPr>
            <a:xfrm>
              <a:off x="1152881" y="3002457"/>
              <a:ext cx="72000" cy="72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直角三角形 45"/>
            <p:cNvSpPr/>
            <p:nvPr/>
          </p:nvSpPr>
          <p:spPr>
            <a:xfrm rot="900000" flipH="1">
              <a:off x="1326582" y="2969862"/>
              <a:ext cx="504000" cy="360000"/>
            </a:xfrm>
            <a:prstGeom prst="rt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橢圓 46"/>
            <p:cNvSpPr/>
            <p:nvPr/>
          </p:nvSpPr>
          <p:spPr>
            <a:xfrm flipH="1">
              <a:off x="1824282" y="3002459"/>
              <a:ext cx="72000" cy="72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0" name="群組 19"/>
          <p:cNvGrpSpPr>
            <a:grpSpLocks noChangeAspect="1"/>
          </p:cNvGrpSpPr>
          <p:nvPr/>
        </p:nvGrpSpPr>
        <p:grpSpPr>
          <a:xfrm>
            <a:off x="6096000" y="849657"/>
            <a:ext cx="504000" cy="335788"/>
            <a:chOff x="965331" y="2486025"/>
            <a:chExt cx="5716800" cy="3808800"/>
          </a:xfrm>
        </p:grpSpPr>
        <p:sp>
          <p:nvSpPr>
            <p:cNvPr id="18" name="圓角矩形 17"/>
            <p:cNvSpPr/>
            <p:nvPr/>
          </p:nvSpPr>
          <p:spPr>
            <a:xfrm>
              <a:off x="965331" y="2486025"/>
              <a:ext cx="5716800" cy="3808800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橢圓 47"/>
            <p:cNvSpPr/>
            <p:nvPr/>
          </p:nvSpPr>
          <p:spPr>
            <a:xfrm>
              <a:off x="4976766" y="4627638"/>
              <a:ext cx="1225029" cy="122503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5" name="橢圓 44"/>
            <p:cNvSpPr/>
            <p:nvPr/>
          </p:nvSpPr>
          <p:spPr>
            <a:xfrm>
              <a:off x="4193191" y="4627638"/>
              <a:ext cx="1225029" cy="1225030"/>
            </a:xfrm>
            <a:prstGeom prst="ellipse">
              <a:avLst/>
            </a:prstGeom>
            <a:solidFill>
              <a:schemeClr val="bg2">
                <a:lumMod val="50000"/>
                <a:alpha val="7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42038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0</Words>
  <Application>Microsoft Office PowerPoint</Application>
  <PresentationFormat>寬螢幕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新細明體</vt:lpstr>
      <vt:lpstr>Arial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延卿 侯</dc:creator>
  <cp:lastModifiedBy>延卿 侯</cp:lastModifiedBy>
  <cp:revision>13</cp:revision>
  <dcterms:created xsi:type="dcterms:W3CDTF">2023-06-21T07:28:46Z</dcterms:created>
  <dcterms:modified xsi:type="dcterms:W3CDTF">2023-06-22T12:59:36Z</dcterms:modified>
</cp:coreProperties>
</file>