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2059269" y="72000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1362582" y="72000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2694855" y="72000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823533" y="72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A8FBFF-2D18-ADFF-FDAD-3172C4AF3EAA}"/>
              </a:ext>
            </a:extLst>
          </p:cNvPr>
          <p:cNvGrpSpPr/>
          <p:nvPr/>
        </p:nvGrpSpPr>
        <p:grpSpPr>
          <a:xfrm>
            <a:off x="3297756" y="72000"/>
            <a:ext cx="504000" cy="504000"/>
            <a:chOff x="3402650" y="2660073"/>
            <a:chExt cx="504000" cy="50400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1EB60AF-C8B3-59AD-B5BB-DC4204C30FB7}"/>
                </a:ext>
              </a:extLst>
            </p:cNvPr>
            <p:cNvGrpSpPr/>
            <p:nvPr/>
          </p:nvGrpSpPr>
          <p:grpSpPr>
            <a:xfrm>
              <a:off x="3402650" y="2660073"/>
              <a:ext cx="504000" cy="252000"/>
              <a:chOff x="3402650" y="2660073"/>
              <a:chExt cx="504000" cy="252000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50964EA1-06C8-9A62-C138-BBC8ED684453}"/>
                  </a:ext>
                </a:extLst>
              </p:cNvPr>
              <p:cNvCxnSpPr/>
              <p:nvPr/>
            </p:nvCxnSpPr>
            <p:spPr>
              <a:xfrm flipV="1">
                <a:off x="3402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732BBE5F-8224-C473-9623-4BC94D4B6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4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8FA777C-2F40-BC76-F59A-1C3521A7B909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50" y="2660073"/>
              <a:ext cx="0" cy="50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237600" y="1524600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4049274" y="137499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>
            <a:grpSpLocks noChangeAspect="1"/>
          </p:cNvGrpSpPr>
          <p:nvPr/>
        </p:nvGrpSpPr>
        <p:grpSpPr>
          <a:xfrm>
            <a:off x="6096000" y="849657"/>
            <a:ext cx="504000" cy="335788"/>
            <a:chOff x="965331" y="2486025"/>
            <a:chExt cx="5716800" cy="3808800"/>
          </a:xfrm>
        </p:grpSpPr>
        <p:sp>
          <p:nvSpPr>
            <p:cNvPr id="18" name="圓角矩形 17"/>
            <p:cNvSpPr/>
            <p:nvPr/>
          </p:nvSpPr>
          <p:spPr>
            <a:xfrm>
              <a:off x="965331" y="2486025"/>
              <a:ext cx="5716800" cy="38088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976766" y="4627638"/>
              <a:ext cx="1225029" cy="12250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4193191" y="4627638"/>
              <a:ext cx="1225029" cy="1225030"/>
            </a:xfrm>
            <a:prstGeom prst="ellipse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16</cp:revision>
  <dcterms:created xsi:type="dcterms:W3CDTF">2023-06-21T07:28:46Z</dcterms:created>
  <dcterms:modified xsi:type="dcterms:W3CDTF">2023-06-29T08:14:23Z</dcterms:modified>
</cp:coreProperties>
</file>