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B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944197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3102588" y="107228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2226991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2334991" y="107228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788138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1005241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1507266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266" y="185657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1507266" y="7192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863" y="827228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2335266" y="827228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1005516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541" y="905657"/>
            <a:ext cx="504000" cy="347143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9167D182-3D51-DBCB-E74C-2629E24C7F1B}"/>
              </a:ext>
            </a:extLst>
          </p:cNvPr>
          <p:cNvSpPr/>
          <p:nvPr/>
        </p:nvSpPr>
        <p:spPr>
          <a:xfrm>
            <a:off x="785692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B8DDFEE-95D3-36A3-5D11-CDDE49684F6E}"/>
              </a:ext>
            </a:extLst>
          </p:cNvPr>
          <p:cNvSpPr/>
          <p:nvPr/>
        </p:nvSpPr>
        <p:spPr>
          <a:xfrm>
            <a:off x="785692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5B32154-D406-A049-E3DC-E21ADC10805B}"/>
              </a:ext>
            </a:extLst>
          </p:cNvPr>
          <p:cNvGrpSpPr/>
          <p:nvPr/>
        </p:nvGrpSpPr>
        <p:grpSpPr>
          <a:xfrm>
            <a:off x="929692" y="2304000"/>
            <a:ext cx="432000" cy="432000"/>
            <a:chOff x="1613417" y="2762250"/>
            <a:chExt cx="503999" cy="504000"/>
          </a:xfrm>
        </p:grpSpPr>
        <p:sp>
          <p:nvSpPr>
            <p:cNvPr id="103" name="左中括弧 102">
              <a:extLst>
                <a:ext uri="{FF2B5EF4-FFF2-40B4-BE49-F238E27FC236}">
                  <a16:creationId xmlns:a16="http://schemas.microsoft.com/office/drawing/2014/main" id="{DF4CDC9A-73E8-487C-5A0D-0057726E76D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FB3E22DA-6A0A-C2A3-2A18-575C1986B687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手繪多邊形: 圖案 101">
            <a:extLst>
              <a:ext uri="{FF2B5EF4-FFF2-40B4-BE49-F238E27FC236}">
                <a16:creationId xmlns:a16="http://schemas.microsoft.com/office/drawing/2014/main" id="{7E632EFE-B29E-AA1C-98DE-37D10F4C02A4}"/>
              </a:ext>
            </a:extLst>
          </p:cNvPr>
          <p:cNvSpPr/>
          <p:nvPr/>
        </p:nvSpPr>
        <p:spPr>
          <a:xfrm>
            <a:off x="893692" y="154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5417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5417" y="288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9417" y="3024000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3417" y="226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31AD10-F927-B287-23BD-5F065D6698F8}"/>
              </a:ext>
            </a:extLst>
          </p:cNvPr>
          <p:cNvGrpSpPr/>
          <p:nvPr/>
        </p:nvGrpSpPr>
        <p:grpSpPr>
          <a:xfrm>
            <a:off x="6218361" y="106977"/>
            <a:ext cx="403218" cy="504000"/>
            <a:chOff x="6491936" y="541156"/>
            <a:chExt cx="403218" cy="504000"/>
          </a:xfrm>
        </p:grpSpPr>
        <p:sp>
          <p:nvSpPr>
            <p:cNvPr id="20" name="拱形 19">
              <a:extLst>
                <a:ext uri="{FF2B5EF4-FFF2-40B4-BE49-F238E27FC236}">
                  <a16:creationId xmlns:a16="http://schemas.microsoft.com/office/drawing/2014/main" id="{7038CB42-4AAA-FC81-7E7A-380F138ECCA7}"/>
                </a:ext>
              </a:extLst>
            </p:cNvPr>
            <p:cNvSpPr/>
            <p:nvPr/>
          </p:nvSpPr>
          <p:spPr>
            <a:xfrm flipV="1">
              <a:off x="6641405" y="940876"/>
              <a:ext cx="104281" cy="10428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B277B60-0179-7F4B-11A5-2D232435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936" y="541156"/>
              <a:ext cx="403218" cy="399719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F9815C8-90DE-A6C0-5BE2-397A0A6D4ACA}"/>
                </a:ext>
              </a:extLst>
            </p:cNvPr>
            <p:cNvCxnSpPr/>
            <p:nvPr/>
          </p:nvCxnSpPr>
          <p:spPr>
            <a:xfrm>
              <a:off x="6508547" y="541156"/>
              <a:ext cx="360000" cy="504000"/>
            </a:xfrm>
            <a:prstGeom prst="line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DA23C12-863F-1084-5B86-0A1261B2BE73}"/>
              </a:ext>
            </a:extLst>
          </p:cNvPr>
          <p:cNvSpPr/>
          <p:nvPr/>
        </p:nvSpPr>
        <p:spPr>
          <a:xfrm>
            <a:off x="4603476" y="31469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808080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C2EE9EDA-A2D2-4737-4A34-6136C3AB26C2}"/>
              </a:ext>
            </a:extLst>
          </p:cNvPr>
          <p:cNvSpPr/>
          <p:nvPr/>
        </p:nvSpPr>
        <p:spPr>
          <a:xfrm>
            <a:off x="4600204" y="714638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009DBF"/>
          </a:solidFill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62E58B36-15A7-118E-BD99-63CB77BC013C}"/>
              </a:ext>
            </a:extLst>
          </p:cNvPr>
          <p:cNvSpPr/>
          <p:nvPr/>
        </p:nvSpPr>
        <p:spPr>
          <a:xfrm rot="2700000">
            <a:off x="6969861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69C1093-B719-7034-BED7-82F4429E643B}"/>
              </a:ext>
            </a:extLst>
          </p:cNvPr>
          <p:cNvSpPr/>
          <p:nvPr/>
        </p:nvSpPr>
        <p:spPr>
          <a:xfrm rot="2700000">
            <a:off x="6978542" y="663132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34</cp:revision>
  <dcterms:created xsi:type="dcterms:W3CDTF">2023-06-21T07:28:46Z</dcterms:created>
  <dcterms:modified xsi:type="dcterms:W3CDTF">2023-07-13T08:46:52Z</dcterms:modified>
</cp:coreProperties>
</file>