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74EB1C-4749-4E63-ABAC-3118EDF010E5}">
          <p14:sldIdLst>
            <p14:sldId id="256"/>
          </p14:sldIdLst>
        </p14:section>
        <p14:section name="Untitled Section" id="{A67F97C6-4A6F-4CF0-A225-68BB46E8F404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37" autoAdjust="0"/>
  </p:normalViewPr>
  <p:slideViewPr>
    <p:cSldViewPr snapToGrid="0">
      <p:cViewPr varScale="1">
        <p:scale>
          <a:sx n="65" d="100"/>
          <a:sy n="65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C8F8-596B-426E-8B56-C2CE33FEA45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2A3E0-8E91-4AE2-A49B-BB28CBD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16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6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6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BB1B-8B42-42F8-BF5A-28F63D03D9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467E-A319-4A27-AB36-2702C573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03" y="1077963"/>
            <a:ext cx="7482454" cy="1001559"/>
          </a:xfrm>
          <a:noFill/>
        </p:spPr>
        <p:txBody>
          <a:bodyPr/>
          <a:lstStyle/>
          <a:p>
            <a:r>
              <a:rPr lang="en-US" dirty="0" smtClean="0"/>
              <a:t>CRICKET SCOREBOARD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 flipH="1">
            <a:off x="12587110" y="5791200"/>
            <a:ext cx="319997" cy="146756"/>
          </a:xfrm>
          <a:noFill/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07467" y="2926980"/>
            <a:ext cx="5107208" cy="2878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Presented </a:t>
            </a:r>
            <a:r>
              <a:rPr lang="en-US" dirty="0" smtClean="0"/>
              <a:t>By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Md</a:t>
            </a:r>
            <a:r>
              <a:rPr lang="en-US" dirty="0"/>
              <a:t>. </a:t>
            </a:r>
            <a:r>
              <a:rPr lang="en-US" dirty="0" err="1"/>
              <a:t>Abul</a:t>
            </a:r>
            <a:r>
              <a:rPr lang="en-US" dirty="0"/>
              <a:t> </a:t>
            </a:r>
            <a:r>
              <a:rPr lang="en-US" dirty="0" err="1"/>
              <a:t>Kalam</a:t>
            </a:r>
            <a:r>
              <a:rPr lang="en-US" dirty="0"/>
              <a:t> Azad</a:t>
            </a:r>
          </a:p>
          <a:p>
            <a:pPr marL="0" indent="0">
              <a:buNone/>
            </a:pPr>
            <a:r>
              <a:rPr lang="en-US" dirty="0" smtClean="0"/>
              <a:t>BSSE-1425</a:t>
            </a:r>
          </a:p>
          <a:p>
            <a:pPr marL="0" indent="0">
              <a:buNone/>
            </a:pPr>
            <a:r>
              <a:rPr lang="en-US" dirty="0" smtClean="0"/>
              <a:t>Session : 2021-22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IIT ,  Dhaka University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35730" y="2933416"/>
            <a:ext cx="5095357" cy="28789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Supervised By :</a:t>
            </a:r>
          </a:p>
          <a:p>
            <a:pPr marL="0" indent="0">
              <a:buNone/>
            </a:pPr>
            <a:r>
              <a:rPr lang="en-US" dirty="0" smtClean="0"/>
              <a:t>Dr. </a:t>
            </a:r>
            <a:r>
              <a:rPr lang="en-US" dirty="0" err="1" smtClean="0"/>
              <a:t>Naushin</a:t>
            </a:r>
            <a:r>
              <a:rPr lang="en-US" dirty="0" smtClean="0"/>
              <a:t> </a:t>
            </a:r>
            <a:r>
              <a:rPr lang="en-US" dirty="0" err="1" smtClean="0"/>
              <a:t>Nower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Professor</a:t>
            </a:r>
          </a:p>
          <a:p>
            <a:pPr marL="0" indent="0">
              <a:buNone/>
            </a:pPr>
            <a:r>
              <a:rPr lang="en-US" dirty="0" smtClean="0"/>
              <a:t>IIT ,  Dhaka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4331" y="1077780"/>
            <a:ext cx="52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 Prediction: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81609" y="2054971"/>
            <a:ext cx="67014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  </a:t>
            </a:r>
            <a:r>
              <a:rPr lang="en-US" sz="2000" dirty="0" smtClean="0"/>
              <a:t>Builds multiple decision trees and merges them 	together to get a more accurate and stable 	prediction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    Random  forest regression can be applied to 		 	 predict the winner of a cricket match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   It takes into account various factors like team        		  performance , player statistics and match 	 	 	 	 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81611" y="1701028"/>
            <a:ext cx="67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Random </a:t>
            </a:r>
            <a:r>
              <a:rPr lang="en-US" sz="2000" dirty="0"/>
              <a:t>forest Regression a Machine Learning </a:t>
            </a:r>
            <a:r>
              <a:rPr lang="en-US" sz="2000" dirty="0" smtClean="0"/>
              <a:t>     	Algorithm  used </a:t>
            </a:r>
            <a:r>
              <a:rPr lang="en-US" sz="2000" dirty="0"/>
              <a:t>to predict </a:t>
            </a:r>
            <a:r>
              <a:rPr lang="en-US" sz="2000" dirty="0" smtClean="0"/>
              <a:t>outcomes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699643" y="1219901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6413" y="543786"/>
            <a:ext cx="5442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 </a:t>
            </a:r>
            <a:r>
              <a:rPr lang="en-US" sz="2800" dirty="0" err="1" smtClean="0"/>
              <a:t>Rorest</a:t>
            </a:r>
            <a:r>
              <a:rPr lang="en-US" sz="2800" dirty="0" smtClean="0"/>
              <a:t> Regression: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71" y="1344005"/>
            <a:ext cx="6764593" cy="47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0245" y="2433483"/>
            <a:ext cx="986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Github</a:t>
            </a:r>
            <a:r>
              <a:rPr lang="en-US" sz="3200" dirty="0"/>
              <a:t> Link : </a:t>
            </a:r>
          </a:p>
          <a:p>
            <a:r>
              <a:rPr lang="en-US" sz="3200" dirty="0" smtClean="0">
                <a:hlinkClick r:id="rId2" action="ppaction://hlinksldjump"/>
              </a:rPr>
              <a:t>https://github.com/abulkalamazad1425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761" y="2831690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18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386585" y="46725"/>
            <a:ext cx="5544090" cy="100950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Introduce with Cricket</a:t>
            </a:r>
            <a:r>
              <a:rPr lang="en-US" sz="2190" cap="none" dirty="0" smtClean="0"/>
              <a:t>….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693460" y="1368164"/>
            <a:ext cx="6388959" cy="341554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“Cricket” is the </a:t>
            </a:r>
            <a:r>
              <a:rPr lang="en-US" sz="2000" dirty="0" smtClean="0"/>
              <a:t>second most  </a:t>
            </a:r>
            <a:r>
              <a:rPr lang="en-US" sz="2000" dirty="0"/>
              <a:t>popular sports in  </a:t>
            </a:r>
            <a:r>
              <a:rPr lang="en-US" sz="2000" dirty="0" smtClean="0"/>
              <a:t>the </a:t>
            </a:r>
            <a:r>
              <a:rPr lang="en-US" sz="2000" dirty="0"/>
              <a:t>world </a:t>
            </a:r>
            <a:r>
              <a:rPr lang="en-US" sz="2000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About 2.60 billion people follow cricket  all over the </a:t>
            </a:r>
            <a:r>
              <a:rPr lang="en-US" sz="2000" dirty="0" smtClean="0"/>
              <a:t>world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 smtClean="0"/>
              <a:t>Sport websites like “</a:t>
            </a:r>
            <a:r>
              <a:rPr lang="en-US" sz="2000" dirty="0" err="1" smtClean="0"/>
              <a:t>ESPNcricinfo</a:t>
            </a:r>
            <a:r>
              <a:rPr lang="en-US" sz="2000" dirty="0" smtClean="0"/>
              <a:t>” or “</a:t>
            </a:r>
            <a:r>
              <a:rPr lang="en-US" sz="2000" dirty="0" err="1" smtClean="0"/>
              <a:t>cricbuzz</a:t>
            </a:r>
            <a:r>
              <a:rPr lang="en-US" sz="2000" dirty="0" smtClean="0"/>
              <a:t>” </a:t>
            </a:r>
            <a:r>
              <a:rPr lang="en-US" sz="2000" dirty="0"/>
              <a:t>more than 20 million times</a:t>
            </a:r>
            <a:r>
              <a:rPr lang="en-US" sz="2000" dirty="0" smtClean="0"/>
              <a:t> visited  by the user in a month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37" y="4381499"/>
            <a:ext cx="4048431" cy="241229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5260" y="706710"/>
            <a:ext cx="12066740" cy="3757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63" y="4351603"/>
            <a:ext cx="3633920" cy="2472088"/>
          </a:xfrm>
          <a:prstGeom prst="rect">
            <a:avLst/>
          </a:prstGeom>
          <a:effectLst>
            <a:glow rad="114300">
              <a:schemeClr val="tx1">
                <a:alpha val="3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619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682" y="219859"/>
            <a:ext cx="734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FEATURES OF CRICKET SCOREBOARD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920" y="1725562"/>
            <a:ext cx="63134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	</a:t>
            </a:r>
            <a:r>
              <a:rPr lang="en-US" sz="2000" dirty="0" smtClean="0"/>
              <a:t>Upcoming Match List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en-US" sz="2000" dirty="0" smtClean="0"/>
              <a:t>Cricket Tournament Scheduling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Team and Player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Score Update and Match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</a:t>
            </a:r>
            <a:r>
              <a:rPr lang="en-US" sz="2000" dirty="0"/>
              <a:t>Player Ranking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Win Prediction</a:t>
            </a:r>
          </a:p>
          <a:p>
            <a:endParaRPr lang="en-US" sz="2000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1600" y="936978"/>
            <a:ext cx="12000089" cy="3386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344" y="1770755"/>
            <a:ext cx="62088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buSzPts val="1400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   </a:t>
            </a:r>
          </a:p>
          <a:p>
            <a:pPr marL="139700" lvl="0">
              <a:buSzPts val="1400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Full schedule of upcoming cricket matches with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 Venues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 Dates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 Timings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051711" y="1451211"/>
            <a:ext cx="684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Upcoming Match List :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596444" y="1593333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4977" y="3709903"/>
            <a:ext cx="4400198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13/09/2023					3:30 PM</a:t>
            </a:r>
          </a:p>
          <a:p>
            <a:r>
              <a:rPr lang="en-US" sz="2000" dirty="0" smtClean="0"/>
              <a:t>			</a:t>
            </a:r>
            <a:endParaRPr lang="en-US" sz="2000" dirty="0"/>
          </a:p>
          <a:p>
            <a:r>
              <a:rPr lang="en-US" sz="2000" dirty="0" smtClean="0"/>
              <a:t>			BAN     vs    IND</a:t>
            </a:r>
          </a:p>
          <a:p>
            <a:endParaRPr lang="en-US" sz="2000" dirty="0" smtClean="0"/>
          </a:p>
          <a:p>
            <a:r>
              <a:rPr lang="en-US" sz="2000" dirty="0" smtClean="0"/>
              <a:t>		R. </a:t>
            </a:r>
            <a:r>
              <a:rPr lang="en-US" sz="2000" dirty="0" err="1" smtClean="0"/>
              <a:t>Premadasa</a:t>
            </a:r>
            <a:r>
              <a:rPr lang="en-US" sz="2000" dirty="0" smtClean="0"/>
              <a:t> Stadium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4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67466" y="1333689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5467" y="1230488"/>
            <a:ext cx="669431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Cricket Tournament Scheduling :</a:t>
            </a:r>
          </a:p>
          <a:p>
            <a:endParaRPr lang="en-US" dirty="0" smtClean="0"/>
          </a:p>
          <a:p>
            <a:r>
              <a:rPr lang="en-US" sz="2000" dirty="0" smtClean="0"/>
              <a:t>Here I design a Round-Robin Cricket Tournament that can schedule BPL , IPL , PSL and other  premier League  </a:t>
            </a:r>
            <a:endParaRPr lang="en-US" sz="2000" dirty="0"/>
          </a:p>
        </p:txBody>
      </p:sp>
      <p:pic>
        <p:nvPicPr>
          <p:cNvPr id="10" name="Picture 2" descr="Rotating the polygon by one point/verte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20" y="3498454"/>
            <a:ext cx="1964372" cy="19783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63982" y="3026505"/>
            <a:ext cx="54915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Round-Robin Algorithm ?</a:t>
            </a:r>
          </a:p>
          <a:p>
            <a:endParaRPr lang="en-US" sz="2000" dirty="0" smtClean="0"/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Round </a:t>
            </a: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robin tournament is a competition where every team plays against each other.</a:t>
            </a: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It ensures fairness and allows teams to compete with all opponents.</a:t>
            </a: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Each team gets an equal number of matches in the tournament.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444" y="1165123"/>
            <a:ext cx="672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 and Player Information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0444" y="1952978"/>
            <a:ext cx="375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Comprehensive team profiles and player </a:t>
            </a: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statistics</a:t>
            </a:r>
          </a:p>
          <a:p>
            <a:pPr marL="139700" lvl="0">
              <a:buSzPts val="1400"/>
            </a:pPr>
            <a:endParaRPr lang="en-US" sz="20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Player bios, career stats, and performance </a:t>
            </a: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records</a:t>
            </a:r>
          </a:p>
          <a:p>
            <a:pPr marL="139700" lvl="0">
              <a:buSzPts val="1400"/>
            </a:pPr>
            <a:endParaRPr lang="en-US" sz="20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Insights into team strategies and playing styles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1466" y="1282720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0133" y="2506975"/>
            <a:ext cx="447039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</a:p>
          <a:p>
            <a:r>
              <a:rPr lang="en-US" dirty="0" smtClean="0"/>
              <a:t>Age :  35 years			Runs :  8431</a:t>
            </a:r>
          </a:p>
          <a:p>
            <a:r>
              <a:rPr lang="en-US" dirty="0" smtClean="0"/>
              <a:t>Role : Batsman			</a:t>
            </a:r>
            <a:r>
              <a:rPr lang="en-US" dirty="0" err="1" smtClean="0"/>
              <a:t>Avg</a:t>
            </a:r>
            <a:r>
              <a:rPr lang="en-US" dirty="0" smtClean="0"/>
              <a:t>   :  36.60</a:t>
            </a:r>
          </a:p>
          <a:p>
            <a:r>
              <a:rPr lang="en-US" dirty="0" smtClean="0"/>
              <a:t>Mats :  241				S/R    :  78.7</a:t>
            </a:r>
          </a:p>
          <a:p>
            <a:r>
              <a:rPr lang="en-US" dirty="0" smtClean="0"/>
              <a:t>50s    :  51				100s   :  15</a:t>
            </a:r>
          </a:p>
          <a:p>
            <a:r>
              <a:rPr lang="en-US" dirty="0" smtClean="0"/>
              <a:t>Country :  Bangladesh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0132" y="2137643"/>
            <a:ext cx="4470399" cy="3693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Player Information :  </a:t>
            </a:r>
            <a:r>
              <a:rPr lang="en-US" dirty="0" err="1" smtClean="0"/>
              <a:t>Tamim</a:t>
            </a:r>
            <a:r>
              <a:rPr lang="en-US" dirty="0" smtClean="0"/>
              <a:t> Iqbal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748" y="1033405"/>
            <a:ext cx="781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Updates and Match Summary :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28863" y="1828800"/>
            <a:ext cx="6515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Inter"/>
              <a:buChar char="●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Ball by ball 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score updates of ongoing cricket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matches</a:t>
            </a:r>
          </a:p>
          <a:p>
            <a:pPr marL="139700" lvl="0">
              <a:buSzPts val="1400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Detailed information on runs, wickets, and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overs</a:t>
            </a:r>
          </a:p>
          <a:p>
            <a:pPr marL="139700" lvl="0">
              <a:buSzPts val="1400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epth 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analysis of player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performances</a:t>
            </a:r>
          </a:p>
          <a:p>
            <a:pPr marL="139700" lvl="0">
              <a:buSzPts val="1400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Close tracking of match progress and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dynamics</a:t>
            </a:r>
          </a:p>
          <a:p>
            <a:pPr marL="139700" lvl="0">
              <a:buSzPts val="1400"/>
            </a:pPr>
            <a:endParaRPr lang="en-US" dirty="0" smtClean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Predict  total scores based on current condition of a ongoing cricket match</a:t>
            </a:r>
          </a:p>
          <a:p>
            <a:pPr marL="139700" lvl="0">
              <a:buSzPts val="1400"/>
            </a:pPr>
            <a:endParaRPr lang="en-US" dirty="0" smtClean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Show match progress and summary with the use of </a:t>
            </a:r>
          </a:p>
          <a:p>
            <a:pPr marL="139700" lvl="0">
              <a:buSzPts val="1400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	Table and Graph </a:t>
            </a:r>
            <a:endParaRPr lang="en-US" dirty="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32664"/>
              </p:ext>
            </p:extLst>
          </p:nvPr>
        </p:nvGraphicFramePr>
        <p:xfrm>
          <a:off x="2111374" y="5722375"/>
          <a:ext cx="6950077" cy="104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58">
                  <a:extLst>
                    <a:ext uri="{9D8B030D-6E8A-4147-A177-3AD203B41FA5}">
                      <a16:colId xmlns:a16="http://schemas.microsoft.com/office/drawing/2014/main" val="2659492129"/>
                    </a:ext>
                  </a:extLst>
                </a:gridCol>
                <a:gridCol w="870599">
                  <a:extLst>
                    <a:ext uri="{9D8B030D-6E8A-4147-A177-3AD203B41FA5}">
                      <a16:colId xmlns:a16="http://schemas.microsoft.com/office/drawing/2014/main" val="2580837307"/>
                    </a:ext>
                  </a:extLst>
                </a:gridCol>
                <a:gridCol w="1146572">
                  <a:extLst>
                    <a:ext uri="{9D8B030D-6E8A-4147-A177-3AD203B41FA5}">
                      <a16:colId xmlns:a16="http://schemas.microsoft.com/office/drawing/2014/main" val="2991915960"/>
                    </a:ext>
                  </a:extLst>
                </a:gridCol>
                <a:gridCol w="889460">
                  <a:extLst>
                    <a:ext uri="{9D8B030D-6E8A-4147-A177-3AD203B41FA5}">
                      <a16:colId xmlns:a16="http://schemas.microsoft.com/office/drawing/2014/main" val="3475710327"/>
                    </a:ext>
                  </a:extLst>
                </a:gridCol>
                <a:gridCol w="1705129">
                  <a:extLst>
                    <a:ext uri="{9D8B030D-6E8A-4147-A177-3AD203B41FA5}">
                      <a16:colId xmlns:a16="http://schemas.microsoft.com/office/drawing/2014/main" val="545618042"/>
                    </a:ext>
                  </a:extLst>
                </a:gridCol>
                <a:gridCol w="1289359">
                  <a:extLst>
                    <a:ext uri="{9D8B030D-6E8A-4147-A177-3AD203B41FA5}">
                      <a16:colId xmlns:a16="http://schemas.microsoft.com/office/drawing/2014/main" val="3458064406"/>
                    </a:ext>
                  </a:extLst>
                </a:gridCol>
              </a:tblGrid>
              <a:tr h="5600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 vs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250/3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Bruvneswar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43/5.4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0049"/>
                  </a:ext>
                </a:extLst>
              </a:tr>
              <a:tr h="48366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Shakib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56/40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Mushfiq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40/42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1 0 6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137.3kph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1951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542518" y="1175526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3454" y="663679"/>
            <a:ext cx="12358688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96" y="1804804"/>
            <a:ext cx="3911290" cy="2634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9" y="1821244"/>
            <a:ext cx="4134085" cy="26613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1621" y="4783231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5730" y="4754432"/>
            <a:ext cx="319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Ogive Graph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3456" y="796413"/>
            <a:ext cx="982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To summarize match progress the following graph will be used 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1064" y="1772131"/>
            <a:ext cx="3898132" cy="507831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BAN	 323/8	(50)</a:t>
            </a:r>
          </a:p>
          <a:p>
            <a:r>
              <a:rPr lang="en-US" dirty="0" smtClean="0"/>
              <a:t>	===============</a:t>
            </a:r>
          </a:p>
          <a:p>
            <a:r>
              <a:rPr lang="en-US" dirty="0" err="1" smtClean="0"/>
              <a:t>Tamim</a:t>
            </a:r>
            <a:r>
              <a:rPr lang="en-US" dirty="0" smtClean="0"/>
              <a:t>     77/55      </a:t>
            </a:r>
            <a:r>
              <a:rPr lang="en-US" dirty="0" err="1" smtClean="0"/>
              <a:t>Bumrah</a:t>
            </a:r>
            <a:r>
              <a:rPr lang="en-US" dirty="0" smtClean="0"/>
              <a:t>   25/3</a:t>
            </a:r>
          </a:p>
          <a:p>
            <a:r>
              <a:rPr lang="en-US" dirty="0" err="1" smtClean="0"/>
              <a:t>Shakib</a:t>
            </a:r>
            <a:r>
              <a:rPr lang="en-US" dirty="0" smtClean="0"/>
              <a:t>     70/45      </a:t>
            </a:r>
            <a:r>
              <a:rPr lang="en-US" dirty="0" err="1" smtClean="0"/>
              <a:t>Ashwin</a:t>
            </a:r>
            <a:r>
              <a:rPr lang="en-US" dirty="0" smtClean="0"/>
              <a:t>    40/2</a:t>
            </a:r>
          </a:p>
          <a:p>
            <a:r>
              <a:rPr lang="en-US" dirty="0" err="1" smtClean="0"/>
              <a:t>Mushfiq</a:t>
            </a:r>
            <a:r>
              <a:rPr lang="en-US" dirty="0" smtClean="0"/>
              <a:t>   50/53      Pandya    50/1</a:t>
            </a:r>
          </a:p>
          <a:p>
            <a:r>
              <a:rPr lang="en-US" dirty="0" smtClean="0"/>
              <a:t>=======================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IND	290/9	(50)</a:t>
            </a:r>
          </a:p>
          <a:p>
            <a:r>
              <a:rPr lang="en-US" dirty="0"/>
              <a:t>	</a:t>
            </a:r>
            <a:r>
              <a:rPr lang="en-US" dirty="0" smtClean="0"/>
              <a:t>===============</a:t>
            </a:r>
          </a:p>
          <a:p>
            <a:r>
              <a:rPr lang="en-US" dirty="0" err="1" smtClean="0"/>
              <a:t>Virat</a:t>
            </a:r>
            <a:r>
              <a:rPr lang="en-US" dirty="0" smtClean="0"/>
              <a:t>        103/90      </a:t>
            </a:r>
            <a:r>
              <a:rPr lang="en-US" dirty="0" err="1" smtClean="0"/>
              <a:t>Taskin</a:t>
            </a:r>
            <a:r>
              <a:rPr lang="en-US" dirty="0" smtClean="0"/>
              <a:t>   33/4</a:t>
            </a:r>
          </a:p>
          <a:p>
            <a:r>
              <a:rPr lang="en-US" dirty="0" err="1" smtClean="0"/>
              <a:t>Rohit</a:t>
            </a:r>
            <a:r>
              <a:rPr lang="en-US" dirty="0" smtClean="0"/>
              <a:t>        54/60        Hasan  30/2</a:t>
            </a:r>
          </a:p>
          <a:p>
            <a:r>
              <a:rPr lang="en-US" dirty="0" smtClean="0"/>
              <a:t>Pandya     35/25        </a:t>
            </a:r>
            <a:r>
              <a:rPr lang="en-US" dirty="0" err="1" smtClean="0"/>
              <a:t>Shakib</a:t>
            </a:r>
            <a:r>
              <a:rPr lang="en-US" dirty="0" smtClean="0"/>
              <a:t>  46/1</a:t>
            </a:r>
          </a:p>
          <a:p>
            <a:r>
              <a:rPr lang="en-US" dirty="0" smtClean="0"/>
              <a:t>=======================</a:t>
            </a:r>
          </a:p>
          <a:p>
            <a:endParaRPr lang="en-US" dirty="0"/>
          </a:p>
          <a:p>
            <a:r>
              <a:rPr lang="en-US" dirty="0" smtClean="0"/>
              <a:t>Bangladesh win the match by 33 run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83455" y="796413"/>
            <a:ext cx="427703" cy="41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789" y="1165123"/>
            <a:ext cx="54857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Ranking :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sz="2000" dirty="0" smtClean="0"/>
              <a:t>anking means arranging the players in a descending order based on the ratings they have got. Here the function is….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916" y="3141405"/>
            <a:ext cx="6354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Rating </a:t>
            </a: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system to distinguish top </a:t>
            </a: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performers</a:t>
            </a:r>
          </a:p>
          <a:p>
            <a:pPr marL="139700" lvl="0">
              <a:buSzPts val="1400"/>
            </a:pPr>
            <a:endParaRPr lang="en-US" sz="20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Track player consistency and </a:t>
            </a: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form</a:t>
            </a:r>
          </a:p>
          <a:p>
            <a:pPr marL="457200" lvl="0" indent="-317500">
              <a:buSzPts val="1400"/>
              <a:buFont typeface="Inter"/>
              <a:buChar char="●"/>
            </a:pPr>
            <a:endParaRPr lang="en-US" sz="2000" dirty="0" smtClean="0">
              <a:latin typeface="Inter"/>
              <a:ea typeface="Inter"/>
              <a:cs typeface="Inter"/>
              <a:sym typeface="Inter"/>
            </a:endParaRPr>
          </a:p>
          <a:p>
            <a:pPr marL="45720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Rank players based on performance </a:t>
            </a: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metrics</a:t>
            </a:r>
          </a:p>
          <a:p>
            <a:pPr marL="139700">
              <a:buSzPts val="1400"/>
            </a:pPr>
            <a:endParaRPr lang="en-US" sz="20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>
              <a:buSzPts val="1400"/>
              <a:buFont typeface="Inter"/>
              <a:buChar char="●"/>
            </a:pPr>
            <a:r>
              <a:rPr lang="en-US" sz="2000" dirty="0">
                <a:latin typeface="Inter"/>
                <a:ea typeface="Inter"/>
                <a:cs typeface="Inter"/>
                <a:sym typeface="Inter"/>
              </a:rPr>
              <a:t>Compare rankings across different formats</a:t>
            </a:r>
            <a:endParaRPr lang="en-US" sz="20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7849" y="1285964"/>
            <a:ext cx="237067" cy="1774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2179</TotalTime>
  <Words>589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Inter</vt:lpstr>
      <vt:lpstr>Rockwell</vt:lpstr>
      <vt:lpstr>Wingdings</vt:lpstr>
      <vt:lpstr>Damask</vt:lpstr>
      <vt:lpstr>CRICKET SCOREBOARD</vt:lpstr>
      <vt:lpstr>Introduce with Cricket….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SCOREBOARD</dc:title>
  <dc:creator>DELL</dc:creator>
  <cp:lastModifiedBy>DELL</cp:lastModifiedBy>
  <cp:revision>88</cp:revision>
  <dcterms:created xsi:type="dcterms:W3CDTF">2023-09-08T17:00:19Z</dcterms:created>
  <dcterms:modified xsi:type="dcterms:W3CDTF">2023-09-10T05:20:04Z</dcterms:modified>
</cp:coreProperties>
</file>