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100" d="100"/>
          <a:sy n="100" d="100"/>
        </p:scale>
        <p:origin x="46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D682-003E-4815-ADBD-3A88B588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0E436-B6AA-48A4-9F78-0A82689D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9F59-D2CD-46A9-80CC-A9CAC819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7251-F590-4636-9E55-091EA8F5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B318-5E71-4D74-B75F-9DB1C86D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9F9-BB88-403F-B23C-6A2245D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2E790-2DA2-4B2A-BBEB-F8ECBE7A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E44B-9526-4295-B828-FB9B274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F368-3842-4FCE-AF51-D8FE36A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E4A1-E706-41D8-9CFF-DFB8D41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5002A-7531-425A-9935-937F5188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65AE-2B64-4BBF-AFB4-770CD2BD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8F97-9C94-4515-8331-64470798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2F4D-4A1B-4E3E-89C8-6F4C642C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C656-3CDD-461D-9309-DE4C5A0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18C-54CB-4716-BDCA-20D17C70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330A-4A02-4703-97EA-38FD0C3D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D014-A3B8-4A36-9B29-AF5319E6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CC79-CC7B-49A2-9969-DD24C769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68C7-4FB3-4F9F-AE27-DD0312C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A524-7B7A-41F5-B20E-199523A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870B-64E3-4E94-8EAF-C2140CA8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E8D4-6D5B-42CB-AA43-2BD66D75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43BE-DFEC-459A-870B-6274A087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8F7-3F3C-4A23-8617-95E9904F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0EA9-D432-4E39-86C4-6F4FA954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4BE4-959D-4BE6-86EF-BA76185C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C3ACE-E67F-4A83-B6A5-47CFC9BD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AAAA-F0FC-4E36-B64E-D82ABBA7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2753-13FD-46BF-8CB8-233F3AF6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AAE8-F93E-4435-9F35-11654A37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45C-5DA3-4A4A-B01C-2C4E6B53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38A1-3416-4F26-A6E9-A1974AF0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E39B-48C3-4A2A-8B9B-E3850222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8AE11-C829-4E67-85CF-7ACDD0D7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28155-4AF1-4D62-A981-20B73D56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73AFA-6529-4877-BD67-20027B0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E002A-6B7C-4196-B4F2-B797021A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D1654-589C-43EE-BAB2-430AAC2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FC31-7958-4521-9270-23927CA0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856E1-9199-4F4D-983A-2E8DB33E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9C85-65D2-43E4-8915-D159D252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A9CF-67CC-4829-AFFB-8F9F7C02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A1A5A-EA1C-4CB5-A13C-DCB4297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FA209-0038-42D8-9629-B72C315C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142F-D686-4B7D-B769-7C792A85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0FF1-8A2B-4244-98C7-19B06246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4C4E-D653-42BC-829B-4477957C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4474-86F8-4C95-A034-549A8C416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B5B0A-80FD-4DC3-A517-4A0AB172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2D29-FC1B-4F0C-BD82-2065A0A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F9D2-8CC7-4064-9A20-D151F295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E61-8405-4368-A4C1-A3A067BE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D58F6-CC9F-4BFE-8083-2332E84DC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5306-BE90-4262-94D6-4E8CA59F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3D97-90E8-486A-BD60-55DECC51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BE7A-D662-4B7A-B5EA-8DA28F13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18247-9E9C-4C8A-A842-B5E1147D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3490F-85F0-4257-A801-F4F742D6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46B02-27AC-4E21-8639-6F4C753D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A56F-40C3-4F7F-99F9-4EBDD83D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B7E5-6D9F-4108-B979-9EC4B16F77B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8D3D-68CE-4F0B-BCA0-A5111004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2D92-2A74-4724-BF33-AC4BF2F7E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D511-779B-45B6-9547-43DB29C2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E63E879-199B-4E3A-92B1-687E79095C98}"/>
              </a:ext>
            </a:extLst>
          </p:cNvPr>
          <p:cNvGrpSpPr/>
          <p:nvPr/>
        </p:nvGrpSpPr>
        <p:grpSpPr>
          <a:xfrm>
            <a:off x="204030" y="1352550"/>
            <a:ext cx="11783939" cy="4152900"/>
            <a:chOff x="696251" y="2628900"/>
            <a:chExt cx="9751480" cy="3436620"/>
          </a:xfrm>
        </p:grpSpPr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4CDDFECC-72E8-4A6B-A6AB-B8CBFDAB76A9}"/>
                </a:ext>
              </a:extLst>
            </p:cNvPr>
            <p:cNvSpPr/>
            <p:nvPr/>
          </p:nvSpPr>
          <p:spPr>
            <a:xfrm>
              <a:off x="3312561" y="2628900"/>
              <a:ext cx="4528419" cy="343662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</a:t>
              </a:r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3CBA0158-16E2-461B-9984-D0EEED1085CF}"/>
                </a:ext>
              </a:extLst>
            </p:cNvPr>
            <p:cNvSpPr/>
            <p:nvPr/>
          </p:nvSpPr>
          <p:spPr>
            <a:xfrm>
              <a:off x="696251" y="3266342"/>
              <a:ext cx="861646" cy="32531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69DFAF20-74E2-4891-B7BF-F85E9699E66D}"/>
                </a:ext>
              </a:extLst>
            </p:cNvPr>
            <p:cNvSpPr/>
            <p:nvPr/>
          </p:nvSpPr>
          <p:spPr>
            <a:xfrm>
              <a:off x="1881065" y="3034445"/>
              <a:ext cx="1217836" cy="78910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long Int a =15</a:t>
              </a:r>
            </a:p>
            <a:p>
              <a:pPr algn="ctr"/>
              <a:r>
                <a:rPr lang="en-US" sz="700" dirty="0"/>
                <a:t>long int p = 5</a:t>
              </a:r>
              <a:endParaRPr lang="en-US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34F983CF-E7C2-4D31-AAEE-72CF03ECE644}"/>
                </a:ext>
              </a:extLst>
            </p:cNvPr>
            <p:cNvSpPr/>
            <p:nvPr/>
          </p:nvSpPr>
          <p:spPr>
            <a:xfrm>
              <a:off x="3422069" y="3034445"/>
              <a:ext cx="1217836" cy="78910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long int c = 1</a:t>
              </a:r>
            </a:p>
            <a:p>
              <a:pPr algn="ctr"/>
              <a:r>
                <a:rPr lang="en-US" sz="700" dirty="0"/>
                <a:t>int </a:t>
              </a:r>
              <a:r>
                <a:rPr lang="en-US" sz="700" dirty="0" err="1"/>
                <a:t>i</a:t>
              </a:r>
              <a:r>
                <a:rPr lang="en-US" sz="700" dirty="0"/>
                <a:t> = 0</a:t>
              </a:r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BB1278-FB25-45C0-A636-F8A62CE986BD}"/>
                </a:ext>
              </a:extLst>
            </p:cNvPr>
            <p:cNvGrpSpPr/>
            <p:nvPr/>
          </p:nvGrpSpPr>
          <p:grpSpPr>
            <a:xfrm>
              <a:off x="4963073" y="3034444"/>
              <a:ext cx="1217836" cy="789109"/>
              <a:chOff x="4963073" y="3034444"/>
              <a:chExt cx="1217836" cy="789109"/>
            </a:xfrm>
          </p:grpSpPr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2C3236A-BFEB-4B80-9DA4-747F41AF2BE6}"/>
                  </a:ext>
                </a:extLst>
              </p:cNvPr>
              <p:cNvSpPr/>
              <p:nvPr/>
            </p:nvSpPr>
            <p:spPr>
              <a:xfrm>
                <a:off x="4963073" y="3034444"/>
                <a:ext cx="1217836" cy="78910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i</a:t>
                </a:r>
                <a:r>
                  <a:rPr lang="en-US" sz="1100" dirty="0"/>
                  <a:t> &lt; p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9966E6-842E-4B14-BA02-4351D1C06AC3}"/>
                  </a:ext>
                </a:extLst>
              </p:cNvPr>
              <p:cNvSpPr txBox="1"/>
              <p:nvPr/>
            </p:nvSpPr>
            <p:spPr>
              <a:xfrm>
                <a:off x="5360234" y="3550833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True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0730D-19F4-49A5-9715-D24802E9912E}"/>
                  </a:ext>
                </a:extLst>
              </p:cNvPr>
              <p:cNvSpPr txBox="1"/>
              <p:nvPr/>
            </p:nvSpPr>
            <p:spPr>
              <a:xfrm>
                <a:off x="5713562" y="3304612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False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3657A448-7E31-4212-BB06-C516DFD3281C}"/>
                </a:ext>
              </a:extLst>
            </p:cNvPr>
            <p:cNvSpPr/>
            <p:nvPr/>
          </p:nvSpPr>
          <p:spPr>
            <a:xfrm>
              <a:off x="4963073" y="4097551"/>
              <a:ext cx="1217836" cy="78910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c * 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9F45CA-9E78-42FD-B3FC-9F72F540B04C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1557897" y="3429000"/>
              <a:ext cx="444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D12E51-91AC-495C-B9B6-B4E755EE024B}"/>
                </a:ext>
              </a:extLst>
            </p:cNvPr>
            <p:cNvCxnSpPr>
              <a:stCxn id="5" idx="5"/>
              <a:endCxn id="8" idx="2"/>
            </p:cNvCxnSpPr>
            <p:nvPr/>
          </p:nvCxnSpPr>
          <p:spPr>
            <a:xfrm>
              <a:off x="2977117" y="3429000"/>
              <a:ext cx="566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CCB9E5-5B65-493A-ACCA-8C394CA7A7B3}"/>
                </a:ext>
              </a:extLst>
            </p:cNvPr>
            <p:cNvCxnSpPr>
              <a:stCxn id="8" idx="5"/>
              <a:endCxn id="6" idx="1"/>
            </p:cNvCxnSpPr>
            <p:nvPr/>
          </p:nvCxnSpPr>
          <p:spPr>
            <a:xfrm flipV="1">
              <a:off x="4518121" y="3428999"/>
              <a:ext cx="4449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7B4196-8E5A-4847-A273-BD2DAA2CC817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>
              <a:off x="5571991" y="3823553"/>
              <a:ext cx="0" cy="27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8572BEC2-29E7-41D0-B5CC-04E234420070}"/>
                </a:ext>
              </a:extLst>
            </p:cNvPr>
            <p:cNvSpPr/>
            <p:nvPr/>
          </p:nvSpPr>
          <p:spPr>
            <a:xfrm>
              <a:off x="4963073" y="5160658"/>
              <a:ext cx="1217836" cy="78910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++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462A9B-57F6-4EEE-B972-7848E636FD81}"/>
                </a:ext>
              </a:extLst>
            </p:cNvPr>
            <p:cNvCxnSpPr>
              <a:stCxn id="12" idx="2"/>
              <a:endCxn id="25" idx="0"/>
            </p:cNvCxnSpPr>
            <p:nvPr/>
          </p:nvCxnSpPr>
          <p:spPr>
            <a:xfrm>
              <a:off x="5571991" y="4886660"/>
              <a:ext cx="0" cy="27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FF28E87-B10A-494C-8208-BF6CF18AD70D}"/>
                </a:ext>
              </a:extLst>
            </p:cNvPr>
            <p:cNvCxnSpPr>
              <a:stCxn id="25" idx="1"/>
            </p:cNvCxnSpPr>
            <p:nvPr/>
          </p:nvCxnSpPr>
          <p:spPr>
            <a:xfrm rot="10800000">
              <a:off x="4740597" y="3427723"/>
              <a:ext cx="222476" cy="21274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95B49E9B-DA44-46CE-BF77-81DE893C500A}"/>
                </a:ext>
              </a:extLst>
            </p:cNvPr>
            <p:cNvSpPr/>
            <p:nvPr/>
          </p:nvSpPr>
          <p:spPr>
            <a:xfrm>
              <a:off x="6504077" y="3034444"/>
              <a:ext cx="1217836" cy="78910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c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22FE0504-D54F-4CC6-BE0D-1B521F0600BC}"/>
                </a:ext>
              </a:extLst>
            </p:cNvPr>
            <p:cNvSpPr/>
            <p:nvPr/>
          </p:nvSpPr>
          <p:spPr>
            <a:xfrm>
              <a:off x="8045081" y="3038087"/>
              <a:ext cx="1217836" cy="78910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printf</a:t>
              </a:r>
              <a:endParaRPr lang="en-US" dirty="0"/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F0D1E84A-D76D-4FBA-A95F-60A4197B7849}"/>
                </a:ext>
              </a:extLst>
            </p:cNvPr>
            <p:cNvSpPr/>
            <p:nvPr/>
          </p:nvSpPr>
          <p:spPr>
            <a:xfrm>
              <a:off x="9586085" y="3266342"/>
              <a:ext cx="861646" cy="32531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2ECDF76-18EF-4E53-9189-D4F5FA5C3C41}"/>
                </a:ext>
              </a:extLst>
            </p:cNvPr>
            <p:cNvCxnSpPr>
              <a:stCxn id="6" idx="3"/>
              <a:endCxn id="32" idx="1"/>
            </p:cNvCxnSpPr>
            <p:nvPr/>
          </p:nvCxnSpPr>
          <p:spPr>
            <a:xfrm>
              <a:off x="6180909" y="3428999"/>
              <a:ext cx="323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109F62-1399-42E2-A974-3A388B33257F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7721913" y="3428999"/>
              <a:ext cx="323168" cy="3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83317C-E9CC-4962-8361-B36D8D7D08DC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 flipV="1">
              <a:off x="9262917" y="3429000"/>
              <a:ext cx="323168" cy="3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E6A0B5-B964-42B8-98F4-A97FF083217E}"/>
                </a:ext>
              </a:extLst>
            </p:cNvPr>
            <p:cNvSpPr txBox="1"/>
            <p:nvPr/>
          </p:nvSpPr>
          <p:spPr>
            <a:xfrm>
              <a:off x="3312561" y="2638613"/>
              <a:ext cx="2151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myPower</a:t>
              </a:r>
              <a:r>
                <a:rPr lang="en-US" dirty="0">
                  <a:solidFill>
                    <a:schemeClr val="bg1"/>
                  </a:solidFill>
                </a:rPr>
                <a:t>(int a, int 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39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E1DA3B8-968C-4258-AFFA-E8810175B92F}"/>
              </a:ext>
            </a:extLst>
          </p:cNvPr>
          <p:cNvGrpSpPr/>
          <p:nvPr/>
        </p:nvGrpSpPr>
        <p:grpSpPr>
          <a:xfrm>
            <a:off x="159834" y="1417585"/>
            <a:ext cx="11872332" cy="4022830"/>
            <a:chOff x="-239857" y="2930412"/>
            <a:chExt cx="10364066" cy="3511768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9C8036D8-8CA4-4603-ABA0-1DE1B3A52566}"/>
                </a:ext>
              </a:extLst>
            </p:cNvPr>
            <p:cNvSpPr/>
            <p:nvPr/>
          </p:nvSpPr>
          <p:spPr>
            <a:xfrm>
              <a:off x="-239857" y="3252787"/>
              <a:ext cx="885825" cy="35242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" name="Flowchart: Data 2">
              <a:extLst>
                <a:ext uri="{FF2B5EF4-FFF2-40B4-BE49-F238E27FC236}">
                  <a16:creationId xmlns:a16="http://schemas.microsoft.com/office/drawing/2014/main" id="{F56025C7-6874-4E6B-9707-918B1E898A8D}"/>
                </a:ext>
              </a:extLst>
            </p:cNvPr>
            <p:cNvSpPr/>
            <p:nvPr/>
          </p:nvSpPr>
          <p:spPr>
            <a:xfrm>
              <a:off x="1166812" y="2930417"/>
              <a:ext cx="1743075" cy="9971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Operators:</a:t>
              </a:r>
            </a:p>
            <a:p>
              <a:pPr algn="ctr"/>
              <a:r>
                <a:rPr lang="en-US" sz="1200" dirty="0"/>
                <a:t>%, &amp;, *, +, -, /, &lt;, &gt;, =, ^, ~</a:t>
              </a: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E816670-65C8-468C-BD91-EA4584E1969D}"/>
                </a:ext>
              </a:extLst>
            </p:cNvPr>
            <p:cNvSpPr/>
            <p:nvPr/>
          </p:nvSpPr>
          <p:spPr>
            <a:xfrm>
              <a:off x="5370800" y="2930413"/>
              <a:ext cx="1419225" cy="99716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getchar</a:t>
              </a:r>
              <a:r>
                <a:rPr lang="en-US" sz="1400" dirty="0"/>
                <a:t>(string)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86942E53-F09D-4A8E-A154-F98923886B43}"/>
                </a:ext>
              </a:extLst>
            </p:cNvPr>
            <p:cNvSpPr/>
            <p:nvPr/>
          </p:nvSpPr>
          <p:spPr>
            <a:xfrm>
              <a:off x="5370799" y="4187714"/>
              <a:ext cx="1419225" cy="9971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char in operators?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4BD5F9-F7A6-4BCB-BC22-CD28B26B439C}"/>
                </a:ext>
              </a:extLst>
            </p:cNvPr>
            <p:cNvGrpSpPr/>
            <p:nvPr/>
          </p:nvGrpSpPr>
          <p:grpSpPr>
            <a:xfrm>
              <a:off x="3430731" y="2930413"/>
              <a:ext cx="1425502" cy="997165"/>
              <a:chOff x="5038724" y="2930416"/>
              <a:chExt cx="1425502" cy="997165"/>
            </a:xfrm>
          </p:grpSpPr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84A2800B-2DE6-4BB5-8285-37D610D86E4F}"/>
                  </a:ext>
                </a:extLst>
              </p:cNvPr>
              <p:cNvSpPr/>
              <p:nvPr/>
            </p:nvSpPr>
            <p:spPr>
              <a:xfrm>
                <a:off x="5038724" y="2930416"/>
                <a:ext cx="1419225" cy="997165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err="1"/>
                  <a:t>i</a:t>
                </a:r>
                <a:r>
                  <a:rPr lang="en-US" sz="700" dirty="0"/>
                  <a:t> &lt; </a:t>
                </a:r>
                <a:r>
                  <a:rPr lang="en-US" sz="700" dirty="0" err="1"/>
                  <a:t>len</a:t>
                </a:r>
                <a:r>
                  <a:rPr lang="en-US" sz="700" dirty="0"/>
                  <a:t>(string)</a:t>
                </a:r>
                <a:endParaRPr lang="en-US" sz="1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8620D-A85B-402D-A352-463942CA76ED}"/>
                  </a:ext>
                </a:extLst>
              </p:cNvPr>
              <p:cNvSpPr txBox="1"/>
              <p:nvPr/>
            </p:nvSpPr>
            <p:spPr>
              <a:xfrm>
                <a:off x="6003779" y="3290498"/>
                <a:ext cx="460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BF7C0-DBD8-4621-8057-91DFB3BA387A}"/>
                  </a:ext>
                </a:extLst>
              </p:cNvPr>
              <p:cNvSpPr txBox="1"/>
              <p:nvPr/>
            </p:nvSpPr>
            <p:spPr>
              <a:xfrm>
                <a:off x="5494948" y="3013499"/>
                <a:ext cx="497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187518-B9CE-4938-A113-60C10B6A0A62}"/>
                </a:ext>
              </a:extLst>
            </p:cNvPr>
            <p:cNvCxnSpPr>
              <a:stCxn id="3" idx="5"/>
              <a:endCxn id="7" idx="1"/>
            </p:cNvCxnSpPr>
            <p:nvPr/>
          </p:nvCxnSpPr>
          <p:spPr>
            <a:xfrm flipV="1">
              <a:off x="2735580" y="3428996"/>
              <a:ext cx="69515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E1B083-A9A8-407B-8BB3-945F2D03E76A}"/>
                </a:ext>
              </a:extLst>
            </p:cNvPr>
            <p:cNvSpPr txBox="1"/>
            <p:nvPr/>
          </p:nvSpPr>
          <p:spPr>
            <a:xfrm>
              <a:off x="2660963" y="3413605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</a:t>
              </a:r>
              <a:r>
                <a:rPr lang="en-US" sz="1400" dirty="0"/>
                <a:t> = 0</a:t>
              </a:r>
              <a:endParaRPr lang="en-US" dirty="0"/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040CDCCF-7440-4E8F-A4F4-5CB077C8C5D3}"/>
                </a:ext>
              </a:extLst>
            </p:cNvPr>
            <p:cNvSpPr/>
            <p:nvPr/>
          </p:nvSpPr>
          <p:spPr>
            <a:xfrm>
              <a:off x="5370798" y="5445015"/>
              <a:ext cx="1419225" cy="99716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charCount</a:t>
              </a:r>
              <a:r>
                <a:rPr lang="en-US" sz="1400" dirty="0"/>
                <a:t>++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5A6723-EACC-485A-AD2C-179E011C690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6080412" y="3927578"/>
              <a:ext cx="1" cy="26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ACE408-E60B-4075-8000-D62280F0BF2F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 flipH="1">
              <a:off x="6080411" y="5184879"/>
              <a:ext cx="1" cy="26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16B1A1A-33E4-48AB-B5CD-9C1FC8BFF8B2}"/>
                </a:ext>
              </a:extLst>
            </p:cNvPr>
            <p:cNvCxnSpPr>
              <a:stCxn id="5" idx="1"/>
            </p:cNvCxnSpPr>
            <p:nvPr/>
          </p:nvCxnSpPr>
          <p:spPr>
            <a:xfrm rot="10800000">
              <a:off x="3257551" y="3428995"/>
              <a:ext cx="2113249" cy="1257303"/>
            </a:xfrm>
            <a:prstGeom prst="bentConnector3">
              <a:avLst>
                <a:gd name="adj1" fmla="val 1000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C67A727-F9DB-4A14-89A3-8C2035C13038}"/>
                </a:ext>
              </a:extLst>
            </p:cNvPr>
            <p:cNvCxnSpPr>
              <a:stCxn id="14" idx="1"/>
            </p:cNvCxnSpPr>
            <p:nvPr/>
          </p:nvCxnSpPr>
          <p:spPr>
            <a:xfrm rot="10800000">
              <a:off x="3257550" y="4686296"/>
              <a:ext cx="2113248" cy="1257302"/>
            </a:xfrm>
            <a:prstGeom prst="bentConnector3">
              <a:avLst>
                <a:gd name="adj1" fmla="val 1000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D83D30-AB45-4F35-AD6E-2A7D4120C747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4849956" y="3428996"/>
              <a:ext cx="5208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933F9-ACBA-454C-BF1A-D91FDBF3BA5D}"/>
                </a:ext>
              </a:extLst>
            </p:cNvPr>
            <p:cNvSpPr txBox="1"/>
            <p:nvPr/>
          </p:nvSpPr>
          <p:spPr>
            <a:xfrm>
              <a:off x="5370798" y="45546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F678B-AE61-4D48-A7B3-088BE20525ED}"/>
                </a:ext>
              </a:extLst>
            </p:cNvPr>
            <p:cNvSpPr txBox="1"/>
            <p:nvPr/>
          </p:nvSpPr>
          <p:spPr>
            <a:xfrm>
              <a:off x="5863043" y="4905563"/>
              <a:ext cx="4347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C3770264-09C5-4BD7-A52D-FAF601691F20}"/>
                </a:ext>
              </a:extLst>
            </p:cNvPr>
            <p:cNvSpPr/>
            <p:nvPr/>
          </p:nvSpPr>
          <p:spPr>
            <a:xfrm>
              <a:off x="7304592" y="2930413"/>
              <a:ext cx="1419225" cy="99716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printf</a:t>
              </a:r>
              <a:r>
                <a:rPr lang="en-US" sz="1400" dirty="0"/>
                <a:t>()</a:t>
              </a:r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F4A23E02-8096-4682-838D-871BDFD3561F}"/>
                </a:ext>
              </a:extLst>
            </p:cNvPr>
            <p:cNvSpPr/>
            <p:nvPr/>
          </p:nvSpPr>
          <p:spPr>
            <a:xfrm>
              <a:off x="9238384" y="3252781"/>
              <a:ext cx="885825" cy="35242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E28854C-9836-45DD-9803-5161A30900CA}"/>
                </a:ext>
              </a:extLst>
            </p:cNvPr>
            <p:cNvCxnSpPr>
              <a:cxnSpLocks/>
              <a:stCxn id="7" idx="0"/>
              <a:endCxn id="33" idx="1"/>
            </p:cNvCxnSpPr>
            <p:nvPr/>
          </p:nvCxnSpPr>
          <p:spPr>
            <a:xfrm rot="16200000" flipH="1">
              <a:off x="5473176" y="1597580"/>
              <a:ext cx="498583" cy="3164248"/>
            </a:xfrm>
            <a:prstGeom prst="bentConnector4">
              <a:avLst>
                <a:gd name="adj1" fmla="val -45850"/>
                <a:gd name="adj2" fmla="val 889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0D52AA-8E1A-41D0-A746-3D2DB99A0AE9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 flipV="1">
              <a:off x="8723817" y="3428994"/>
              <a:ext cx="51456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F4E356-8CC9-41A1-8549-BB0738D4DF33}"/>
                </a:ext>
              </a:extLst>
            </p:cNvPr>
            <p:cNvCxnSpPr>
              <a:stCxn id="2" idx="3"/>
              <a:endCxn id="3" idx="2"/>
            </p:cNvCxnSpPr>
            <p:nvPr/>
          </p:nvCxnSpPr>
          <p:spPr>
            <a:xfrm>
              <a:off x="645968" y="3429000"/>
              <a:ext cx="695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Bumbalough</dc:creator>
  <cp:lastModifiedBy>Austin Bumbalough</cp:lastModifiedBy>
  <cp:revision>9</cp:revision>
  <dcterms:created xsi:type="dcterms:W3CDTF">2019-08-27T23:01:17Z</dcterms:created>
  <dcterms:modified xsi:type="dcterms:W3CDTF">2019-08-27T23:51:14Z</dcterms:modified>
</cp:coreProperties>
</file>