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9CD9-7DB8-4C17-A612-44C26D9AA5B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C234-7713-4AD5-9365-EB0950A0C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9CD9-7DB8-4C17-A612-44C26D9AA5B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C234-7713-4AD5-9365-EB0950A0C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9CD9-7DB8-4C17-A612-44C26D9AA5B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C234-7713-4AD5-9365-EB0950A0C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9CD9-7DB8-4C17-A612-44C26D9AA5B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C234-7713-4AD5-9365-EB0950A0C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9CD9-7DB8-4C17-A612-44C26D9AA5B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C234-7713-4AD5-9365-EB0950A0C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9CD9-7DB8-4C17-A612-44C26D9AA5B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C234-7713-4AD5-9365-EB0950A0C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9CD9-7DB8-4C17-A612-44C26D9AA5B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C234-7713-4AD5-9365-EB0950A0C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9CD9-7DB8-4C17-A612-44C26D9AA5B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C234-7713-4AD5-9365-EB0950A0C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9CD9-7DB8-4C17-A612-44C26D9AA5B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C234-7713-4AD5-9365-EB0950A0C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9CD9-7DB8-4C17-A612-44C26D9AA5B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C234-7713-4AD5-9365-EB0950A0C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9CD9-7DB8-4C17-A612-44C26D9AA5B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C234-7713-4AD5-9365-EB0950A0C8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79CD9-7DB8-4C17-A612-44C26D9AA5B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4C234-7713-4AD5-9365-EB0950A0C8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071802" y="3714752"/>
            <a:ext cx="642942" cy="2000263"/>
            <a:chOff x="500034" y="4429132"/>
            <a:chExt cx="642942" cy="2000263"/>
          </a:xfrm>
        </p:grpSpPr>
        <p:pic>
          <p:nvPicPr>
            <p:cNvPr id="1028" name="Picture 4" descr="C:\Users\Moaz Khan\Downloads\linked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0034" y="5143512"/>
              <a:ext cx="642942" cy="642942"/>
            </a:xfrm>
            <a:prstGeom prst="rect">
              <a:avLst/>
            </a:prstGeom>
            <a:noFill/>
          </p:spPr>
        </p:pic>
        <p:pic>
          <p:nvPicPr>
            <p:cNvPr id="1029" name="Picture 5" descr="C:\Users\Moaz Khan\Downloads\leet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0034" y="5857892"/>
              <a:ext cx="571503" cy="571503"/>
            </a:xfrm>
            <a:prstGeom prst="rect">
              <a:avLst/>
            </a:prstGeom>
            <a:noFill/>
          </p:spPr>
        </p:pic>
        <p:pic>
          <p:nvPicPr>
            <p:cNvPr id="1031" name="Picture 7" descr="C:\Users\Moaz Khan\Downloads\thggit2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0034" y="4429132"/>
              <a:ext cx="642942" cy="642942"/>
            </a:xfrm>
            <a:prstGeom prst="rect">
              <a:avLst/>
            </a:prstGeom>
            <a:noFill/>
          </p:spPr>
        </p:pic>
      </p:grpSp>
      <p:sp>
        <p:nvSpPr>
          <p:cNvPr id="10" name="TextBox 9"/>
          <p:cNvSpPr txBox="1"/>
          <p:nvPr/>
        </p:nvSpPr>
        <p:spPr>
          <a:xfrm>
            <a:off x="1142976" y="6000768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Link here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2976" y="5286388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Link here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2976" y="4572008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Link here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072067" y="5572140"/>
            <a:ext cx="357190" cy="738171"/>
            <a:chOff x="5072066" y="5000636"/>
            <a:chExt cx="642943" cy="1309675"/>
          </a:xfrm>
        </p:grpSpPr>
        <p:pic>
          <p:nvPicPr>
            <p:cNvPr id="1027" name="Picture 3" descr="C:\Users\Moaz Khan\Downloads\gmail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72066" y="5000636"/>
              <a:ext cx="614364" cy="462217"/>
            </a:xfrm>
            <a:prstGeom prst="rect">
              <a:avLst/>
            </a:prstGeom>
            <a:noFill/>
          </p:spPr>
        </p:pic>
        <p:pic>
          <p:nvPicPr>
            <p:cNvPr id="1030" name="Picture 6" descr="C:\Users\Moaz Khan\Downloads\callphone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72067" y="5667369"/>
              <a:ext cx="642942" cy="642942"/>
            </a:xfrm>
            <a:prstGeom prst="rect">
              <a:avLst/>
            </a:prstGeom>
            <a:noFill/>
          </p:spPr>
        </p:pic>
      </p:grpSp>
      <p:sp>
        <p:nvSpPr>
          <p:cNvPr id="14" name="TextBox 13"/>
          <p:cNvSpPr txBox="1"/>
          <p:nvPr/>
        </p:nvSpPr>
        <p:spPr>
          <a:xfrm>
            <a:off x="5715008" y="5786454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Link here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15008" y="5072074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Link here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796235" y="5010160"/>
            <a:ext cx="357190" cy="738171"/>
            <a:chOff x="5072066" y="5000636"/>
            <a:chExt cx="642943" cy="1309675"/>
          </a:xfrm>
        </p:grpSpPr>
        <p:pic>
          <p:nvPicPr>
            <p:cNvPr id="20" name="Picture 3" descr="C:\Users\Moaz Khan\Downloads\gmail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72066" y="5000636"/>
              <a:ext cx="614364" cy="462217"/>
            </a:xfrm>
            <a:prstGeom prst="rect">
              <a:avLst/>
            </a:prstGeom>
            <a:noFill/>
          </p:spPr>
        </p:pic>
        <p:pic>
          <p:nvPicPr>
            <p:cNvPr id="21" name="Picture 6" descr="C:\Users\Moaz Khan\Downloads\callphone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72067" y="5667369"/>
              <a:ext cx="642942" cy="64294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00034" y="5143512"/>
            <a:ext cx="2357454" cy="1285883"/>
            <a:chOff x="500034" y="4429132"/>
            <a:chExt cx="3857652" cy="2000263"/>
          </a:xfrm>
        </p:grpSpPr>
        <p:pic>
          <p:nvPicPr>
            <p:cNvPr id="5" name="Picture 4" descr="C:\Users\Moaz Khan\Downloads\linked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5143512"/>
              <a:ext cx="642942" cy="642942"/>
            </a:xfrm>
            <a:prstGeom prst="rect">
              <a:avLst/>
            </a:prstGeom>
            <a:noFill/>
          </p:spPr>
        </p:pic>
        <p:pic>
          <p:nvPicPr>
            <p:cNvPr id="6" name="Picture 5" descr="C:\Users\Moaz Khan\Downloads\leet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0034" y="5857892"/>
              <a:ext cx="571503" cy="571503"/>
            </a:xfrm>
            <a:prstGeom prst="rect">
              <a:avLst/>
            </a:prstGeom>
            <a:noFill/>
          </p:spPr>
        </p:pic>
        <p:pic>
          <p:nvPicPr>
            <p:cNvPr id="7" name="Picture 7" descr="C:\Users\Moaz Khan\Downloads\thggit2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034" y="4429132"/>
              <a:ext cx="642942" cy="642942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142976" y="6000768"/>
              <a:ext cx="3143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Link here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42976" y="5286388"/>
              <a:ext cx="3000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Link here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42976" y="4572008"/>
              <a:ext cx="321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Link here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72066" y="5500702"/>
            <a:ext cx="2428892" cy="809609"/>
            <a:chOff x="5072066" y="5000636"/>
            <a:chExt cx="3857652" cy="1309675"/>
          </a:xfrm>
        </p:grpSpPr>
        <p:pic>
          <p:nvPicPr>
            <p:cNvPr id="12" name="Picture 3" descr="C:\Users\Moaz Khan\Downloads\gmail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72066" y="5000636"/>
              <a:ext cx="614364" cy="462217"/>
            </a:xfrm>
            <a:prstGeom prst="rect">
              <a:avLst/>
            </a:prstGeom>
            <a:noFill/>
          </p:spPr>
        </p:pic>
        <p:pic>
          <p:nvPicPr>
            <p:cNvPr id="13" name="Picture 6" descr="C:\Users\Moaz Khan\Downloads\callphone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72067" y="5667369"/>
              <a:ext cx="642942" cy="642942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5715008" y="5786454"/>
              <a:ext cx="3000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Link here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15007" y="5072074"/>
              <a:ext cx="3214711" cy="597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18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Moaz Khan</dc:creator>
  <cp:lastModifiedBy>Moaz Khan</cp:lastModifiedBy>
  <cp:revision>8</cp:revision>
  <dcterms:created xsi:type="dcterms:W3CDTF">2024-03-02T16:45:56Z</dcterms:created>
  <dcterms:modified xsi:type="dcterms:W3CDTF">2024-03-02T18:05:24Z</dcterms:modified>
</cp:coreProperties>
</file>