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6"/>
  </p:notesMasterIdLst>
  <p:sldIdLst>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96AE"/>
    <a:srgbClr val="0FCDBB"/>
    <a:srgbClr val="EE9114"/>
    <a:srgbClr val="E2EB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7" autoAdjust="0"/>
  </p:normalViewPr>
  <p:slideViewPr>
    <p:cSldViewPr snapToGrid="0">
      <p:cViewPr>
        <p:scale>
          <a:sx n="75" d="100"/>
          <a:sy n="75" d="100"/>
        </p:scale>
        <p:origin x="941" y="25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36" name="Google Shape;3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37" name="Google Shape;37;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1pPr>
            <a:lvl2pPr marL="914400" marR="0" lvl="1"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2pPr>
            <a:lvl3pPr marL="1371600" marR="0" lvl="2"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3pPr>
            <a:lvl4pPr marL="1828800" marR="0" lvl="3"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4pPr>
            <a:lvl5pPr marL="2286000" marR="0" lvl="4"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5pPr>
            <a:lvl6pPr marL="2743200" marR="0" lvl="5"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6pPr>
            <a:lvl7pPr marL="3200400" marR="0" lvl="6"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7pPr>
            <a:lvl8pPr marL="3657600" marR="0" lvl="7"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8pPr>
            <a:lvl9pPr marL="4114800" marR="0" lvl="8"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9pPr>
          </a:lstStyle>
          <a:p>
            <a:endParaRPr/>
          </a:p>
        </p:txBody>
      </p:sp>
      <p:sp>
        <p:nvSpPr>
          <p:cNvPr id="39" name="Google Shape;39;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40" name="Google Shape;40;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nstantia"/>
                <a:ea typeface="Constantia"/>
                <a:cs typeface="Constantia"/>
                <a:sym typeface="Constantia"/>
              </a:rPr>
              <a:t>‹#›</a:t>
            </a:fld>
            <a:endParaRPr sz="1200" b="0" i="0" u="none" strike="noStrike" cap="none">
              <a:solidFill>
                <a:schemeClr val="dk1"/>
              </a:solidFill>
              <a:latin typeface="Constantia"/>
              <a:ea typeface="Constantia"/>
              <a:cs typeface="Constantia"/>
              <a:sym typeface="Constantia"/>
            </a:endParaRPr>
          </a:p>
        </p:txBody>
      </p:sp>
    </p:spTree>
    <p:extLst>
      <p:ext uri="{BB962C8B-B14F-4D97-AF65-F5344CB8AC3E}">
        <p14:creationId xmlns:p14="http://schemas.microsoft.com/office/powerpoint/2010/main" val="21863808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627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2"/>
          <p:cNvSpPr/>
          <p:nvPr/>
        </p:nvSpPr>
        <p:spPr>
          <a:xfrm>
            <a:off x="446418" y="3085765"/>
            <a:ext cx="11295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txBox="1">
            <a:spLocks noGrp="1"/>
          </p:cNvSpPr>
          <p:nvPr>
            <p:ph type="ctrTitle"/>
          </p:nvPr>
        </p:nvSpPr>
        <p:spPr>
          <a:xfrm>
            <a:off x="581040" y="1020431"/>
            <a:ext cx="109908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EFEFE"/>
              </a:buClr>
              <a:buSzPts val="3599"/>
              <a:buFont typeface="Franklin Gothic"/>
              <a:buNone/>
              <a:defRPr sz="3599">
                <a:solidFill>
                  <a:srgbClr val="FEFEFE"/>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2"/>
          <p:cNvSpPr txBox="1">
            <a:spLocks noGrp="1"/>
          </p:cNvSpPr>
          <p:nvPr>
            <p:ph type="subTitle" idx="1"/>
          </p:nvPr>
        </p:nvSpPr>
        <p:spPr>
          <a:xfrm>
            <a:off x="581043" y="2495446"/>
            <a:ext cx="109908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chemeClr val="lt1"/>
                </a:solidFill>
              </a:defRPr>
            </a:lvl2pPr>
            <a:lvl3pPr lvl="2" algn="ctr" rtl="0">
              <a:spcBef>
                <a:spcPts val="600"/>
              </a:spcBef>
              <a:spcAft>
                <a:spcPts val="0"/>
              </a:spcAft>
              <a:buSzPts val="1196"/>
              <a:buNone/>
              <a:defRPr>
                <a:solidFill>
                  <a:schemeClr val="lt1"/>
                </a:solidFill>
              </a:defRPr>
            </a:lvl3pPr>
            <a:lvl4pPr lvl="3" algn="ctr" rtl="0">
              <a:spcBef>
                <a:spcPts val="600"/>
              </a:spcBef>
              <a:spcAft>
                <a:spcPts val="0"/>
              </a:spcAft>
              <a:buSzPts val="1012"/>
              <a:buNone/>
              <a:defRPr>
                <a:solidFill>
                  <a:schemeClr val="lt1"/>
                </a:solidFill>
              </a:defRPr>
            </a:lvl4pPr>
            <a:lvl5pPr lvl="4" algn="ctr" rtl="0">
              <a:spcBef>
                <a:spcPts val="600"/>
              </a:spcBef>
              <a:spcAft>
                <a:spcPts val="0"/>
              </a:spcAft>
              <a:buSzPts val="1012"/>
              <a:buNone/>
              <a:defRPr>
                <a:solidFill>
                  <a:schemeClr val="lt1"/>
                </a:solidFill>
              </a:defRPr>
            </a:lvl5pPr>
            <a:lvl6pPr lvl="5" algn="ctr" rtl="0">
              <a:spcBef>
                <a:spcPts val="600"/>
              </a:spcBef>
              <a:spcAft>
                <a:spcPts val="0"/>
              </a:spcAft>
              <a:buSzPts val="1104"/>
              <a:buNone/>
              <a:defRPr>
                <a:solidFill>
                  <a:schemeClr val="lt1"/>
                </a:solidFill>
              </a:defRPr>
            </a:lvl6pPr>
            <a:lvl7pPr lvl="6" algn="ctr" rtl="0">
              <a:spcBef>
                <a:spcPts val="600"/>
              </a:spcBef>
              <a:spcAft>
                <a:spcPts val="0"/>
              </a:spcAft>
              <a:buSzPts val="1104"/>
              <a:buNone/>
              <a:defRPr>
                <a:solidFill>
                  <a:schemeClr val="lt1"/>
                </a:solidFill>
              </a:defRPr>
            </a:lvl7pPr>
            <a:lvl8pPr lvl="7" algn="ctr" rtl="0">
              <a:spcBef>
                <a:spcPts val="600"/>
              </a:spcBef>
              <a:spcAft>
                <a:spcPts val="0"/>
              </a:spcAft>
              <a:buSzPts val="1104"/>
              <a:buNone/>
              <a:defRPr>
                <a:solidFill>
                  <a:schemeClr val="lt1"/>
                </a:solidFill>
              </a:defRPr>
            </a:lvl8pPr>
            <a:lvl9pPr lvl="8" algn="ctr" rtl="0">
              <a:spcBef>
                <a:spcPts val="600"/>
              </a:spcBef>
              <a:spcAft>
                <a:spcPts val="600"/>
              </a:spcAft>
              <a:buSzPts val="1104"/>
              <a:buNone/>
              <a:defRPr>
                <a:solidFill>
                  <a:schemeClr val="lt1"/>
                </a:solidFill>
              </a:defRPr>
            </a:lvl9pPr>
          </a:lstStyle>
          <a:p>
            <a:endParaRPr/>
          </a:p>
        </p:txBody>
      </p:sp>
      <p:sp>
        <p:nvSpPr>
          <p:cNvPr id="54" name="Google Shape;54;p2"/>
          <p:cNvSpPr txBox="1">
            <a:spLocks noGrp="1"/>
          </p:cNvSpPr>
          <p:nvPr>
            <p:ph type="dt" idx="10"/>
          </p:nvPr>
        </p:nvSpPr>
        <p:spPr>
          <a:xfrm>
            <a:off x="7603971" y="6423915"/>
            <a:ext cx="2844000" cy="365100"/>
          </a:xfrm>
          <a:prstGeom prst="rect">
            <a:avLst/>
          </a:prstGeom>
          <a:noFill/>
          <a:ln>
            <a:noFill/>
          </a:ln>
        </p:spPr>
        <p:txBody>
          <a:bodyPr spcFirstLastPara="1" wrap="square" lIns="91425" tIns="45700" rIns="91425" bIns="45700"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2"/>
          <p:cNvSpPr txBox="1">
            <a:spLocks noGrp="1"/>
          </p:cNvSpPr>
          <p:nvPr>
            <p:ph type="ftr" idx="11"/>
          </p:nvPr>
        </p:nvSpPr>
        <p:spPr>
          <a:xfrm>
            <a:off x="581040" y="6423915"/>
            <a:ext cx="69153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2"/>
          <p:cNvSpPr txBox="1">
            <a:spLocks noGrp="1"/>
          </p:cNvSpPr>
          <p:nvPr>
            <p:ph type="sldNum" idx="12"/>
          </p:nvPr>
        </p:nvSpPr>
        <p:spPr>
          <a:xfrm>
            <a:off x="10555550" y="6423915"/>
            <a:ext cx="10521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1"/>
        <p:cNvGrpSpPr/>
        <p:nvPr/>
      </p:nvGrpSpPr>
      <p:grpSpPr>
        <a:xfrm>
          <a:off x="0" y="0"/>
          <a:ext cx="0" cy="0"/>
          <a:chOff x="0" y="0"/>
          <a:chExt cx="0" cy="0"/>
        </a:xfrm>
      </p:grpSpPr>
      <p:grpSp>
        <p:nvGrpSpPr>
          <p:cNvPr id="92" name="Google Shape;92;p7"/>
          <p:cNvGrpSpPr/>
          <p:nvPr/>
        </p:nvGrpSpPr>
        <p:grpSpPr>
          <a:xfrm>
            <a:off x="-29" y="3124338"/>
            <a:ext cx="1622442" cy="805063"/>
            <a:chOff x="-22" y="2343311"/>
            <a:chExt cx="1217136" cy="603812"/>
          </a:xfrm>
        </p:grpSpPr>
        <p:sp>
          <p:nvSpPr>
            <p:cNvPr id="93" name="Google Shape;93;p7"/>
            <p:cNvSpPr/>
            <p:nvPr/>
          </p:nvSpPr>
          <p:spPr>
            <a:xfrm>
              <a:off x="787514" y="2347123"/>
              <a:ext cx="429600" cy="600000"/>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94" name="Google Shape;94;p7"/>
            <p:cNvSpPr/>
            <p:nvPr/>
          </p:nvSpPr>
          <p:spPr>
            <a:xfrm>
              <a:off x="286370" y="2347123"/>
              <a:ext cx="429600" cy="6000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95" name="Google Shape;95;p7"/>
            <p:cNvSpPr/>
            <p:nvPr/>
          </p:nvSpPr>
          <p:spPr>
            <a:xfrm rot="5400000">
              <a:off x="-192622" y="2535911"/>
              <a:ext cx="600000" cy="214800"/>
            </a:xfrm>
            <a:prstGeom prst="round2SameRect">
              <a:avLst>
                <a:gd name="adj1" fmla="val 291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grpSp>
        <p:nvGrpSpPr>
          <p:cNvPr id="96" name="Google Shape;96;p7"/>
          <p:cNvGrpSpPr/>
          <p:nvPr/>
        </p:nvGrpSpPr>
        <p:grpSpPr>
          <a:xfrm>
            <a:off x="0" y="5409080"/>
            <a:ext cx="12188952" cy="1462446"/>
            <a:chOff x="0" y="4056912"/>
            <a:chExt cx="9144000" cy="1096862"/>
          </a:xfrm>
        </p:grpSpPr>
        <p:sp>
          <p:nvSpPr>
            <p:cNvPr id="97" name="Google Shape;97;p7"/>
            <p:cNvSpPr/>
            <p:nvPr/>
          </p:nvSpPr>
          <p:spPr>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98" name="Google Shape;98;p7"/>
            <p:cNvSpPr/>
            <p:nvPr/>
          </p:nvSpPr>
          <p:spPr>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sp>
        <p:nvSpPr>
          <p:cNvPr id="99" name="Google Shape;99;p7"/>
          <p:cNvSpPr txBox="1">
            <a:spLocks noGrp="1"/>
          </p:cNvSpPr>
          <p:nvPr>
            <p:ph type="title"/>
          </p:nvPr>
        </p:nvSpPr>
        <p:spPr>
          <a:xfrm>
            <a:off x="1828324" y="1932518"/>
            <a:ext cx="9141600" cy="2105400"/>
          </a:xfrm>
          <a:prstGeom prst="rect">
            <a:avLst/>
          </a:prstGeom>
          <a:noFill/>
          <a:ln>
            <a:noFill/>
          </a:ln>
        </p:spPr>
        <p:txBody>
          <a:bodyPr spcFirstLastPara="1" wrap="square" lIns="121875" tIns="60925" rIns="121875" bIns="60925" anchor="b" anchorCtr="0">
            <a:normAutofit/>
          </a:bodyPr>
          <a:lstStyle>
            <a:lvl1pPr lvl="0" algn="l" rtl="0">
              <a:spcBef>
                <a:spcPts val="0"/>
              </a:spcBef>
              <a:spcAft>
                <a:spcPts val="0"/>
              </a:spcAft>
              <a:buClr>
                <a:schemeClr val="dk1"/>
              </a:buClr>
              <a:buSzPts val="6000"/>
              <a:buFont typeface="Constantia"/>
              <a:buNone/>
              <a:defRPr sz="60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7"/>
          <p:cNvSpPr txBox="1">
            <a:spLocks noGrp="1"/>
          </p:cNvSpPr>
          <p:nvPr>
            <p:ph type="body" idx="1"/>
          </p:nvPr>
        </p:nvSpPr>
        <p:spPr>
          <a:xfrm>
            <a:off x="1828324" y="4084264"/>
            <a:ext cx="9141600" cy="933300"/>
          </a:xfrm>
          <a:prstGeom prst="rect">
            <a:avLst/>
          </a:prstGeom>
          <a:noFill/>
          <a:ln>
            <a:noFill/>
          </a:ln>
        </p:spPr>
        <p:txBody>
          <a:bodyPr spcFirstLastPara="1" wrap="square" lIns="121875" tIns="60925" rIns="121875" bIns="60925" anchor="t" anchorCtr="0">
            <a:normAutofit/>
          </a:bodyPr>
          <a:lstStyle>
            <a:lvl1pPr marL="457200" lvl="0" indent="-228600" algn="l" rtl="0">
              <a:lnSpc>
                <a:spcPct val="90000"/>
              </a:lnSpc>
              <a:spcBef>
                <a:spcPts val="1800"/>
              </a:spcBef>
              <a:spcAft>
                <a:spcPts val="0"/>
              </a:spcAft>
              <a:buSzPts val="2800"/>
              <a:buNone/>
              <a:defRPr sz="2800">
                <a:solidFill>
                  <a:srgbClr val="669014"/>
                </a:solidFill>
              </a:defRPr>
            </a:lvl1pPr>
            <a:lvl2pPr marL="914400" lvl="1" indent="-228600" algn="l" rtl="0">
              <a:lnSpc>
                <a:spcPct val="90000"/>
              </a:lnSpc>
              <a:spcBef>
                <a:spcPts val="1200"/>
              </a:spcBef>
              <a:spcAft>
                <a:spcPts val="0"/>
              </a:spcAft>
              <a:buSzPts val="2400"/>
              <a:buNone/>
              <a:defRPr sz="2400">
                <a:solidFill>
                  <a:srgbClr val="888888"/>
                </a:solidFill>
              </a:defRPr>
            </a:lvl2pPr>
            <a:lvl3pPr marL="1371600" lvl="2" indent="-228600" algn="l" rtl="0">
              <a:lnSpc>
                <a:spcPct val="90000"/>
              </a:lnSpc>
              <a:spcBef>
                <a:spcPts val="800"/>
              </a:spcBef>
              <a:spcAft>
                <a:spcPts val="0"/>
              </a:spcAft>
              <a:buSzPts val="2100"/>
              <a:buNone/>
              <a:defRPr sz="2100">
                <a:solidFill>
                  <a:srgbClr val="888888"/>
                </a:solidFill>
              </a:defRPr>
            </a:lvl3pPr>
            <a:lvl4pPr marL="1828800" lvl="3" indent="-228600" algn="l" rtl="0">
              <a:lnSpc>
                <a:spcPct val="90000"/>
              </a:lnSpc>
              <a:spcBef>
                <a:spcPts val="800"/>
              </a:spcBef>
              <a:spcAft>
                <a:spcPts val="0"/>
              </a:spcAft>
              <a:buSzPts val="1900"/>
              <a:buNone/>
              <a:defRPr sz="1900">
                <a:solidFill>
                  <a:srgbClr val="888888"/>
                </a:solidFill>
              </a:defRPr>
            </a:lvl4pPr>
            <a:lvl5pPr marL="2286000" lvl="4" indent="-228600" algn="l" rtl="0">
              <a:lnSpc>
                <a:spcPct val="90000"/>
              </a:lnSpc>
              <a:spcBef>
                <a:spcPts val="800"/>
              </a:spcBef>
              <a:spcAft>
                <a:spcPts val="0"/>
              </a:spcAft>
              <a:buSzPts val="1900"/>
              <a:buNone/>
              <a:defRPr sz="1900">
                <a:solidFill>
                  <a:srgbClr val="888888"/>
                </a:solidFill>
              </a:defRPr>
            </a:lvl5pPr>
            <a:lvl6pPr marL="2743200" lvl="5" indent="-228600" algn="l" rtl="0">
              <a:lnSpc>
                <a:spcPct val="90000"/>
              </a:lnSpc>
              <a:spcBef>
                <a:spcPts val="800"/>
              </a:spcBef>
              <a:spcAft>
                <a:spcPts val="0"/>
              </a:spcAft>
              <a:buSzPts val="1900"/>
              <a:buNone/>
              <a:defRPr sz="1900">
                <a:solidFill>
                  <a:srgbClr val="888888"/>
                </a:solidFill>
              </a:defRPr>
            </a:lvl6pPr>
            <a:lvl7pPr marL="3200400" lvl="6" indent="-228600" algn="l" rtl="0">
              <a:lnSpc>
                <a:spcPct val="90000"/>
              </a:lnSpc>
              <a:spcBef>
                <a:spcPts val="800"/>
              </a:spcBef>
              <a:spcAft>
                <a:spcPts val="0"/>
              </a:spcAft>
              <a:buSzPts val="1900"/>
              <a:buNone/>
              <a:defRPr sz="1900">
                <a:solidFill>
                  <a:srgbClr val="888888"/>
                </a:solidFill>
              </a:defRPr>
            </a:lvl7pPr>
            <a:lvl8pPr marL="3657600" lvl="7" indent="-228600" algn="l" rtl="0">
              <a:lnSpc>
                <a:spcPct val="90000"/>
              </a:lnSpc>
              <a:spcBef>
                <a:spcPts val="800"/>
              </a:spcBef>
              <a:spcAft>
                <a:spcPts val="0"/>
              </a:spcAft>
              <a:buSzPts val="1900"/>
              <a:buNone/>
              <a:defRPr sz="1900">
                <a:solidFill>
                  <a:srgbClr val="888888"/>
                </a:solidFill>
              </a:defRPr>
            </a:lvl8pPr>
            <a:lvl9pPr marL="4114800" lvl="8" indent="-228600" algn="l" rtl="0">
              <a:lnSpc>
                <a:spcPct val="90000"/>
              </a:lnSpc>
              <a:spcBef>
                <a:spcPts val="800"/>
              </a:spcBef>
              <a:spcAft>
                <a:spcPts val="0"/>
              </a:spcAft>
              <a:buSzPts val="1900"/>
              <a:buNone/>
              <a:defRPr sz="1900">
                <a:solidFill>
                  <a:srgbClr val="888888"/>
                </a:solidFill>
              </a:defRPr>
            </a:lvl9pPr>
          </a:lstStyle>
          <a:p>
            <a:endParaRPr/>
          </a:p>
        </p:txBody>
      </p:sp>
      <p:sp>
        <p:nvSpPr>
          <p:cNvPr id="101" name="Google Shape;101;p7"/>
          <p:cNvSpPr txBox="1">
            <a:spLocks noGrp="1"/>
          </p:cNvSpPr>
          <p:nvPr>
            <p:ph type="ftr" idx="11"/>
          </p:nvPr>
        </p:nvSpPr>
        <p:spPr>
          <a:xfrm>
            <a:off x="1218883" y="6448425"/>
            <a:ext cx="8288400" cy="180900"/>
          </a:xfrm>
          <a:prstGeom prst="rect">
            <a:avLst/>
          </a:prstGeom>
          <a:noFill/>
          <a:ln>
            <a:noFill/>
          </a:ln>
        </p:spPr>
        <p:txBody>
          <a:bodyPr spcFirstLastPara="1" wrap="square" lIns="121875" tIns="60925" rIns="121875" bIns="6092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7"/>
          <p:cNvSpPr txBox="1">
            <a:spLocks noGrp="1"/>
          </p:cNvSpPr>
          <p:nvPr>
            <p:ph type="dt" idx="10"/>
          </p:nvPr>
        </p:nvSpPr>
        <p:spPr>
          <a:xfrm>
            <a:off x="9547913" y="6448425"/>
            <a:ext cx="1422000" cy="180900"/>
          </a:xfrm>
          <a:prstGeom prst="rect">
            <a:avLst/>
          </a:prstGeom>
          <a:noFill/>
          <a:ln>
            <a:noFill/>
          </a:ln>
        </p:spPr>
        <p:txBody>
          <a:bodyPr spcFirstLastPara="1" wrap="square" lIns="121875" tIns="60925" rIns="121875" bIns="60925"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7"/>
          <p:cNvSpPr txBox="1">
            <a:spLocks noGrp="1"/>
          </p:cNvSpPr>
          <p:nvPr>
            <p:ph type="sldNum" idx="12"/>
          </p:nvPr>
        </p:nvSpPr>
        <p:spPr>
          <a:xfrm>
            <a:off x="11071516" y="6448425"/>
            <a:ext cx="812700" cy="1809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1141412" y="152400"/>
            <a:ext cx="9751200" cy="1295400"/>
          </a:xfrm>
          <a:prstGeom prst="rect">
            <a:avLst/>
          </a:prstGeom>
          <a:noFill/>
          <a:ln>
            <a:noFill/>
          </a:ln>
        </p:spPr>
        <p:txBody>
          <a:bodyPr spcFirstLastPara="1" wrap="square" lIns="121875" tIns="60925" rIns="121875" bIns="60925" anchor="b" anchorCtr="0">
            <a:norm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p8"/>
          <p:cNvSpPr txBox="1">
            <a:spLocks noGrp="1"/>
          </p:cNvSpPr>
          <p:nvPr>
            <p:ph type="body" idx="1"/>
          </p:nvPr>
        </p:nvSpPr>
        <p:spPr>
          <a:xfrm>
            <a:off x="1141412" y="1600200"/>
            <a:ext cx="4875600" cy="4572000"/>
          </a:xfrm>
          <a:prstGeom prst="rect">
            <a:avLst/>
          </a:prstGeom>
          <a:noFill/>
          <a:ln>
            <a:noFill/>
          </a:ln>
        </p:spPr>
        <p:txBody>
          <a:bodyPr spcFirstLastPara="1" wrap="square" lIns="121875" tIns="60925" rIns="121875" bIns="60925" anchor="t" anchorCtr="0">
            <a:normAutofit/>
          </a:bodyPr>
          <a:lstStyle>
            <a:lvl1pPr marL="457200" lvl="0" indent="-406400" algn="l" rtl="0">
              <a:lnSpc>
                <a:spcPct val="90000"/>
              </a:lnSpc>
              <a:spcBef>
                <a:spcPts val="1800"/>
              </a:spcBef>
              <a:spcAft>
                <a:spcPts val="0"/>
              </a:spcAft>
              <a:buSzPts val="2800"/>
              <a:buChar char="•"/>
              <a:defRPr sz="2800"/>
            </a:lvl1pPr>
            <a:lvl2pPr marL="914400" lvl="1" indent="-381000" algn="l" rtl="0">
              <a:lnSpc>
                <a:spcPct val="90000"/>
              </a:lnSpc>
              <a:spcBef>
                <a:spcPts val="1200"/>
              </a:spcBef>
              <a:spcAft>
                <a:spcPts val="0"/>
              </a:spcAft>
              <a:buSzPts val="2400"/>
              <a:buChar char="–"/>
              <a:defRPr sz="2400"/>
            </a:lvl2pPr>
            <a:lvl3pPr marL="1371600" lvl="2" indent="-355600" algn="l" rtl="0">
              <a:lnSpc>
                <a:spcPct val="90000"/>
              </a:lnSpc>
              <a:spcBef>
                <a:spcPts val="800"/>
              </a:spcBef>
              <a:spcAft>
                <a:spcPts val="0"/>
              </a:spcAft>
              <a:buSzPts val="2000"/>
              <a:buChar char="•"/>
              <a:defRPr sz="2000"/>
            </a:lvl3pPr>
            <a:lvl4pPr marL="1828800" lvl="3" indent="-355600" algn="l" rtl="0">
              <a:lnSpc>
                <a:spcPct val="90000"/>
              </a:lnSpc>
              <a:spcBef>
                <a:spcPts val="800"/>
              </a:spcBef>
              <a:spcAft>
                <a:spcPts val="0"/>
              </a:spcAft>
              <a:buSzPts val="2000"/>
              <a:buChar char="•"/>
              <a:defRPr sz="2000"/>
            </a:lvl4pPr>
            <a:lvl5pPr marL="2286000" lvl="4" indent="-355600" algn="l" rtl="0">
              <a:lnSpc>
                <a:spcPct val="90000"/>
              </a:lnSpc>
              <a:spcBef>
                <a:spcPts val="800"/>
              </a:spcBef>
              <a:spcAft>
                <a:spcPts val="0"/>
              </a:spcAft>
              <a:buSzPts val="2000"/>
              <a:buChar char="•"/>
              <a:defRPr sz="2000"/>
            </a:lvl5pPr>
            <a:lvl6pPr marL="2743200" lvl="5" indent="-355600" algn="l" rtl="0">
              <a:lnSpc>
                <a:spcPct val="90000"/>
              </a:lnSpc>
              <a:spcBef>
                <a:spcPts val="800"/>
              </a:spcBef>
              <a:spcAft>
                <a:spcPts val="0"/>
              </a:spcAft>
              <a:buSzPts val="2000"/>
              <a:buChar char="•"/>
              <a:defRPr sz="2000"/>
            </a:lvl6pPr>
            <a:lvl7pPr marL="3200400" lvl="6" indent="-355600" algn="l" rtl="0">
              <a:lnSpc>
                <a:spcPct val="90000"/>
              </a:lnSpc>
              <a:spcBef>
                <a:spcPts val="800"/>
              </a:spcBef>
              <a:spcAft>
                <a:spcPts val="0"/>
              </a:spcAft>
              <a:buSzPts val="2000"/>
              <a:buChar char="•"/>
              <a:defRPr sz="2000"/>
            </a:lvl7pPr>
            <a:lvl8pPr marL="3657600" lvl="7" indent="-355600" algn="l" rtl="0">
              <a:lnSpc>
                <a:spcPct val="90000"/>
              </a:lnSpc>
              <a:spcBef>
                <a:spcPts val="800"/>
              </a:spcBef>
              <a:spcAft>
                <a:spcPts val="0"/>
              </a:spcAft>
              <a:buSzPts val="2000"/>
              <a:buChar char="•"/>
              <a:defRPr sz="2000"/>
            </a:lvl8pPr>
            <a:lvl9pPr marL="4114800" lvl="8" indent="-355600" algn="l" rtl="0">
              <a:lnSpc>
                <a:spcPct val="90000"/>
              </a:lnSpc>
              <a:spcBef>
                <a:spcPts val="800"/>
              </a:spcBef>
              <a:spcAft>
                <a:spcPts val="0"/>
              </a:spcAft>
              <a:buSzPts val="2000"/>
              <a:buChar char="•"/>
              <a:defRPr sz="2000"/>
            </a:lvl9pPr>
          </a:lstStyle>
          <a:p>
            <a:endParaRPr/>
          </a:p>
        </p:txBody>
      </p:sp>
      <p:sp>
        <p:nvSpPr>
          <p:cNvPr id="107" name="Google Shape;107;p8"/>
          <p:cNvSpPr txBox="1">
            <a:spLocks noGrp="1"/>
          </p:cNvSpPr>
          <p:nvPr>
            <p:ph type="body" idx="2"/>
          </p:nvPr>
        </p:nvSpPr>
        <p:spPr>
          <a:xfrm>
            <a:off x="6094412" y="1600200"/>
            <a:ext cx="4875600" cy="4572000"/>
          </a:xfrm>
          <a:prstGeom prst="rect">
            <a:avLst/>
          </a:prstGeom>
          <a:noFill/>
          <a:ln>
            <a:noFill/>
          </a:ln>
        </p:spPr>
        <p:txBody>
          <a:bodyPr spcFirstLastPara="1" wrap="square" lIns="121875" tIns="60925" rIns="121875" bIns="60925" anchor="t" anchorCtr="0">
            <a:normAutofit/>
          </a:bodyPr>
          <a:lstStyle>
            <a:lvl1pPr marL="457200" lvl="0" indent="-406400" algn="l" rtl="0">
              <a:lnSpc>
                <a:spcPct val="90000"/>
              </a:lnSpc>
              <a:spcBef>
                <a:spcPts val="1800"/>
              </a:spcBef>
              <a:spcAft>
                <a:spcPts val="0"/>
              </a:spcAft>
              <a:buSzPts val="2800"/>
              <a:buChar char="•"/>
              <a:defRPr sz="2800"/>
            </a:lvl1pPr>
            <a:lvl2pPr marL="914400" lvl="1" indent="-381000" algn="l" rtl="0">
              <a:lnSpc>
                <a:spcPct val="90000"/>
              </a:lnSpc>
              <a:spcBef>
                <a:spcPts val="1200"/>
              </a:spcBef>
              <a:spcAft>
                <a:spcPts val="0"/>
              </a:spcAft>
              <a:buSzPts val="2400"/>
              <a:buChar char="–"/>
              <a:defRPr sz="2400"/>
            </a:lvl2pPr>
            <a:lvl3pPr marL="1371600" lvl="2" indent="-355600" algn="l" rtl="0">
              <a:lnSpc>
                <a:spcPct val="90000"/>
              </a:lnSpc>
              <a:spcBef>
                <a:spcPts val="800"/>
              </a:spcBef>
              <a:spcAft>
                <a:spcPts val="0"/>
              </a:spcAft>
              <a:buSzPts val="2000"/>
              <a:buChar char="•"/>
              <a:defRPr sz="2000"/>
            </a:lvl3pPr>
            <a:lvl4pPr marL="1828800" lvl="3" indent="-355600" algn="l" rtl="0">
              <a:lnSpc>
                <a:spcPct val="90000"/>
              </a:lnSpc>
              <a:spcBef>
                <a:spcPts val="800"/>
              </a:spcBef>
              <a:spcAft>
                <a:spcPts val="0"/>
              </a:spcAft>
              <a:buSzPts val="2000"/>
              <a:buChar char="•"/>
              <a:defRPr sz="2000"/>
            </a:lvl4pPr>
            <a:lvl5pPr marL="2286000" lvl="4" indent="-355600" algn="l" rtl="0">
              <a:lnSpc>
                <a:spcPct val="90000"/>
              </a:lnSpc>
              <a:spcBef>
                <a:spcPts val="800"/>
              </a:spcBef>
              <a:spcAft>
                <a:spcPts val="0"/>
              </a:spcAft>
              <a:buSzPts val="2000"/>
              <a:buChar char="•"/>
              <a:defRPr sz="2000"/>
            </a:lvl5pPr>
            <a:lvl6pPr marL="2743200" lvl="5" indent="-355600" algn="l" rtl="0">
              <a:lnSpc>
                <a:spcPct val="90000"/>
              </a:lnSpc>
              <a:spcBef>
                <a:spcPts val="800"/>
              </a:spcBef>
              <a:spcAft>
                <a:spcPts val="0"/>
              </a:spcAft>
              <a:buSzPts val="2000"/>
              <a:buChar char="•"/>
              <a:defRPr sz="2000"/>
            </a:lvl6pPr>
            <a:lvl7pPr marL="3200400" lvl="6" indent="-355600" algn="l" rtl="0">
              <a:lnSpc>
                <a:spcPct val="90000"/>
              </a:lnSpc>
              <a:spcBef>
                <a:spcPts val="800"/>
              </a:spcBef>
              <a:spcAft>
                <a:spcPts val="0"/>
              </a:spcAft>
              <a:buSzPts val="2000"/>
              <a:buChar char="•"/>
              <a:defRPr sz="2000"/>
            </a:lvl7pPr>
            <a:lvl8pPr marL="3657600" lvl="7" indent="-355600" algn="l" rtl="0">
              <a:lnSpc>
                <a:spcPct val="90000"/>
              </a:lnSpc>
              <a:spcBef>
                <a:spcPts val="800"/>
              </a:spcBef>
              <a:spcAft>
                <a:spcPts val="0"/>
              </a:spcAft>
              <a:buSzPts val="2000"/>
              <a:buChar char="•"/>
              <a:defRPr sz="2000"/>
            </a:lvl8pPr>
            <a:lvl9pPr marL="4114800" lvl="8" indent="-355600" algn="l" rtl="0">
              <a:lnSpc>
                <a:spcPct val="90000"/>
              </a:lnSpc>
              <a:spcBef>
                <a:spcPts val="800"/>
              </a:spcBef>
              <a:spcAft>
                <a:spcPts val="0"/>
              </a:spcAft>
              <a:buSzPts val="2000"/>
              <a:buChar char="•"/>
              <a:defRPr sz="2000"/>
            </a:lvl9pPr>
          </a:lstStyle>
          <a:p>
            <a:endParaRPr/>
          </a:p>
        </p:txBody>
      </p:sp>
      <p:sp>
        <p:nvSpPr>
          <p:cNvPr id="108" name="Google Shape;108;p8"/>
          <p:cNvSpPr txBox="1">
            <a:spLocks noGrp="1"/>
          </p:cNvSpPr>
          <p:nvPr>
            <p:ph type="ftr" idx="11"/>
          </p:nvPr>
        </p:nvSpPr>
        <p:spPr>
          <a:xfrm>
            <a:off x="1218883" y="6448425"/>
            <a:ext cx="8288400" cy="180900"/>
          </a:xfrm>
          <a:prstGeom prst="rect">
            <a:avLst/>
          </a:prstGeom>
          <a:noFill/>
          <a:ln>
            <a:noFill/>
          </a:ln>
        </p:spPr>
        <p:txBody>
          <a:bodyPr spcFirstLastPara="1" wrap="square" lIns="121875" tIns="60925" rIns="121875" bIns="6092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8"/>
          <p:cNvSpPr txBox="1">
            <a:spLocks noGrp="1"/>
          </p:cNvSpPr>
          <p:nvPr>
            <p:ph type="dt" idx="10"/>
          </p:nvPr>
        </p:nvSpPr>
        <p:spPr>
          <a:xfrm>
            <a:off x="9547913" y="6448425"/>
            <a:ext cx="1422000" cy="180900"/>
          </a:xfrm>
          <a:prstGeom prst="rect">
            <a:avLst/>
          </a:prstGeom>
          <a:noFill/>
          <a:ln>
            <a:noFill/>
          </a:ln>
        </p:spPr>
        <p:txBody>
          <a:bodyPr spcFirstLastPara="1" wrap="square" lIns="121875" tIns="60925" rIns="121875" bIns="60925"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8"/>
          <p:cNvSpPr txBox="1">
            <a:spLocks noGrp="1"/>
          </p:cNvSpPr>
          <p:nvPr>
            <p:ph type="sldNum" idx="12"/>
          </p:nvPr>
        </p:nvSpPr>
        <p:spPr>
          <a:xfrm>
            <a:off x="11071516" y="6448425"/>
            <a:ext cx="812700" cy="1809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1141412" y="152400"/>
            <a:ext cx="9751200" cy="1295400"/>
          </a:xfrm>
          <a:prstGeom prst="rect">
            <a:avLst/>
          </a:prstGeom>
          <a:noFill/>
          <a:ln>
            <a:noFill/>
          </a:ln>
        </p:spPr>
        <p:txBody>
          <a:bodyPr spcFirstLastPara="1" wrap="square" lIns="121875" tIns="60925" rIns="121875" bIns="60925" anchor="b" anchorCtr="0">
            <a:normAutofit/>
          </a:bodyPr>
          <a:lstStyle>
            <a:lvl1pPr lvl="0" algn="l" rtl="0">
              <a:spcBef>
                <a:spcPts val="0"/>
              </a:spcBef>
              <a:spcAft>
                <a:spcPts val="0"/>
              </a:spcAft>
              <a:buClr>
                <a:schemeClr val="dk1"/>
              </a:buClr>
              <a:buSzPts val="3600"/>
              <a:buFont typeface="Constant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9"/>
          <p:cNvSpPr txBox="1">
            <a:spLocks noGrp="1"/>
          </p:cNvSpPr>
          <p:nvPr>
            <p:ph type="body" idx="1"/>
          </p:nvPr>
        </p:nvSpPr>
        <p:spPr>
          <a:xfrm>
            <a:off x="1141412" y="1524000"/>
            <a:ext cx="4875600" cy="816300"/>
          </a:xfrm>
          <a:prstGeom prst="rect">
            <a:avLst/>
          </a:prstGeom>
          <a:noFill/>
          <a:ln>
            <a:noFill/>
          </a:ln>
        </p:spPr>
        <p:txBody>
          <a:bodyPr spcFirstLastPara="1" wrap="square" lIns="121875" tIns="60925" rIns="121875" bIns="60925" anchor="ctr" anchorCtr="0">
            <a:normAutofit/>
          </a:bodyPr>
          <a:lstStyle>
            <a:lvl1pPr marL="457200" lvl="0" indent="-228600" algn="l" rtl="0">
              <a:lnSpc>
                <a:spcPct val="90000"/>
              </a:lnSpc>
              <a:spcBef>
                <a:spcPts val="1800"/>
              </a:spcBef>
              <a:spcAft>
                <a:spcPts val="0"/>
              </a:spcAft>
              <a:buSzPts val="2800"/>
              <a:buNone/>
              <a:defRPr sz="2800" b="0">
                <a:solidFill>
                  <a:srgbClr val="669014"/>
                </a:solidFill>
              </a:defRPr>
            </a:lvl1pPr>
            <a:lvl2pPr marL="914400" lvl="1" indent="-228600" algn="l" rtl="0">
              <a:lnSpc>
                <a:spcPct val="90000"/>
              </a:lnSpc>
              <a:spcBef>
                <a:spcPts val="1200"/>
              </a:spcBef>
              <a:spcAft>
                <a:spcPts val="0"/>
              </a:spcAft>
              <a:buSzPts val="2700"/>
              <a:buNone/>
              <a:defRPr sz="2700" b="1"/>
            </a:lvl2pPr>
            <a:lvl3pPr marL="1371600" lvl="2" indent="-228600" algn="l" rtl="0">
              <a:lnSpc>
                <a:spcPct val="90000"/>
              </a:lnSpc>
              <a:spcBef>
                <a:spcPts val="800"/>
              </a:spcBef>
              <a:spcAft>
                <a:spcPts val="0"/>
              </a:spcAft>
              <a:buSzPts val="2400"/>
              <a:buNone/>
              <a:defRPr sz="2400" b="1"/>
            </a:lvl3pPr>
            <a:lvl4pPr marL="1828800" lvl="3" indent="-228600" algn="l" rtl="0">
              <a:lnSpc>
                <a:spcPct val="90000"/>
              </a:lnSpc>
              <a:spcBef>
                <a:spcPts val="800"/>
              </a:spcBef>
              <a:spcAft>
                <a:spcPts val="0"/>
              </a:spcAft>
              <a:buSzPts val="2100"/>
              <a:buNone/>
              <a:defRPr sz="2100" b="1"/>
            </a:lvl4pPr>
            <a:lvl5pPr marL="2286000" lvl="4" indent="-228600" algn="l" rtl="0">
              <a:lnSpc>
                <a:spcPct val="90000"/>
              </a:lnSpc>
              <a:spcBef>
                <a:spcPts val="800"/>
              </a:spcBef>
              <a:spcAft>
                <a:spcPts val="0"/>
              </a:spcAft>
              <a:buSzPts val="2100"/>
              <a:buNone/>
              <a:defRPr sz="2100" b="1"/>
            </a:lvl5pPr>
            <a:lvl6pPr marL="2743200" lvl="5" indent="-228600" algn="l" rtl="0">
              <a:lnSpc>
                <a:spcPct val="90000"/>
              </a:lnSpc>
              <a:spcBef>
                <a:spcPts val="800"/>
              </a:spcBef>
              <a:spcAft>
                <a:spcPts val="0"/>
              </a:spcAft>
              <a:buSzPts val="2100"/>
              <a:buNone/>
              <a:defRPr sz="2100" b="1"/>
            </a:lvl6pPr>
            <a:lvl7pPr marL="3200400" lvl="6" indent="-228600" algn="l" rtl="0">
              <a:lnSpc>
                <a:spcPct val="90000"/>
              </a:lnSpc>
              <a:spcBef>
                <a:spcPts val="800"/>
              </a:spcBef>
              <a:spcAft>
                <a:spcPts val="0"/>
              </a:spcAft>
              <a:buSzPts val="2100"/>
              <a:buNone/>
              <a:defRPr sz="2100" b="1"/>
            </a:lvl7pPr>
            <a:lvl8pPr marL="3657600" lvl="7" indent="-228600" algn="l" rtl="0">
              <a:lnSpc>
                <a:spcPct val="90000"/>
              </a:lnSpc>
              <a:spcBef>
                <a:spcPts val="800"/>
              </a:spcBef>
              <a:spcAft>
                <a:spcPts val="0"/>
              </a:spcAft>
              <a:buSzPts val="2100"/>
              <a:buNone/>
              <a:defRPr sz="2100" b="1"/>
            </a:lvl8pPr>
            <a:lvl9pPr marL="4114800" lvl="8" indent="-228600" algn="l" rtl="0">
              <a:lnSpc>
                <a:spcPct val="90000"/>
              </a:lnSpc>
              <a:spcBef>
                <a:spcPts val="800"/>
              </a:spcBef>
              <a:spcAft>
                <a:spcPts val="0"/>
              </a:spcAft>
              <a:buSzPts val="2100"/>
              <a:buNone/>
              <a:defRPr sz="2100" b="1"/>
            </a:lvl9pPr>
          </a:lstStyle>
          <a:p>
            <a:endParaRPr/>
          </a:p>
        </p:txBody>
      </p:sp>
      <p:sp>
        <p:nvSpPr>
          <p:cNvPr id="114" name="Google Shape;114;p9"/>
          <p:cNvSpPr txBox="1">
            <a:spLocks noGrp="1"/>
          </p:cNvSpPr>
          <p:nvPr>
            <p:ph type="body" idx="2"/>
          </p:nvPr>
        </p:nvSpPr>
        <p:spPr>
          <a:xfrm>
            <a:off x="1141412" y="2413000"/>
            <a:ext cx="4875600" cy="3759300"/>
          </a:xfrm>
          <a:prstGeom prst="rect">
            <a:avLst/>
          </a:prstGeom>
          <a:noFill/>
          <a:ln>
            <a:noFill/>
          </a:ln>
        </p:spPr>
        <p:txBody>
          <a:bodyPr spcFirstLastPara="1" wrap="square" lIns="121875" tIns="60925" rIns="121875" bIns="60925" anchor="t" anchorCtr="0">
            <a:normAutofit/>
          </a:bodyPr>
          <a:lstStyle>
            <a:lvl1pPr marL="457200" lvl="0" indent="-406400" algn="l" rtl="0">
              <a:lnSpc>
                <a:spcPct val="90000"/>
              </a:lnSpc>
              <a:spcBef>
                <a:spcPts val="1800"/>
              </a:spcBef>
              <a:spcAft>
                <a:spcPts val="0"/>
              </a:spcAft>
              <a:buSzPts val="2800"/>
              <a:buChar char="•"/>
              <a:defRPr sz="2800"/>
            </a:lvl1pPr>
            <a:lvl2pPr marL="914400" lvl="1" indent="-381000" algn="l" rtl="0">
              <a:lnSpc>
                <a:spcPct val="90000"/>
              </a:lnSpc>
              <a:spcBef>
                <a:spcPts val="1200"/>
              </a:spcBef>
              <a:spcAft>
                <a:spcPts val="0"/>
              </a:spcAft>
              <a:buSzPts val="2400"/>
              <a:buChar char="–"/>
              <a:defRPr sz="2400"/>
            </a:lvl2pPr>
            <a:lvl3pPr marL="1371600" lvl="2" indent="-355600" algn="l" rtl="0">
              <a:lnSpc>
                <a:spcPct val="90000"/>
              </a:lnSpc>
              <a:spcBef>
                <a:spcPts val="800"/>
              </a:spcBef>
              <a:spcAft>
                <a:spcPts val="0"/>
              </a:spcAft>
              <a:buSzPts val="2000"/>
              <a:buChar char="•"/>
              <a:defRPr sz="2000"/>
            </a:lvl3pPr>
            <a:lvl4pPr marL="1828800" lvl="3" indent="-355600" algn="l" rtl="0">
              <a:lnSpc>
                <a:spcPct val="90000"/>
              </a:lnSpc>
              <a:spcBef>
                <a:spcPts val="800"/>
              </a:spcBef>
              <a:spcAft>
                <a:spcPts val="0"/>
              </a:spcAft>
              <a:buSzPts val="2000"/>
              <a:buChar char="•"/>
              <a:defRPr sz="2000"/>
            </a:lvl4pPr>
            <a:lvl5pPr marL="2286000" lvl="4" indent="-355600" algn="l" rtl="0">
              <a:lnSpc>
                <a:spcPct val="90000"/>
              </a:lnSpc>
              <a:spcBef>
                <a:spcPts val="800"/>
              </a:spcBef>
              <a:spcAft>
                <a:spcPts val="0"/>
              </a:spcAft>
              <a:buSzPts val="2000"/>
              <a:buChar char="•"/>
              <a:defRPr sz="2000"/>
            </a:lvl5pPr>
            <a:lvl6pPr marL="2743200" lvl="5" indent="-355600" algn="l" rtl="0">
              <a:lnSpc>
                <a:spcPct val="90000"/>
              </a:lnSpc>
              <a:spcBef>
                <a:spcPts val="800"/>
              </a:spcBef>
              <a:spcAft>
                <a:spcPts val="0"/>
              </a:spcAft>
              <a:buSzPts val="2000"/>
              <a:buChar char="•"/>
              <a:defRPr sz="2000"/>
            </a:lvl6pPr>
            <a:lvl7pPr marL="3200400" lvl="6" indent="-355600" algn="l" rtl="0">
              <a:lnSpc>
                <a:spcPct val="90000"/>
              </a:lnSpc>
              <a:spcBef>
                <a:spcPts val="800"/>
              </a:spcBef>
              <a:spcAft>
                <a:spcPts val="0"/>
              </a:spcAft>
              <a:buSzPts val="2000"/>
              <a:buChar char="•"/>
              <a:defRPr sz="2000"/>
            </a:lvl7pPr>
            <a:lvl8pPr marL="3657600" lvl="7" indent="-355600" algn="l" rtl="0">
              <a:lnSpc>
                <a:spcPct val="90000"/>
              </a:lnSpc>
              <a:spcBef>
                <a:spcPts val="800"/>
              </a:spcBef>
              <a:spcAft>
                <a:spcPts val="0"/>
              </a:spcAft>
              <a:buSzPts val="2000"/>
              <a:buChar char="•"/>
              <a:defRPr sz="2000"/>
            </a:lvl8pPr>
            <a:lvl9pPr marL="4114800" lvl="8" indent="-355600" algn="l" rtl="0">
              <a:lnSpc>
                <a:spcPct val="90000"/>
              </a:lnSpc>
              <a:spcBef>
                <a:spcPts val="800"/>
              </a:spcBef>
              <a:spcAft>
                <a:spcPts val="0"/>
              </a:spcAft>
              <a:buSzPts val="2000"/>
              <a:buChar char="•"/>
              <a:defRPr sz="2000"/>
            </a:lvl9pPr>
          </a:lstStyle>
          <a:p>
            <a:endParaRPr/>
          </a:p>
        </p:txBody>
      </p:sp>
      <p:sp>
        <p:nvSpPr>
          <p:cNvPr id="115" name="Google Shape;115;p9"/>
          <p:cNvSpPr txBox="1">
            <a:spLocks noGrp="1"/>
          </p:cNvSpPr>
          <p:nvPr>
            <p:ph type="body" idx="3"/>
          </p:nvPr>
        </p:nvSpPr>
        <p:spPr>
          <a:xfrm>
            <a:off x="6094412" y="1524000"/>
            <a:ext cx="4875600" cy="816300"/>
          </a:xfrm>
          <a:prstGeom prst="rect">
            <a:avLst/>
          </a:prstGeom>
          <a:noFill/>
          <a:ln>
            <a:noFill/>
          </a:ln>
        </p:spPr>
        <p:txBody>
          <a:bodyPr spcFirstLastPara="1" wrap="square" lIns="121875" tIns="60925" rIns="121875" bIns="60925" anchor="ctr" anchorCtr="0">
            <a:normAutofit/>
          </a:bodyPr>
          <a:lstStyle>
            <a:lvl1pPr marL="457200" lvl="0" indent="-228600" algn="l" rtl="0">
              <a:lnSpc>
                <a:spcPct val="90000"/>
              </a:lnSpc>
              <a:spcBef>
                <a:spcPts val="1800"/>
              </a:spcBef>
              <a:spcAft>
                <a:spcPts val="0"/>
              </a:spcAft>
              <a:buSzPts val="2800"/>
              <a:buNone/>
              <a:defRPr sz="2800" b="0">
                <a:solidFill>
                  <a:srgbClr val="669014"/>
                </a:solidFill>
              </a:defRPr>
            </a:lvl1pPr>
            <a:lvl2pPr marL="914400" lvl="1" indent="-228600" algn="l" rtl="0">
              <a:lnSpc>
                <a:spcPct val="90000"/>
              </a:lnSpc>
              <a:spcBef>
                <a:spcPts val="1200"/>
              </a:spcBef>
              <a:spcAft>
                <a:spcPts val="0"/>
              </a:spcAft>
              <a:buSzPts val="2700"/>
              <a:buNone/>
              <a:defRPr sz="2700" b="1"/>
            </a:lvl2pPr>
            <a:lvl3pPr marL="1371600" lvl="2" indent="-228600" algn="l" rtl="0">
              <a:lnSpc>
                <a:spcPct val="90000"/>
              </a:lnSpc>
              <a:spcBef>
                <a:spcPts val="800"/>
              </a:spcBef>
              <a:spcAft>
                <a:spcPts val="0"/>
              </a:spcAft>
              <a:buSzPts val="2400"/>
              <a:buNone/>
              <a:defRPr sz="2400" b="1"/>
            </a:lvl3pPr>
            <a:lvl4pPr marL="1828800" lvl="3" indent="-228600" algn="l" rtl="0">
              <a:lnSpc>
                <a:spcPct val="90000"/>
              </a:lnSpc>
              <a:spcBef>
                <a:spcPts val="800"/>
              </a:spcBef>
              <a:spcAft>
                <a:spcPts val="0"/>
              </a:spcAft>
              <a:buSzPts val="2100"/>
              <a:buNone/>
              <a:defRPr sz="2100" b="1"/>
            </a:lvl4pPr>
            <a:lvl5pPr marL="2286000" lvl="4" indent="-228600" algn="l" rtl="0">
              <a:lnSpc>
                <a:spcPct val="90000"/>
              </a:lnSpc>
              <a:spcBef>
                <a:spcPts val="800"/>
              </a:spcBef>
              <a:spcAft>
                <a:spcPts val="0"/>
              </a:spcAft>
              <a:buSzPts val="2100"/>
              <a:buNone/>
              <a:defRPr sz="2100" b="1"/>
            </a:lvl5pPr>
            <a:lvl6pPr marL="2743200" lvl="5" indent="-228600" algn="l" rtl="0">
              <a:lnSpc>
                <a:spcPct val="90000"/>
              </a:lnSpc>
              <a:spcBef>
                <a:spcPts val="800"/>
              </a:spcBef>
              <a:spcAft>
                <a:spcPts val="0"/>
              </a:spcAft>
              <a:buSzPts val="2100"/>
              <a:buNone/>
              <a:defRPr sz="2100" b="1"/>
            </a:lvl6pPr>
            <a:lvl7pPr marL="3200400" lvl="6" indent="-228600" algn="l" rtl="0">
              <a:lnSpc>
                <a:spcPct val="90000"/>
              </a:lnSpc>
              <a:spcBef>
                <a:spcPts val="800"/>
              </a:spcBef>
              <a:spcAft>
                <a:spcPts val="0"/>
              </a:spcAft>
              <a:buSzPts val="2100"/>
              <a:buNone/>
              <a:defRPr sz="2100" b="1"/>
            </a:lvl7pPr>
            <a:lvl8pPr marL="3657600" lvl="7" indent="-228600" algn="l" rtl="0">
              <a:lnSpc>
                <a:spcPct val="90000"/>
              </a:lnSpc>
              <a:spcBef>
                <a:spcPts val="800"/>
              </a:spcBef>
              <a:spcAft>
                <a:spcPts val="0"/>
              </a:spcAft>
              <a:buSzPts val="2100"/>
              <a:buNone/>
              <a:defRPr sz="2100" b="1"/>
            </a:lvl8pPr>
            <a:lvl9pPr marL="4114800" lvl="8" indent="-228600" algn="l" rtl="0">
              <a:lnSpc>
                <a:spcPct val="90000"/>
              </a:lnSpc>
              <a:spcBef>
                <a:spcPts val="800"/>
              </a:spcBef>
              <a:spcAft>
                <a:spcPts val="0"/>
              </a:spcAft>
              <a:buSzPts val="2100"/>
              <a:buNone/>
              <a:defRPr sz="2100" b="1"/>
            </a:lvl9pPr>
          </a:lstStyle>
          <a:p>
            <a:endParaRPr/>
          </a:p>
        </p:txBody>
      </p:sp>
      <p:sp>
        <p:nvSpPr>
          <p:cNvPr id="116" name="Google Shape;116;p9"/>
          <p:cNvSpPr txBox="1">
            <a:spLocks noGrp="1"/>
          </p:cNvSpPr>
          <p:nvPr>
            <p:ph type="body" idx="4"/>
          </p:nvPr>
        </p:nvSpPr>
        <p:spPr>
          <a:xfrm>
            <a:off x="6094412" y="2413000"/>
            <a:ext cx="4875600" cy="3759300"/>
          </a:xfrm>
          <a:prstGeom prst="rect">
            <a:avLst/>
          </a:prstGeom>
          <a:noFill/>
          <a:ln>
            <a:noFill/>
          </a:ln>
        </p:spPr>
        <p:txBody>
          <a:bodyPr spcFirstLastPara="1" wrap="square" lIns="121875" tIns="60925" rIns="121875" bIns="60925" anchor="t" anchorCtr="0">
            <a:normAutofit/>
          </a:bodyPr>
          <a:lstStyle>
            <a:lvl1pPr marL="457200" lvl="0" indent="-406400" algn="l" rtl="0">
              <a:lnSpc>
                <a:spcPct val="90000"/>
              </a:lnSpc>
              <a:spcBef>
                <a:spcPts val="1800"/>
              </a:spcBef>
              <a:spcAft>
                <a:spcPts val="0"/>
              </a:spcAft>
              <a:buSzPts val="2800"/>
              <a:buChar char="•"/>
              <a:defRPr sz="2800"/>
            </a:lvl1pPr>
            <a:lvl2pPr marL="914400" lvl="1" indent="-381000" algn="l" rtl="0">
              <a:lnSpc>
                <a:spcPct val="90000"/>
              </a:lnSpc>
              <a:spcBef>
                <a:spcPts val="1200"/>
              </a:spcBef>
              <a:spcAft>
                <a:spcPts val="0"/>
              </a:spcAft>
              <a:buSzPts val="2400"/>
              <a:buChar char="–"/>
              <a:defRPr sz="2400"/>
            </a:lvl2pPr>
            <a:lvl3pPr marL="1371600" lvl="2" indent="-355600" algn="l" rtl="0">
              <a:lnSpc>
                <a:spcPct val="90000"/>
              </a:lnSpc>
              <a:spcBef>
                <a:spcPts val="800"/>
              </a:spcBef>
              <a:spcAft>
                <a:spcPts val="0"/>
              </a:spcAft>
              <a:buSzPts val="2000"/>
              <a:buChar char="•"/>
              <a:defRPr sz="2000"/>
            </a:lvl3pPr>
            <a:lvl4pPr marL="1828800" lvl="3" indent="-355600" algn="l" rtl="0">
              <a:lnSpc>
                <a:spcPct val="90000"/>
              </a:lnSpc>
              <a:spcBef>
                <a:spcPts val="800"/>
              </a:spcBef>
              <a:spcAft>
                <a:spcPts val="0"/>
              </a:spcAft>
              <a:buSzPts val="2000"/>
              <a:buChar char="•"/>
              <a:defRPr sz="2000"/>
            </a:lvl4pPr>
            <a:lvl5pPr marL="2286000" lvl="4" indent="-355600" algn="l" rtl="0">
              <a:lnSpc>
                <a:spcPct val="90000"/>
              </a:lnSpc>
              <a:spcBef>
                <a:spcPts val="800"/>
              </a:spcBef>
              <a:spcAft>
                <a:spcPts val="0"/>
              </a:spcAft>
              <a:buSzPts val="2000"/>
              <a:buChar char="•"/>
              <a:defRPr sz="2000"/>
            </a:lvl5pPr>
            <a:lvl6pPr marL="2743200" lvl="5" indent="-355600" algn="l" rtl="0">
              <a:lnSpc>
                <a:spcPct val="90000"/>
              </a:lnSpc>
              <a:spcBef>
                <a:spcPts val="800"/>
              </a:spcBef>
              <a:spcAft>
                <a:spcPts val="0"/>
              </a:spcAft>
              <a:buSzPts val="2000"/>
              <a:buChar char="•"/>
              <a:defRPr sz="2000"/>
            </a:lvl6pPr>
            <a:lvl7pPr marL="3200400" lvl="6" indent="-355600" algn="l" rtl="0">
              <a:lnSpc>
                <a:spcPct val="90000"/>
              </a:lnSpc>
              <a:spcBef>
                <a:spcPts val="800"/>
              </a:spcBef>
              <a:spcAft>
                <a:spcPts val="0"/>
              </a:spcAft>
              <a:buSzPts val="2000"/>
              <a:buChar char="•"/>
              <a:defRPr sz="2000"/>
            </a:lvl7pPr>
            <a:lvl8pPr marL="3657600" lvl="7" indent="-355600" algn="l" rtl="0">
              <a:lnSpc>
                <a:spcPct val="90000"/>
              </a:lnSpc>
              <a:spcBef>
                <a:spcPts val="800"/>
              </a:spcBef>
              <a:spcAft>
                <a:spcPts val="0"/>
              </a:spcAft>
              <a:buSzPts val="2000"/>
              <a:buChar char="•"/>
              <a:defRPr sz="2000"/>
            </a:lvl8pPr>
            <a:lvl9pPr marL="4114800" lvl="8" indent="-355600" algn="l" rtl="0">
              <a:lnSpc>
                <a:spcPct val="90000"/>
              </a:lnSpc>
              <a:spcBef>
                <a:spcPts val="800"/>
              </a:spcBef>
              <a:spcAft>
                <a:spcPts val="0"/>
              </a:spcAft>
              <a:buSzPts val="2000"/>
              <a:buChar char="•"/>
              <a:defRPr sz="2000"/>
            </a:lvl9pPr>
          </a:lstStyle>
          <a:p>
            <a:endParaRPr/>
          </a:p>
        </p:txBody>
      </p:sp>
      <p:sp>
        <p:nvSpPr>
          <p:cNvPr id="117" name="Google Shape;117;p9"/>
          <p:cNvSpPr txBox="1">
            <a:spLocks noGrp="1"/>
          </p:cNvSpPr>
          <p:nvPr>
            <p:ph type="ftr" idx="11"/>
          </p:nvPr>
        </p:nvSpPr>
        <p:spPr>
          <a:xfrm>
            <a:off x="1218883" y="6448425"/>
            <a:ext cx="8288400" cy="180900"/>
          </a:xfrm>
          <a:prstGeom prst="rect">
            <a:avLst/>
          </a:prstGeom>
          <a:noFill/>
          <a:ln>
            <a:noFill/>
          </a:ln>
        </p:spPr>
        <p:txBody>
          <a:bodyPr spcFirstLastPara="1" wrap="square" lIns="121875" tIns="60925" rIns="121875" bIns="6092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9"/>
          <p:cNvSpPr txBox="1">
            <a:spLocks noGrp="1"/>
          </p:cNvSpPr>
          <p:nvPr>
            <p:ph type="dt" idx="10"/>
          </p:nvPr>
        </p:nvSpPr>
        <p:spPr>
          <a:xfrm>
            <a:off x="9547913" y="6448425"/>
            <a:ext cx="1422000" cy="180900"/>
          </a:xfrm>
          <a:prstGeom prst="rect">
            <a:avLst/>
          </a:prstGeom>
          <a:noFill/>
          <a:ln>
            <a:noFill/>
          </a:ln>
        </p:spPr>
        <p:txBody>
          <a:bodyPr spcFirstLastPara="1" wrap="square" lIns="121875" tIns="60925" rIns="121875" bIns="60925"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9"/>
          <p:cNvSpPr txBox="1">
            <a:spLocks noGrp="1"/>
          </p:cNvSpPr>
          <p:nvPr>
            <p:ph type="sldNum" idx="12"/>
          </p:nvPr>
        </p:nvSpPr>
        <p:spPr>
          <a:xfrm>
            <a:off x="11071516" y="6448425"/>
            <a:ext cx="812700" cy="1809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4"/>
        <p:cNvGrpSpPr/>
        <p:nvPr/>
      </p:nvGrpSpPr>
      <p:grpSpPr>
        <a:xfrm>
          <a:off x="0" y="0"/>
          <a:ext cx="0" cy="0"/>
          <a:chOff x="0" y="0"/>
          <a:chExt cx="0" cy="0"/>
        </a:xfrm>
      </p:grpSpPr>
      <p:sp>
        <p:nvSpPr>
          <p:cNvPr id="135" name="Google Shape;135;p12"/>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rmAutofit/>
          </a:bodyPr>
          <a:lstStyle>
            <a:lvl1pPr lvl="0" algn="l" rtl="0">
              <a:spcBef>
                <a:spcPts val="0"/>
              </a:spcBef>
              <a:spcAft>
                <a:spcPts val="0"/>
              </a:spcAft>
              <a:buClr>
                <a:schemeClr val="dk1"/>
              </a:buClr>
              <a:buSzPts val="3600"/>
              <a:buFont typeface="Constantia"/>
              <a:buNone/>
              <a:defRPr sz="36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12" descr="An empty placeholder to add an image. Click on the placeholder and select the image that you wish to add"/>
          <p:cNvSpPr>
            <a:spLocks noGrp="1"/>
          </p:cNvSpPr>
          <p:nvPr>
            <p:ph type="pic" idx="2"/>
          </p:nvPr>
        </p:nvSpPr>
        <p:spPr>
          <a:xfrm>
            <a:off x="1218887" y="1600200"/>
            <a:ext cx="6703800" cy="3657600"/>
          </a:xfrm>
          <a:prstGeom prst="roundRect">
            <a:avLst>
              <a:gd name="adj" fmla="val 3098"/>
            </a:avLst>
          </a:prstGeom>
          <a:noFill/>
          <a:ln>
            <a:noFill/>
          </a:ln>
        </p:spPr>
        <p:txBody>
          <a:bodyPr spcFirstLastPara="1" wrap="square" lIns="121875" tIns="60925" rIns="121875" bIns="60925" anchor="t" anchorCtr="0">
            <a:normAutofit/>
          </a:bodyPr>
          <a:lstStyle>
            <a:lvl1pPr marR="0" lvl="0" algn="l" rtl="0">
              <a:lnSpc>
                <a:spcPct val="90000"/>
              </a:lnSpc>
              <a:spcBef>
                <a:spcPts val="1800"/>
              </a:spcBef>
              <a:spcAft>
                <a:spcPts val="0"/>
              </a:spcAft>
              <a:buClr>
                <a:srgbClr val="669014"/>
              </a:buClr>
              <a:buSzPts val="2700"/>
              <a:buFont typeface="Arial"/>
              <a:buNone/>
              <a:defRPr sz="2700" b="0" i="0" u="none" strike="noStrike" cap="none">
                <a:solidFill>
                  <a:schemeClr val="dk1"/>
                </a:solidFill>
                <a:latin typeface="Constantia"/>
                <a:ea typeface="Constantia"/>
                <a:cs typeface="Constantia"/>
                <a:sym typeface="Constantia"/>
              </a:defRPr>
            </a:lvl1pPr>
            <a:lvl2pPr marR="0" lvl="1" algn="l" rtl="0">
              <a:lnSpc>
                <a:spcPct val="90000"/>
              </a:lnSpc>
              <a:spcBef>
                <a:spcPts val="1200"/>
              </a:spcBef>
              <a:spcAft>
                <a:spcPts val="0"/>
              </a:spcAft>
              <a:buClr>
                <a:srgbClr val="669014"/>
              </a:buClr>
              <a:buSzPts val="3700"/>
              <a:buFont typeface="Arial"/>
              <a:buNone/>
              <a:defRPr sz="3700" b="0" i="0" u="none" strike="noStrike" cap="none">
                <a:solidFill>
                  <a:schemeClr val="dk1"/>
                </a:solidFill>
                <a:latin typeface="Constantia"/>
                <a:ea typeface="Constantia"/>
                <a:cs typeface="Constantia"/>
                <a:sym typeface="Constantia"/>
              </a:defRPr>
            </a:lvl2pPr>
            <a:lvl3pPr marR="0" lvl="2" algn="l" rtl="0">
              <a:lnSpc>
                <a:spcPct val="90000"/>
              </a:lnSpc>
              <a:spcBef>
                <a:spcPts val="800"/>
              </a:spcBef>
              <a:spcAft>
                <a:spcPts val="0"/>
              </a:spcAft>
              <a:buClr>
                <a:srgbClr val="669014"/>
              </a:buClr>
              <a:buSzPts val="3200"/>
              <a:buFont typeface="Arial"/>
              <a:buNone/>
              <a:defRPr sz="3200" b="0" i="0" u="none" strike="noStrike" cap="none">
                <a:solidFill>
                  <a:schemeClr val="dk1"/>
                </a:solidFill>
                <a:latin typeface="Constantia"/>
                <a:ea typeface="Constantia"/>
                <a:cs typeface="Constantia"/>
                <a:sym typeface="Constantia"/>
              </a:defRPr>
            </a:lvl3pPr>
            <a:lvl4pPr marR="0" lvl="3" algn="l" rtl="0">
              <a:lnSpc>
                <a:spcPct val="90000"/>
              </a:lnSpc>
              <a:spcBef>
                <a:spcPts val="800"/>
              </a:spcBef>
              <a:spcAft>
                <a:spcPts val="0"/>
              </a:spcAft>
              <a:buClr>
                <a:srgbClr val="669014"/>
              </a:buClr>
              <a:buSzPts val="2700"/>
              <a:buFont typeface="Arial"/>
              <a:buNone/>
              <a:defRPr sz="2700" b="0" i="0" u="none" strike="noStrike" cap="none">
                <a:solidFill>
                  <a:schemeClr val="dk1"/>
                </a:solidFill>
                <a:latin typeface="Constantia"/>
                <a:ea typeface="Constantia"/>
                <a:cs typeface="Constantia"/>
                <a:sym typeface="Constantia"/>
              </a:defRPr>
            </a:lvl4pPr>
            <a:lvl5pPr marR="0" lvl="4" algn="l" rtl="0">
              <a:lnSpc>
                <a:spcPct val="90000"/>
              </a:lnSpc>
              <a:spcBef>
                <a:spcPts val="800"/>
              </a:spcBef>
              <a:spcAft>
                <a:spcPts val="0"/>
              </a:spcAft>
              <a:buClr>
                <a:srgbClr val="669014"/>
              </a:buClr>
              <a:buSzPts val="2700"/>
              <a:buFont typeface="Arial"/>
              <a:buNone/>
              <a:defRPr sz="2700" b="0" i="0" u="none" strike="noStrike" cap="none">
                <a:solidFill>
                  <a:schemeClr val="dk1"/>
                </a:solidFill>
                <a:latin typeface="Constantia"/>
                <a:ea typeface="Constantia"/>
                <a:cs typeface="Constantia"/>
                <a:sym typeface="Constantia"/>
              </a:defRPr>
            </a:lvl5pPr>
            <a:lvl6pPr marR="0" lvl="5"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6pPr>
            <a:lvl7pPr marR="0" lvl="6"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7pPr>
            <a:lvl8pPr marR="0" lvl="7"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8pPr>
            <a:lvl9pPr marR="0" lvl="8"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9pPr>
          </a:lstStyle>
          <a:p>
            <a:endParaRPr/>
          </a:p>
        </p:txBody>
      </p:sp>
      <p:sp>
        <p:nvSpPr>
          <p:cNvPr id="137" name="Google Shape;137;p12"/>
          <p:cNvSpPr txBox="1">
            <a:spLocks noGrp="1"/>
          </p:cNvSpPr>
          <p:nvPr>
            <p:ph type="body" idx="1"/>
          </p:nvPr>
        </p:nvSpPr>
        <p:spPr>
          <a:xfrm>
            <a:off x="8125883" y="1600200"/>
            <a:ext cx="2844000" cy="3759300"/>
          </a:xfrm>
          <a:prstGeom prst="rect">
            <a:avLst/>
          </a:prstGeom>
          <a:noFill/>
          <a:ln>
            <a:noFill/>
          </a:ln>
        </p:spPr>
        <p:txBody>
          <a:bodyPr spcFirstLastPara="1" wrap="square" lIns="121875" tIns="60925" rIns="121875" bIns="60925" anchor="b" anchorCtr="0">
            <a:normAutofit/>
          </a:bodyPr>
          <a:lstStyle>
            <a:lvl1pPr marL="457200" lvl="0" indent="-228600" algn="l" rtl="0">
              <a:lnSpc>
                <a:spcPct val="90000"/>
              </a:lnSpc>
              <a:spcBef>
                <a:spcPts val="1800"/>
              </a:spcBef>
              <a:spcAft>
                <a:spcPts val="0"/>
              </a:spcAft>
              <a:buSzPts val="2800"/>
              <a:buNone/>
              <a:defRPr sz="2800">
                <a:solidFill>
                  <a:srgbClr val="669014"/>
                </a:solidFill>
              </a:defRPr>
            </a:lvl1pPr>
            <a:lvl2pPr marL="914400" lvl="1" indent="-228600" algn="l" rtl="0">
              <a:lnSpc>
                <a:spcPct val="90000"/>
              </a:lnSpc>
              <a:spcBef>
                <a:spcPts val="1200"/>
              </a:spcBef>
              <a:spcAft>
                <a:spcPts val="0"/>
              </a:spcAft>
              <a:buSzPts val="1600"/>
              <a:buNone/>
              <a:defRPr sz="1600"/>
            </a:lvl2pPr>
            <a:lvl3pPr marL="1371600" lvl="2" indent="-228600" algn="l" rtl="0">
              <a:lnSpc>
                <a:spcPct val="90000"/>
              </a:lnSpc>
              <a:spcBef>
                <a:spcPts val="800"/>
              </a:spcBef>
              <a:spcAft>
                <a:spcPts val="0"/>
              </a:spcAft>
              <a:buSzPts val="1300"/>
              <a:buNone/>
              <a:defRPr sz="1300"/>
            </a:lvl3pPr>
            <a:lvl4pPr marL="1828800" lvl="3" indent="-228600" algn="l" rtl="0">
              <a:lnSpc>
                <a:spcPct val="90000"/>
              </a:lnSpc>
              <a:spcBef>
                <a:spcPts val="800"/>
              </a:spcBef>
              <a:spcAft>
                <a:spcPts val="0"/>
              </a:spcAft>
              <a:buSzPts val="1200"/>
              <a:buNone/>
              <a:defRPr sz="1200"/>
            </a:lvl4pPr>
            <a:lvl5pPr marL="2286000" lvl="4" indent="-228600" algn="l" rtl="0">
              <a:lnSpc>
                <a:spcPct val="90000"/>
              </a:lnSpc>
              <a:spcBef>
                <a:spcPts val="800"/>
              </a:spcBef>
              <a:spcAft>
                <a:spcPts val="0"/>
              </a:spcAft>
              <a:buSzPts val="1200"/>
              <a:buNone/>
              <a:defRPr sz="1200"/>
            </a:lvl5pPr>
            <a:lvl6pPr marL="2743200" lvl="5" indent="-228600" algn="l" rtl="0">
              <a:lnSpc>
                <a:spcPct val="90000"/>
              </a:lnSpc>
              <a:spcBef>
                <a:spcPts val="800"/>
              </a:spcBef>
              <a:spcAft>
                <a:spcPts val="0"/>
              </a:spcAft>
              <a:buSzPts val="1200"/>
              <a:buNone/>
              <a:defRPr sz="1200"/>
            </a:lvl6pPr>
            <a:lvl7pPr marL="3200400" lvl="6" indent="-228600" algn="l" rtl="0">
              <a:lnSpc>
                <a:spcPct val="90000"/>
              </a:lnSpc>
              <a:spcBef>
                <a:spcPts val="800"/>
              </a:spcBef>
              <a:spcAft>
                <a:spcPts val="0"/>
              </a:spcAft>
              <a:buSzPts val="1200"/>
              <a:buNone/>
              <a:defRPr sz="1200"/>
            </a:lvl7pPr>
            <a:lvl8pPr marL="3657600" lvl="7" indent="-228600" algn="l" rtl="0">
              <a:lnSpc>
                <a:spcPct val="90000"/>
              </a:lnSpc>
              <a:spcBef>
                <a:spcPts val="800"/>
              </a:spcBef>
              <a:spcAft>
                <a:spcPts val="0"/>
              </a:spcAft>
              <a:buSzPts val="1200"/>
              <a:buNone/>
              <a:defRPr sz="1200"/>
            </a:lvl8pPr>
            <a:lvl9pPr marL="4114800" lvl="8" indent="-228600" algn="l" rtl="0">
              <a:lnSpc>
                <a:spcPct val="90000"/>
              </a:lnSpc>
              <a:spcBef>
                <a:spcPts val="800"/>
              </a:spcBef>
              <a:spcAft>
                <a:spcPts val="0"/>
              </a:spcAft>
              <a:buSzPts val="1200"/>
              <a:buNone/>
              <a:defRPr sz="1200"/>
            </a:lvl9pPr>
          </a:lstStyle>
          <a:p>
            <a:endParaRPr/>
          </a:p>
        </p:txBody>
      </p:sp>
      <p:sp>
        <p:nvSpPr>
          <p:cNvPr id="138" name="Google Shape;138;p12"/>
          <p:cNvSpPr txBox="1">
            <a:spLocks noGrp="1"/>
          </p:cNvSpPr>
          <p:nvPr>
            <p:ph type="ftr" idx="11"/>
          </p:nvPr>
        </p:nvSpPr>
        <p:spPr>
          <a:xfrm>
            <a:off x="1218883" y="6448425"/>
            <a:ext cx="8288400" cy="180900"/>
          </a:xfrm>
          <a:prstGeom prst="rect">
            <a:avLst/>
          </a:prstGeom>
          <a:noFill/>
          <a:ln>
            <a:noFill/>
          </a:ln>
        </p:spPr>
        <p:txBody>
          <a:bodyPr spcFirstLastPara="1" wrap="square" lIns="121875" tIns="60925" rIns="121875" bIns="6092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2"/>
          <p:cNvSpPr txBox="1">
            <a:spLocks noGrp="1"/>
          </p:cNvSpPr>
          <p:nvPr>
            <p:ph type="dt" idx="10"/>
          </p:nvPr>
        </p:nvSpPr>
        <p:spPr>
          <a:xfrm>
            <a:off x="9547913" y="6448425"/>
            <a:ext cx="1422000" cy="180900"/>
          </a:xfrm>
          <a:prstGeom prst="rect">
            <a:avLst/>
          </a:prstGeom>
          <a:noFill/>
          <a:ln>
            <a:noFill/>
          </a:ln>
        </p:spPr>
        <p:txBody>
          <a:bodyPr spcFirstLastPara="1" wrap="square" lIns="121875" tIns="60925" rIns="121875" bIns="60925"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12"/>
          <p:cNvSpPr txBox="1">
            <a:spLocks noGrp="1"/>
          </p:cNvSpPr>
          <p:nvPr>
            <p:ph type="sldNum" idx="12"/>
          </p:nvPr>
        </p:nvSpPr>
        <p:spPr>
          <a:xfrm>
            <a:off x="11071516" y="6448425"/>
            <a:ext cx="812700" cy="1809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rm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3"/>
          <p:cNvSpPr txBox="1">
            <a:spLocks noGrp="1"/>
          </p:cNvSpPr>
          <p:nvPr>
            <p:ph type="body" idx="1"/>
          </p:nvPr>
        </p:nvSpPr>
        <p:spPr>
          <a:xfrm rot="5400000">
            <a:off x="3808343" y="-989400"/>
            <a:ext cx="4572000" cy="9751200"/>
          </a:xfrm>
          <a:prstGeom prst="rect">
            <a:avLst/>
          </a:prstGeom>
          <a:noFill/>
          <a:ln>
            <a:noFill/>
          </a:ln>
        </p:spPr>
        <p:txBody>
          <a:bodyPr spcFirstLastPara="1" wrap="square" lIns="121875" tIns="60925" rIns="121875" bIns="60925" anchor="t" anchorCtr="0">
            <a:normAutofit/>
          </a:bodyPr>
          <a:lstStyle>
            <a:lvl1pPr marL="457200" lvl="0" indent="-342900" algn="l" rtl="0">
              <a:lnSpc>
                <a:spcPct val="90000"/>
              </a:lnSpc>
              <a:spcBef>
                <a:spcPts val="1800"/>
              </a:spcBef>
              <a:spcAft>
                <a:spcPts val="0"/>
              </a:spcAft>
              <a:buSzPts val="1800"/>
              <a:buChar char="•"/>
              <a:defRPr/>
            </a:lvl1pPr>
            <a:lvl2pPr marL="914400" lvl="1" indent="-342900" algn="l" rtl="0">
              <a:lnSpc>
                <a:spcPct val="90000"/>
              </a:lnSpc>
              <a:spcBef>
                <a:spcPts val="1200"/>
              </a:spcBef>
              <a:spcAft>
                <a:spcPts val="0"/>
              </a:spcAft>
              <a:buSzPts val="1800"/>
              <a:buChar char="–"/>
              <a:defRPr/>
            </a:lvl2pPr>
            <a:lvl3pPr marL="1371600" lvl="2" indent="-342900" algn="l" rtl="0">
              <a:lnSpc>
                <a:spcPct val="90000"/>
              </a:lnSpc>
              <a:spcBef>
                <a:spcPts val="800"/>
              </a:spcBef>
              <a:spcAft>
                <a:spcPts val="0"/>
              </a:spcAft>
              <a:buSzPts val="1800"/>
              <a:buChar char="•"/>
              <a:defRPr/>
            </a:lvl3pPr>
            <a:lvl4pPr marL="1828800" lvl="3" indent="-342900" algn="l" rtl="0">
              <a:lnSpc>
                <a:spcPct val="90000"/>
              </a:lnSpc>
              <a:spcBef>
                <a:spcPts val="800"/>
              </a:spcBef>
              <a:spcAft>
                <a:spcPts val="0"/>
              </a:spcAft>
              <a:buSzPts val="1800"/>
              <a:buChar char="•"/>
              <a:defRPr/>
            </a:lvl4pPr>
            <a:lvl5pPr marL="2286000" lvl="4" indent="-355600" algn="l" rtl="0">
              <a:lnSpc>
                <a:spcPct val="90000"/>
              </a:lnSpc>
              <a:spcBef>
                <a:spcPts val="800"/>
              </a:spcBef>
              <a:spcAft>
                <a:spcPts val="0"/>
              </a:spcAft>
              <a:buSzPts val="2000"/>
              <a:buChar char="•"/>
              <a:defRPr/>
            </a:lvl5pPr>
            <a:lvl6pPr marL="2743200" lvl="5" indent="-355600" algn="l" rtl="0">
              <a:lnSpc>
                <a:spcPct val="90000"/>
              </a:lnSpc>
              <a:spcBef>
                <a:spcPts val="800"/>
              </a:spcBef>
              <a:spcAft>
                <a:spcPts val="0"/>
              </a:spcAft>
              <a:buSzPts val="2000"/>
              <a:buChar char="•"/>
              <a:defRPr/>
            </a:lvl6pPr>
            <a:lvl7pPr marL="3200400" lvl="6" indent="-355600" algn="l" rtl="0">
              <a:lnSpc>
                <a:spcPct val="90000"/>
              </a:lnSpc>
              <a:spcBef>
                <a:spcPts val="800"/>
              </a:spcBef>
              <a:spcAft>
                <a:spcPts val="0"/>
              </a:spcAft>
              <a:buSzPts val="2000"/>
              <a:buChar char="•"/>
              <a:defRPr/>
            </a:lvl7pPr>
            <a:lvl8pPr marL="3657600" lvl="7" indent="-355600" algn="l" rtl="0">
              <a:lnSpc>
                <a:spcPct val="90000"/>
              </a:lnSpc>
              <a:spcBef>
                <a:spcPts val="800"/>
              </a:spcBef>
              <a:spcAft>
                <a:spcPts val="0"/>
              </a:spcAft>
              <a:buSzPts val="2000"/>
              <a:buChar char="•"/>
              <a:defRPr/>
            </a:lvl8pPr>
            <a:lvl9pPr marL="4114800" lvl="8" indent="-355600" algn="l" rtl="0">
              <a:lnSpc>
                <a:spcPct val="90000"/>
              </a:lnSpc>
              <a:spcBef>
                <a:spcPts val="800"/>
              </a:spcBef>
              <a:spcAft>
                <a:spcPts val="0"/>
              </a:spcAft>
              <a:buSzPts val="2000"/>
              <a:buChar char="•"/>
              <a:defRPr/>
            </a:lvl9pPr>
          </a:lstStyle>
          <a:p>
            <a:endParaRPr/>
          </a:p>
        </p:txBody>
      </p:sp>
      <p:sp>
        <p:nvSpPr>
          <p:cNvPr id="144" name="Google Shape;144;p13"/>
          <p:cNvSpPr txBox="1">
            <a:spLocks noGrp="1"/>
          </p:cNvSpPr>
          <p:nvPr>
            <p:ph type="ftr" idx="11"/>
          </p:nvPr>
        </p:nvSpPr>
        <p:spPr>
          <a:xfrm>
            <a:off x="1218883" y="6448425"/>
            <a:ext cx="8288400" cy="180900"/>
          </a:xfrm>
          <a:prstGeom prst="rect">
            <a:avLst/>
          </a:prstGeom>
          <a:noFill/>
          <a:ln>
            <a:noFill/>
          </a:ln>
        </p:spPr>
        <p:txBody>
          <a:bodyPr spcFirstLastPara="1" wrap="square" lIns="121875" tIns="60925" rIns="121875" bIns="6092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13"/>
          <p:cNvSpPr txBox="1">
            <a:spLocks noGrp="1"/>
          </p:cNvSpPr>
          <p:nvPr>
            <p:ph type="dt" idx="10"/>
          </p:nvPr>
        </p:nvSpPr>
        <p:spPr>
          <a:xfrm>
            <a:off x="9547913" y="6448425"/>
            <a:ext cx="1422000" cy="180900"/>
          </a:xfrm>
          <a:prstGeom prst="rect">
            <a:avLst/>
          </a:prstGeom>
          <a:noFill/>
          <a:ln>
            <a:noFill/>
          </a:ln>
        </p:spPr>
        <p:txBody>
          <a:bodyPr spcFirstLastPara="1" wrap="square" lIns="121875" tIns="60925" rIns="121875" bIns="60925"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13"/>
          <p:cNvSpPr txBox="1">
            <a:spLocks noGrp="1"/>
          </p:cNvSpPr>
          <p:nvPr>
            <p:ph type="sldNum" idx="12"/>
          </p:nvPr>
        </p:nvSpPr>
        <p:spPr>
          <a:xfrm>
            <a:off x="11071516" y="6448425"/>
            <a:ext cx="812700" cy="1809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7"/>
        <p:cNvGrpSpPr/>
        <p:nvPr/>
      </p:nvGrpSpPr>
      <p:grpSpPr>
        <a:xfrm>
          <a:off x="0" y="0"/>
          <a:ext cx="0" cy="0"/>
          <a:chOff x="0" y="0"/>
          <a:chExt cx="0" cy="0"/>
        </a:xfrm>
      </p:grpSpPr>
      <p:grpSp>
        <p:nvGrpSpPr>
          <p:cNvPr id="148" name="Google Shape;148;p14"/>
          <p:cNvGrpSpPr/>
          <p:nvPr/>
        </p:nvGrpSpPr>
        <p:grpSpPr>
          <a:xfrm rot="5400000">
            <a:off x="9583034" y="233919"/>
            <a:ext cx="1063386" cy="523943"/>
            <a:chOff x="-34" y="452558"/>
            <a:chExt cx="914505" cy="524100"/>
          </a:xfrm>
        </p:grpSpPr>
        <p:sp>
          <p:nvSpPr>
            <p:cNvPr id="149" name="Google Shape;149;p14"/>
            <p:cNvSpPr/>
            <p:nvPr/>
          </p:nvSpPr>
          <p:spPr>
            <a:xfrm>
              <a:off x="591671" y="452558"/>
              <a:ext cx="322800" cy="524100"/>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150" name="Google Shape;150;p14"/>
            <p:cNvSpPr/>
            <p:nvPr/>
          </p:nvSpPr>
          <p:spPr>
            <a:xfrm>
              <a:off x="215154" y="452558"/>
              <a:ext cx="322800" cy="5241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151" name="Google Shape;151;p14"/>
            <p:cNvSpPr/>
            <p:nvPr/>
          </p:nvSpPr>
          <p:spPr>
            <a:xfrm rot="5400000">
              <a:off x="-181384" y="633908"/>
              <a:ext cx="524100" cy="161400"/>
            </a:xfrm>
            <a:prstGeom prst="round2SameRect">
              <a:avLst>
                <a:gd name="adj1" fmla="val 291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grpSp>
        <p:nvGrpSpPr>
          <p:cNvPr id="152" name="Google Shape;152;p14"/>
          <p:cNvGrpSpPr/>
          <p:nvPr/>
        </p:nvGrpSpPr>
        <p:grpSpPr>
          <a:xfrm>
            <a:off x="0" y="5395381"/>
            <a:ext cx="12188952" cy="1462446"/>
            <a:chOff x="0" y="4046638"/>
            <a:chExt cx="9144000" cy="1096862"/>
          </a:xfrm>
        </p:grpSpPr>
        <p:sp>
          <p:nvSpPr>
            <p:cNvPr id="153" name="Google Shape;153;p14"/>
            <p:cNvSpPr/>
            <p:nvPr/>
          </p:nvSpPr>
          <p:spPr>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154" name="Google Shape;154;p14"/>
            <p:cNvSpPr/>
            <p:nvPr/>
          </p:nvSpPr>
          <p:spPr>
            <a:xfrm rot="5400000">
              <a:off x="4023569" y="23069"/>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sp>
        <p:nvSpPr>
          <p:cNvPr id="155" name="Google Shape;155;p14"/>
          <p:cNvSpPr txBox="1">
            <a:spLocks noGrp="1"/>
          </p:cNvSpPr>
          <p:nvPr>
            <p:ph type="title"/>
          </p:nvPr>
        </p:nvSpPr>
        <p:spPr>
          <a:xfrm rot="5400000">
            <a:off x="8154434" y="2747264"/>
            <a:ext cx="5021700" cy="1828200"/>
          </a:xfrm>
          <a:prstGeom prst="rect">
            <a:avLst/>
          </a:prstGeom>
          <a:noFill/>
          <a:ln>
            <a:noFill/>
          </a:ln>
        </p:spPr>
        <p:txBody>
          <a:bodyPr spcFirstLastPara="1" wrap="square" lIns="121875" tIns="60925" rIns="121875" bIns="60925" anchor="b" anchorCtr="0">
            <a:norm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14"/>
          <p:cNvSpPr txBox="1">
            <a:spLocks noGrp="1"/>
          </p:cNvSpPr>
          <p:nvPr>
            <p:ph type="body" idx="1"/>
          </p:nvPr>
        </p:nvSpPr>
        <p:spPr>
          <a:xfrm rot="5400000">
            <a:off x="2821739" y="-452386"/>
            <a:ext cx="5021700" cy="8227500"/>
          </a:xfrm>
          <a:prstGeom prst="rect">
            <a:avLst/>
          </a:prstGeom>
          <a:noFill/>
          <a:ln>
            <a:noFill/>
          </a:ln>
        </p:spPr>
        <p:txBody>
          <a:bodyPr spcFirstLastPara="1" wrap="square" lIns="121875" tIns="60925" rIns="121875" bIns="60925" anchor="t" anchorCtr="0">
            <a:normAutofit/>
          </a:bodyPr>
          <a:lstStyle>
            <a:lvl1pPr marL="457200" lvl="0" indent="-342900" algn="l" rtl="0">
              <a:lnSpc>
                <a:spcPct val="90000"/>
              </a:lnSpc>
              <a:spcBef>
                <a:spcPts val="1800"/>
              </a:spcBef>
              <a:spcAft>
                <a:spcPts val="0"/>
              </a:spcAft>
              <a:buSzPts val="1800"/>
              <a:buChar char="•"/>
              <a:defRPr/>
            </a:lvl1pPr>
            <a:lvl2pPr marL="914400" lvl="1" indent="-342900" algn="l" rtl="0">
              <a:lnSpc>
                <a:spcPct val="90000"/>
              </a:lnSpc>
              <a:spcBef>
                <a:spcPts val="1200"/>
              </a:spcBef>
              <a:spcAft>
                <a:spcPts val="0"/>
              </a:spcAft>
              <a:buSzPts val="1800"/>
              <a:buChar char="–"/>
              <a:defRPr/>
            </a:lvl2pPr>
            <a:lvl3pPr marL="1371600" lvl="2" indent="-342900" algn="l" rtl="0">
              <a:lnSpc>
                <a:spcPct val="90000"/>
              </a:lnSpc>
              <a:spcBef>
                <a:spcPts val="800"/>
              </a:spcBef>
              <a:spcAft>
                <a:spcPts val="0"/>
              </a:spcAft>
              <a:buSzPts val="1800"/>
              <a:buChar char="•"/>
              <a:defRPr/>
            </a:lvl3pPr>
            <a:lvl4pPr marL="1828800" lvl="3" indent="-342900" algn="l" rtl="0">
              <a:lnSpc>
                <a:spcPct val="90000"/>
              </a:lnSpc>
              <a:spcBef>
                <a:spcPts val="800"/>
              </a:spcBef>
              <a:spcAft>
                <a:spcPts val="0"/>
              </a:spcAft>
              <a:buSzPts val="1800"/>
              <a:buChar char="•"/>
              <a:defRPr/>
            </a:lvl4pPr>
            <a:lvl5pPr marL="2286000" lvl="4" indent="-355600" algn="l" rtl="0">
              <a:lnSpc>
                <a:spcPct val="90000"/>
              </a:lnSpc>
              <a:spcBef>
                <a:spcPts val="800"/>
              </a:spcBef>
              <a:spcAft>
                <a:spcPts val="0"/>
              </a:spcAft>
              <a:buSzPts val="2000"/>
              <a:buChar char="•"/>
              <a:defRPr/>
            </a:lvl5pPr>
            <a:lvl6pPr marL="2743200" lvl="5" indent="-355600" algn="l" rtl="0">
              <a:lnSpc>
                <a:spcPct val="90000"/>
              </a:lnSpc>
              <a:spcBef>
                <a:spcPts val="800"/>
              </a:spcBef>
              <a:spcAft>
                <a:spcPts val="0"/>
              </a:spcAft>
              <a:buSzPts val="2000"/>
              <a:buChar char="•"/>
              <a:defRPr/>
            </a:lvl6pPr>
            <a:lvl7pPr marL="3200400" lvl="6" indent="-355600" algn="l" rtl="0">
              <a:lnSpc>
                <a:spcPct val="90000"/>
              </a:lnSpc>
              <a:spcBef>
                <a:spcPts val="800"/>
              </a:spcBef>
              <a:spcAft>
                <a:spcPts val="0"/>
              </a:spcAft>
              <a:buSzPts val="2000"/>
              <a:buChar char="•"/>
              <a:defRPr/>
            </a:lvl7pPr>
            <a:lvl8pPr marL="3657600" lvl="7" indent="-355600" algn="l" rtl="0">
              <a:lnSpc>
                <a:spcPct val="90000"/>
              </a:lnSpc>
              <a:spcBef>
                <a:spcPts val="800"/>
              </a:spcBef>
              <a:spcAft>
                <a:spcPts val="0"/>
              </a:spcAft>
              <a:buSzPts val="2000"/>
              <a:buChar char="•"/>
              <a:defRPr/>
            </a:lvl8pPr>
            <a:lvl9pPr marL="4114800" lvl="8" indent="-355600" algn="l" rtl="0">
              <a:lnSpc>
                <a:spcPct val="90000"/>
              </a:lnSpc>
              <a:spcBef>
                <a:spcPts val="800"/>
              </a:spcBef>
              <a:spcAft>
                <a:spcPts val="0"/>
              </a:spcAft>
              <a:buSzPts val="2000"/>
              <a:buChar char="•"/>
              <a:defRPr/>
            </a:lvl9pPr>
          </a:lstStyle>
          <a:p>
            <a:endParaRPr/>
          </a:p>
        </p:txBody>
      </p:sp>
      <p:sp>
        <p:nvSpPr>
          <p:cNvPr id="157" name="Google Shape;157;p14"/>
          <p:cNvSpPr txBox="1">
            <a:spLocks noGrp="1"/>
          </p:cNvSpPr>
          <p:nvPr>
            <p:ph type="ftr" idx="11"/>
          </p:nvPr>
        </p:nvSpPr>
        <p:spPr>
          <a:xfrm>
            <a:off x="1218883" y="6448425"/>
            <a:ext cx="8288400" cy="180900"/>
          </a:xfrm>
          <a:prstGeom prst="rect">
            <a:avLst/>
          </a:prstGeom>
          <a:noFill/>
          <a:ln>
            <a:noFill/>
          </a:ln>
        </p:spPr>
        <p:txBody>
          <a:bodyPr spcFirstLastPara="1" wrap="square" lIns="121875" tIns="60925" rIns="121875" bIns="60925"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14"/>
          <p:cNvSpPr txBox="1">
            <a:spLocks noGrp="1"/>
          </p:cNvSpPr>
          <p:nvPr>
            <p:ph type="dt" idx="10"/>
          </p:nvPr>
        </p:nvSpPr>
        <p:spPr>
          <a:xfrm>
            <a:off x="9547913" y="6448425"/>
            <a:ext cx="1422000" cy="180900"/>
          </a:xfrm>
          <a:prstGeom prst="rect">
            <a:avLst/>
          </a:prstGeom>
          <a:noFill/>
          <a:ln>
            <a:noFill/>
          </a:ln>
        </p:spPr>
        <p:txBody>
          <a:bodyPr spcFirstLastPara="1" wrap="square" lIns="121875" tIns="60925" rIns="121875" bIns="60925" anchor="ctr" anchorCtr="0"/>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9" name="Google Shape;159;p14"/>
          <p:cNvSpPr txBox="1">
            <a:spLocks noGrp="1"/>
          </p:cNvSpPr>
          <p:nvPr>
            <p:ph type="sldNum" idx="12"/>
          </p:nvPr>
        </p:nvSpPr>
        <p:spPr>
          <a:xfrm>
            <a:off x="11071516" y="6448425"/>
            <a:ext cx="812700" cy="180900"/>
          </a:xfrm>
          <a:prstGeom prst="rect">
            <a:avLst/>
          </a:prstGeom>
          <a:noFill/>
          <a:ln>
            <a:noFill/>
          </a:ln>
        </p:spPr>
        <p:txBody>
          <a:bodyPr spcFirstLastPara="1" wrap="square" lIns="121875" tIns="60925" rIns="121875" bIns="609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B9151AC-556B-4899-B28F-5E0DD179E7C9}"/>
              </a:ext>
            </a:extLst>
          </p:cNvPr>
          <p:cNvSpPr>
            <a:spLocks noGrp="1"/>
          </p:cNvSpPr>
          <p:nvPr>
            <p:ph type="dt" sz="half" idx="10"/>
          </p:nvPr>
        </p:nvSpPr>
        <p:spPr/>
        <p:txBody>
          <a:bodyPr/>
          <a:lstStyle/>
          <a:p>
            <a:fld id="{DB826CFC-B5E6-49C3-81EB-C28611BADCAF}" type="datetimeFigureOut">
              <a:rPr lang="en-US" smtClean="0"/>
              <a:t>8/20/2021</a:t>
            </a:fld>
            <a:endParaRPr lang="en-US"/>
          </a:p>
        </p:txBody>
      </p:sp>
      <p:sp>
        <p:nvSpPr>
          <p:cNvPr id="3" name="Footer Placeholder 2">
            <a:extLst>
              <a:ext uri="{FF2B5EF4-FFF2-40B4-BE49-F238E27FC236}">
                <a16:creationId xmlns:a16="http://schemas.microsoft.com/office/drawing/2014/main" xmlns="" id="{6278D125-0C38-4F3E-973F-158CFEB07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EA28A53-16FC-4456-B9B2-BCFFC703E3E0}"/>
              </a:ext>
            </a:extLst>
          </p:cNvPr>
          <p:cNvSpPr>
            <a:spLocks noGrp="1"/>
          </p:cNvSpPr>
          <p:nvPr>
            <p:ph type="sldNum" sz="quarter" idx="12"/>
          </p:nvPr>
        </p:nvSpPr>
        <p:spPr/>
        <p:txBody>
          <a:bodyPr/>
          <a:lstStyle/>
          <a:p>
            <a:fld id="{75152954-E7FB-41FE-97A0-BB53D5C189EB}" type="slidenum">
              <a:rPr lang="en-US" smtClean="0"/>
              <a:t>‹#›</a:t>
            </a:fld>
            <a:endParaRPr lang="en-US"/>
          </a:p>
        </p:txBody>
      </p:sp>
    </p:spTree>
    <p:extLst>
      <p:ext uri="{BB962C8B-B14F-4D97-AF65-F5344CB8AC3E}">
        <p14:creationId xmlns:p14="http://schemas.microsoft.com/office/powerpoint/2010/main" val="303053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6C71D-482C-4C78-98E8-0D0787148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8862164-13B4-41D3-8215-E49863A4A2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41F0B3-0760-4E89-B995-8C34D5A26754}"/>
              </a:ext>
            </a:extLst>
          </p:cNvPr>
          <p:cNvSpPr>
            <a:spLocks noGrp="1"/>
          </p:cNvSpPr>
          <p:nvPr>
            <p:ph type="dt" sz="half" idx="10"/>
          </p:nvPr>
        </p:nvSpPr>
        <p:spPr/>
        <p:txBody>
          <a:bodyPr/>
          <a:lstStyle/>
          <a:p>
            <a:fld id="{DB826CFC-B5E6-49C3-81EB-C28611BADCAF}" type="datetimeFigureOut">
              <a:rPr lang="en-US" smtClean="0"/>
              <a:t>8/20/2021</a:t>
            </a:fld>
            <a:endParaRPr lang="en-US"/>
          </a:p>
        </p:txBody>
      </p:sp>
      <p:sp>
        <p:nvSpPr>
          <p:cNvPr id="5" name="Footer Placeholder 4">
            <a:extLst>
              <a:ext uri="{FF2B5EF4-FFF2-40B4-BE49-F238E27FC236}">
                <a16:creationId xmlns:a16="http://schemas.microsoft.com/office/drawing/2014/main" xmlns="" id="{9FD6C7A8-5F49-4E70-82CD-D7ECD413E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4A6B9BA-924A-4F6A-AF0D-A4C498EA81D4}"/>
              </a:ext>
            </a:extLst>
          </p:cNvPr>
          <p:cNvSpPr>
            <a:spLocks noGrp="1"/>
          </p:cNvSpPr>
          <p:nvPr>
            <p:ph type="sldNum" sz="quarter" idx="12"/>
          </p:nvPr>
        </p:nvSpPr>
        <p:spPr/>
        <p:txBody>
          <a:bodyPr/>
          <a:lstStyle/>
          <a:p>
            <a:fld id="{75152954-E7FB-41FE-97A0-BB53D5C189EB}" type="slidenum">
              <a:rPr lang="en-US" smtClean="0"/>
              <a:t>‹#›</a:t>
            </a:fld>
            <a:endParaRPr lang="en-US"/>
          </a:p>
        </p:txBody>
      </p:sp>
    </p:spTree>
    <p:extLst>
      <p:ext uri="{BB962C8B-B14F-4D97-AF65-F5344CB8AC3E}">
        <p14:creationId xmlns:p14="http://schemas.microsoft.com/office/powerpoint/2010/main" val="19097382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
        <p:cNvGrpSpPr/>
        <p:nvPr/>
      </p:nvGrpSpPr>
      <p:grpSpPr>
        <a:xfrm>
          <a:off x="0" y="0"/>
          <a:ext cx="0" cy="0"/>
          <a:chOff x="0" y="0"/>
          <a:chExt cx="0" cy="0"/>
        </a:xfrm>
      </p:grpSpPr>
      <p:sp>
        <p:nvSpPr>
          <p:cNvPr id="42" name="Google Shape;42;p1"/>
          <p:cNvSpPr txBox="1">
            <a:spLocks noGrp="1"/>
          </p:cNvSpPr>
          <p:nvPr>
            <p:ph type="title"/>
          </p:nvPr>
        </p:nvSpPr>
        <p:spPr>
          <a:xfrm>
            <a:off x="581041" y="705124"/>
            <a:ext cx="11026800" cy="11895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2799"/>
              <a:buFont typeface="Franklin Gothic"/>
              <a:buNone/>
              <a:defRPr sz="2799" b="0" i="0" u="none" strike="noStrike" cap="none">
                <a:solidFill>
                  <a:srgbClr val="FEFEFE"/>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3" name="Google Shape;43;p1"/>
          <p:cNvSpPr txBox="1">
            <a:spLocks noGrp="1"/>
          </p:cNvSpPr>
          <p:nvPr>
            <p:ph type="body" idx="1"/>
          </p:nvPr>
        </p:nvSpPr>
        <p:spPr>
          <a:xfrm>
            <a:off x="581041" y="2336003"/>
            <a:ext cx="11026800" cy="3651900"/>
          </a:xfrm>
          <a:prstGeom prst="rect">
            <a:avLst/>
          </a:prstGeom>
          <a:noFill/>
          <a:ln>
            <a:noFill/>
          </a:ln>
        </p:spPr>
        <p:txBody>
          <a:bodyPr spcFirstLastPara="1" wrap="square" lIns="91425" tIns="45700" rIns="91425" bIns="45700" anchor="ctr" anchorCtr="0">
            <a:normAutofit/>
          </a:bodyPr>
          <a:lstStyle>
            <a:lvl1pPr marL="457200" marR="0" lvl="0" indent="-327855" algn="l" rtl="0">
              <a:lnSpc>
                <a:spcPct val="110000"/>
              </a:lnSpc>
              <a:spcBef>
                <a:spcPts val="340"/>
              </a:spcBef>
              <a:spcAft>
                <a:spcPts val="0"/>
              </a:spcAft>
              <a:buClr>
                <a:schemeClr val="accent1"/>
              </a:buClr>
              <a:buSzPts val="1563"/>
              <a:buFont typeface="Noto Sans Symbols"/>
              <a:buChar char="◼"/>
              <a:defRPr sz="1699" b="0" i="0" u="none" strike="noStrike" cap="none">
                <a:solidFill>
                  <a:srgbClr val="FEFEFE"/>
                </a:solidFill>
                <a:latin typeface="Source Sans Pro"/>
                <a:ea typeface="Source Sans Pro"/>
                <a:cs typeface="Source Sans Pro"/>
                <a:sym typeface="Source Sans Pro"/>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FEFEFE"/>
                </a:solidFill>
                <a:latin typeface="Source Sans Pro"/>
                <a:ea typeface="Source Sans Pro"/>
                <a:cs typeface="Source Sans Pro"/>
                <a:sym typeface="Source Sans Pro"/>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FEFEFE"/>
                </a:solidFill>
                <a:latin typeface="Source Sans Pro"/>
                <a:ea typeface="Source Sans Pro"/>
                <a:cs typeface="Source Sans Pro"/>
                <a:sym typeface="Source Sans Pro"/>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FEFEFE"/>
                </a:solidFill>
                <a:latin typeface="Source Sans Pro"/>
                <a:ea typeface="Source Sans Pro"/>
                <a:cs typeface="Source Sans Pro"/>
                <a:sym typeface="Source Sans Pro"/>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FEFEFE"/>
                </a:solidFill>
                <a:latin typeface="Source Sans Pro"/>
                <a:ea typeface="Source Sans Pro"/>
                <a:cs typeface="Source Sans Pro"/>
                <a:sym typeface="Source Sans Pro"/>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Source Sans Pro"/>
                <a:ea typeface="Source Sans Pro"/>
                <a:cs typeface="Source Sans Pro"/>
                <a:sym typeface="Source Sans Pro"/>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Source Sans Pro"/>
                <a:ea typeface="Source Sans Pro"/>
                <a:cs typeface="Source Sans Pro"/>
                <a:sym typeface="Source Sans Pro"/>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Source Sans Pro"/>
                <a:ea typeface="Source Sans Pro"/>
                <a:cs typeface="Source Sans Pro"/>
                <a:sym typeface="Source Sans Pro"/>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44" name="Google Shape;44;p1"/>
          <p:cNvSpPr txBox="1">
            <a:spLocks noGrp="1"/>
          </p:cNvSpPr>
          <p:nvPr>
            <p:ph type="dt" idx="10"/>
          </p:nvPr>
        </p:nvSpPr>
        <p:spPr>
          <a:xfrm>
            <a:off x="7603971" y="6423915"/>
            <a:ext cx="2844000" cy="3651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FEFEFE"/>
                </a:solidFill>
                <a:latin typeface="Source Sans Pro"/>
                <a:ea typeface="Source Sans Pro"/>
                <a:cs typeface="Source Sans Pro"/>
                <a:sym typeface="Source Sans Pro"/>
              </a:defRPr>
            </a:lvl1pPr>
            <a:lvl2pPr marR="0" lvl="1"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9pPr>
          </a:lstStyle>
          <a:p>
            <a:endParaRPr/>
          </a:p>
        </p:txBody>
      </p:sp>
      <p:sp>
        <p:nvSpPr>
          <p:cNvPr id="45" name="Google Shape;45;p1"/>
          <p:cNvSpPr txBox="1">
            <a:spLocks noGrp="1"/>
          </p:cNvSpPr>
          <p:nvPr>
            <p:ph type="ftr" idx="11"/>
          </p:nvPr>
        </p:nvSpPr>
        <p:spPr>
          <a:xfrm>
            <a:off x="581040" y="6423915"/>
            <a:ext cx="69153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EFEFE"/>
                </a:solidFill>
                <a:latin typeface="Source Sans Pro"/>
                <a:ea typeface="Source Sans Pro"/>
                <a:cs typeface="Source Sans Pro"/>
                <a:sym typeface="Source Sans Pro"/>
              </a:defRPr>
            </a:lvl1pPr>
            <a:lvl2pPr marR="0" lvl="1"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2400" b="0" i="0" u="none" strike="noStrike" cap="none">
                <a:solidFill>
                  <a:schemeClr val="lt1"/>
                </a:solidFill>
                <a:latin typeface="Source Sans Pro"/>
                <a:ea typeface="Source Sans Pro"/>
                <a:cs typeface="Source Sans Pro"/>
                <a:sym typeface="Source Sans Pro"/>
              </a:defRPr>
            </a:lvl9pPr>
          </a:lstStyle>
          <a:p>
            <a:endParaRPr/>
          </a:p>
        </p:txBody>
      </p:sp>
      <p:sp>
        <p:nvSpPr>
          <p:cNvPr id="46" name="Google Shape;46;p1"/>
          <p:cNvSpPr txBox="1">
            <a:spLocks noGrp="1"/>
          </p:cNvSpPr>
          <p:nvPr>
            <p:ph type="sldNum" idx="12"/>
          </p:nvPr>
        </p:nvSpPr>
        <p:spPr>
          <a:xfrm>
            <a:off x="10555550" y="6423915"/>
            <a:ext cx="10521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Source Sans Pro"/>
                <a:ea typeface="Source Sans Pro"/>
                <a:cs typeface="Source Sans Pro"/>
                <a:sym typeface="Source Sans Pro"/>
              </a:defRPr>
            </a:lvl1pPr>
            <a:lvl2pPr marL="0" marR="0" lvl="1" indent="0" algn="r" rtl="0">
              <a:spcBef>
                <a:spcPts val="0"/>
              </a:spcBef>
              <a:buNone/>
              <a:defRPr sz="900" b="0" i="0" u="none" strike="noStrike" cap="none">
                <a:solidFill>
                  <a:srgbClr val="FEFEFE"/>
                </a:solidFill>
                <a:latin typeface="Source Sans Pro"/>
                <a:ea typeface="Source Sans Pro"/>
                <a:cs typeface="Source Sans Pro"/>
                <a:sym typeface="Source Sans Pro"/>
              </a:defRPr>
            </a:lvl2pPr>
            <a:lvl3pPr marL="0" marR="0" lvl="2" indent="0" algn="r" rtl="0">
              <a:spcBef>
                <a:spcPts val="0"/>
              </a:spcBef>
              <a:buNone/>
              <a:defRPr sz="900" b="0" i="0" u="none" strike="noStrike" cap="none">
                <a:solidFill>
                  <a:srgbClr val="FEFEFE"/>
                </a:solidFill>
                <a:latin typeface="Source Sans Pro"/>
                <a:ea typeface="Source Sans Pro"/>
                <a:cs typeface="Source Sans Pro"/>
                <a:sym typeface="Source Sans Pro"/>
              </a:defRPr>
            </a:lvl3pPr>
            <a:lvl4pPr marL="0" marR="0" lvl="3" indent="0" algn="r" rtl="0">
              <a:spcBef>
                <a:spcPts val="0"/>
              </a:spcBef>
              <a:buNone/>
              <a:defRPr sz="900" b="0" i="0" u="none" strike="noStrike" cap="none">
                <a:solidFill>
                  <a:srgbClr val="FEFEFE"/>
                </a:solidFill>
                <a:latin typeface="Source Sans Pro"/>
                <a:ea typeface="Source Sans Pro"/>
                <a:cs typeface="Source Sans Pro"/>
                <a:sym typeface="Source Sans Pro"/>
              </a:defRPr>
            </a:lvl4pPr>
            <a:lvl5pPr marL="0" marR="0" lvl="4" indent="0" algn="r" rtl="0">
              <a:spcBef>
                <a:spcPts val="0"/>
              </a:spcBef>
              <a:buNone/>
              <a:defRPr sz="900" b="0" i="0" u="none" strike="noStrike" cap="none">
                <a:solidFill>
                  <a:srgbClr val="FEFEFE"/>
                </a:solidFill>
                <a:latin typeface="Source Sans Pro"/>
                <a:ea typeface="Source Sans Pro"/>
                <a:cs typeface="Source Sans Pro"/>
                <a:sym typeface="Source Sans Pro"/>
              </a:defRPr>
            </a:lvl5pPr>
            <a:lvl6pPr marL="0" marR="0" lvl="5" indent="0" algn="r" rtl="0">
              <a:spcBef>
                <a:spcPts val="0"/>
              </a:spcBef>
              <a:buNone/>
              <a:defRPr sz="900" b="0" i="0" u="none" strike="noStrike" cap="none">
                <a:solidFill>
                  <a:srgbClr val="FEFEFE"/>
                </a:solidFill>
                <a:latin typeface="Source Sans Pro"/>
                <a:ea typeface="Source Sans Pro"/>
                <a:cs typeface="Source Sans Pro"/>
                <a:sym typeface="Source Sans Pro"/>
              </a:defRPr>
            </a:lvl6pPr>
            <a:lvl7pPr marL="0" marR="0" lvl="6" indent="0" algn="r" rtl="0">
              <a:spcBef>
                <a:spcPts val="0"/>
              </a:spcBef>
              <a:buNone/>
              <a:defRPr sz="900" b="0" i="0" u="none" strike="noStrike" cap="none">
                <a:solidFill>
                  <a:srgbClr val="FEFEFE"/>
                </a:solidFill>
                <a:latin typeface="Source Sans Pro"/>
                <a:ea typeface="Source Sans Pro"/>
                <a:cs typeface="Source Sans Pro"/>
                <a:sym typeface="Source Sans Pro"/>
              </a:defRPr>
            </a:lvl7pPr>
            <a:lvl8pPr marL="0" marR="0" lvl="7" indent="0" algn="r" rtl="0">
              <a:spcBef>
                <a:spcPts val="0"/>
              </a:spcBef>
              <a:buNone/>
              <a:defRPr sz="900" b="0" i="0" u="none" strike="noStrike" cap="none">
                <a:solidFill>
                  <a:srgbClr val="FEFEFE"/>
                </a:solidFill>
                <a:latin typeface="Source Sans Pro"/>
                <a:ea typeface="Source Sans Pro"/>
                <a:cs typeface="Source Sans Pro"/>
                <a:sym typeface="Source Sans Pro"/>
              </a:defRPr>
            </a:lvl8pPr>
            <a:lvl9pPr marL="0" marR="0" lvl="8" indent="0" algn="r" rtl="0">
              <a:spcBef>
                <a:spcPts val="0"/>
              </a:spcBef>
              <a:buNone/>
              <a:defRPr sz="900" b="0" i="0" u="none" strike="noStrike" cap="none">
                <a:solidFill>
                  <a:srgbClr val="FEFEFE"/>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1"/>
          <p:cNvSpPr/>
          <p:nvPr/>
        </p:nvSpPr>
        <p:spPr>
          <a:xfrm>
            <a:off x="446418" y="457200"/>
            <a:ext cx="37023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8040052" y="453643"/>
            <a:ext cx="37023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4240725" y="457200"/>
            <a:ext cx="370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grpSp>
        <p:nvGrpSpPr>
          <p:cNvPr id="58" name="Google Shape;58;p3"/>
          <p:cNvGrpSpPr/>
          <p:nvPr/>
        </p:nvGrpSpPr>
        <p:grpSpPr>
          <a:xfrm>
            <a:off x="0" y="5409080"/>
            <a:ext cx="12188952" cy="1462446"/>
            <a:chOff x="0" y="4056912"/>
            <a:chExt cx="9144000" cy="1096862"/>
          </a:xfrm>
        </p:grpSpPr>
        <p:sp>
          <p:nvSpPr>
            <p:cNvPr id="59" name="Google Shape;59;p3"/>
            <p:cNvSpPr/>
            <p:nvPr/>
          </p:nvSpPr>
          <p:spPr>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60" name="Google Shape;60;p3"/>
            <p:cNvSpPr/>
            <p:nvPr/>
          </p:nvSpPr>
          <p:spPr>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1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grpSp>
        <p:nvGrpSpPr>
          <p:cNvPr id="61" name="Google Shape;61;p3"/>
          <p:cNvGrpSpPr/>
          <p:nvPr/>
        </p:nvGrpSpPr>
        <p:grpSpPr>
          <a:xfrm>
            <a:off x="-39" y="800550"/>
            <a:ext cx="1063112" cy="524100"/>
            <a:chOff x="-34" y="452558"/>
            <a:chExt cx="914505" cy="524100"/>
          </a:xfrm>
        </p:grpSpPr>
        <p:sp>
          <p:nvSpPr>
            <p:cNvPr id="62" name="Google Shape;62;p3"/>
            <p:cNvSpPr/>
            <p:nvPr/>
          </p:nvSpPr>
          <p:spPr>
            <a:xfrm>
              <a:off x="591671" y="452558"/>
              <a:ext cx="322800" cy="524100"/>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63" name="Google Shape;63;p3"/>
            <p:cNvSpPr/>
            <p:nvPr/>
          </p:nvSpPr>
          <p:spPr>
            <a:xfrm>
              <a:off x="215154" y="452558"/>
              <a:ext cx="322800" cy="52410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64" name="Google Shape;64;p3"/>
            <p:cNvSpPr/>
            <p:nvPr/>
          </p:nvSpPr>
          <p:spPr>
            <a:xfrm rot="5400000">
              <a:off x="-181384" y="633908"/>
              <a:ext cx="524100" cy="161400"/>
            </a:xfrm>
            <a:prstGeom prst="round2SameRect">
              <a:avLst>
                <a:gd name="adj1" fmla="val 291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sp>
        <p:nvSpPr>
          <p:cNvPr id="65" name="Google Shape;65;p3"/>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rmAutofit/>
          </a:bodyPr>
          <a:lstStyle>
            <a:lvl1pPr marR="0" lvl="0" algn="l" rtl="0">
              <a:spcBef>
                <a:spcPts val="0"/>
              </a:spcBef>
              <a:spcAft>
                <a:spcPts val="0"/>
              </a:spcAft>
              <a:buClr>
                <a:schemeClr val="dk1"/>
              </a:buClr>
              <a:buSzPts val="3600"/>
              <a:buFont typeface="Constantia"/>
              <a:buNone/>
              <a:defRPr sz="3600" b="0" i="0" u="none" strike="noStrike" cap="none">
                <a:solidFill>
                  <a:schemeClr val="dk1"/>
                </a:solidFill>
                <a:latin typeface="Constantia"/>
                <a:ea typeface="Constantia"/>
                <a:cs typeface="Constantia"/>
                <a:sym typeface="Constant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6" name="Google Shape;66;p3"/>
          <p:cNvSpPr txBox="1">
            <a:spLocks noGrp="1"/>
          </p:cNvSpPr>
          <p:nvPr>
            <p:ph type="body" idx="1"/>
          </p:nvPr>
        </p:nvSpPr>
        <p:spPr>
          <a:xfrm>
            <a:off x="1218883" y="1600200"/>
            <a:ext cx="9751200" cy="4572000"/>
          </a:xfrm>
          <a:prstGeom prst="rect">
            <a:avLst/>
          </a:prstGeom>
          <a:noFill/>
          <a:ln>
            <a:noFill/>
          </a:ln>
        </p:spPr>
        <p:txBody>
          <a:bodyPr spcFirstLastPara="1" wrap="square" lIns="121875" tIns="60925" rIns="121875" bIns="60925" anchor="t" anchorCtr="0">
            <a:normAutofit/>
          </a:bodyPr>
          <a:lstStyle>
            <a:lvl1pPr marL="457200" marR="0" lvl="0" indent="-406400" algn="l" rtl="0">
              <a:lnSpc>
                <a:spcPct val="90000"/>
              </a:lnSpc>
              <a:spcBef>
                <a:spcPts val="1800"/>
              </a:spcBef>
              <a:spcAft>
                <a:spcPts val="0"/>
              </a:spcAft>
              <a:buClr>
                <a:srgbClr val="669014"/>
              </a:buClr>
              <a:buSzPts val="2800"/>
              <a:buFont typeface="Arial"/>
              <a:buChar char="•"/>
              <a:defRPr sz="2800" b="0" i="0" u="none" strike="noStrike" cap="none">
                <a:solidFill>
                  <a:schemeClr val="dk1"/>
                </a:solidFill>
                <a:latin typeface="Constantia"/>
                <a:ea typeface="Constantia"/>
                <a:cs typeface="Constantia"/>
                <a:sym typeface="Constantia"/>
              </a:defRPr>
            </a:lvl1pPr>
            <a:lvl2pPr marL="914400" marR="0" lvl="1" indent="-381000" algn="l" rtl="0">
              <a:lnSpc>
                <a:spcPct val="90000"/>
              </a:lnSpc>
              <a:spcBef>
                <a:spcPts val="1200"/>
              </a:spcBef>
              <a:spcAft>
                <a:spcPts val="0"/>
              </a:spcAft>
              <a:buClr>
                <a:srgbClr val="669014"/>
              </a:buClr>
              <a:buSzPts val="2400"/>
              <a:buFont typeface="Arial"/>
              <a:buChar char="–"/>
              <a:defRPr sz="2400" b="0" i="0" u="none" strike="noStrike" cap="none">
                <a:solidFill>
                  <a:schemeClr val="dk1"/>
                </a:solidFill>
                <a:latin typeface="Constantia"/>
                <a:ea typeface="Constantia"/>
                <a:cs typeface="Constantia"/>
                <a:sym typeface="Constantia"/>
              </a:defRPr>
            </a:lvl2pPr>
            <a:lvl3pPr marL="1371600" marR="0" lvl="2"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4pPr>
            <a:lvl5pPr marL="2286000" marR="0" lvl="4"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5pPr>
            <a:lvl6pPr marL="2743200" marR="0" lvl="5"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6pPr>
            <a:lvl7pPr marL="3200400" marR="0" lvl="6"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7pPr>
            <a:lvl8pPr marL="3657600" marR="0" lvl="7"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8pPr>
            <a:lvl9pPr marL="4114800" marR="0" lvl="8"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9pPr>
          </a:lstStyle>
          <a:p>
            <a:endParaRPr/>
          </a:p>
        </p:txBody>
      </p:sp>
      <p:sp>
        <p:nvSpPr>
          <p:cNvPr id="67" name="Google Shape;67;p3"/>
          <p:cNvSpPr txBox="1">
            <a:spLocks noGrp="1"/>
          </p:cNvSpPr>
          <p:nvPr>
            <p:ph type="ftr" idx="11"/>
          </p:nvPr>
        </p:nvSpPr>
        <p:spPr>
          <a:xfrm>
            <a:off x="1218883" y="6448425"/>
            <a:ext cx="8288400" cy="180900"/>
          </a:xfrm>
          <a:prstGeom prst="rect">
            <a:avLst/>
          </a:prstGeom>
          <a:noFill/>
          <a:ln>
            <a:noFill/>
          </a:ln>
        </p:spPr>
        <p:txBody>
          <a:bodyPr spcFirstLastPara="1" wrap="square" lIns="121875" tIns="60925" rIns="121875" bIns="60925" anchor="ctr" anchorCtr="0"/>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68" name="Google Shape;68;p3"/>
          <p:cNvSpPr txBox="1">
            <a:spLocks noGrp="1"/>
          </p:cNvSpPr>
          <p:nvPr>
            <p:ph type="dt" idx="10"/>
          </p:nvPr>
        </p:nvSpPr>
        <p:spPr>
          <a:xfrm>
            <a:off x="9547913" y="6448425"/>
            <a:ext cx="1422000" cy="180900"/>
          </a:xfrm>
          <a:prstGeom prst="rect">
            <a:avLst/>
          </a:prstGeom>
          <a:noFill/>
          <a:ln>
            <a:noFill/>
          </a:ln>
        </p:spPr>
        <p:txBody>
          <a:bodyPr spcFirstLastPara="1" wrap="square" lIns="121875" tIns="60925" rIns="121875" bIns="60925" anchor="ctr" anchorCtr="0"/>
          <a:lstStyle>
            <a:lvl1pPr marR="0" lvl="0" algn="r"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69" name="Google Shape;69;p3"/>
          <p:cNvSpPr txBox="1">
            <a:spLocks noGrp="1"/>
          </p:cNvSpPr>
          <p:nvPr>
            <p:ph type="sldNum" idx="12"/>
          </p:nvPr>
        </p:nvSpPr>
        <p:spPr>
          <a:xfrm>
            <a:off x="11071516" y="6448425"/>
            <a:ext cx="812700" cy="180900"/>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200" b="0" i="0" u="none" strike="noStrike" cap="none">
                <a:solidFill>
                  <a:schemeClr val="dk1"/>
                </a:solidFill>
                <a:latin typeface="Constantia"/>
                <a:ea typeface="Constantia"/>
                <a:cs typeface="Constantia"/>
                <a:sym typeface="Constantia"/>
              </a:defRPr>
            </a:lvl1pPr>
            <a:lvl2pPr marL="0" marR="0" lvl="1" indent="0" algn="r" rtl="0">
              <a:spcBef>
                <a:spcPts val="0"/>
              </a:spcBef>
              <a:buNone/>
              <a:defRPr sz="1200" b="0" i="0" u="none" strike="noStrike" cap="none">
                <a:solidFill>
                  <a:schemeClr val="dk1"/>
                </a:solidFill>
                <a:latin typeface="Constantia"/>
                <a:ea typeface="Constantia"/>
                <a:cs typeface="Constantia"/>
                <a:sym typeface="Constantia"/>
              </a:defRPr>
            </a:lvl2pPr>
            <a:lvl3pPr marL="0" marR="0" lvl="2" indent="0" algn="r" rtl="0">
              <a:spcBef>
                <a:spcPts val="0"/>
              </a:spcBef>
              <a:buNone/>
              <a:defRPr sz="1200" b="0" i="0" u="none" strike="noStrike" cap="none">
                <a:solidFill>
                  <a:schemeClr val="dk1"/>
                </a:solidFill>
                <a:latin typeface="Constantia"/>
                <a:ea typeface="Constantia"/>
                <a:cs typeface="Constantia"/>
                <a:sym typeface="Constantia"/>
              </a:defRPr>
            </a:lvl3pPr>
            <a:lvl4pPr marL="0" marR="0" lvl="3" indent="0" algn="r" rtl="0">
              <a:spcBef>
                <a:spcPts val="0"/>
              </a:spcBef>
              <a:buNone/>
              <a:defRPr sz="1200" b="0" i="0" u="none" strike="noStrike" cap="none">
                <a:solidFill>
                  <a:schemeClr val="dk1"/>
                </a:solidFill>
                <a:latin typeface="Constantia"/>
                <a:ea typeface="Constantia"/>
                <a:cs typeface="Constantia"/>
                <a:sym typeface="Constantia"/>
              </a:defRPr>
            </a:lvl4pPr>
            <a:lvl5pPr marL="0" marR="0" lvl="4" indent="0" algn="r" rtl="0">
              <a:spcBef>
                <a:spcPts val="0"/>
              </a:spcBef>
              <a:buNone/>
              <a:defRPr sz="1200" b="0" i="0" u="none" strike="noStrike" cap="none">
                <a:solidFill>
                  <a:schemeClr val="dk1"/>
                </a:solidFill>
                <a:latin typeface="Constantia"/>
                <a:ea typeface="Constantia"/>
                <a:cs typeface="Constantia"/>
                <a:sym typeface="Constantia"/>
              </a:defRPr>
            </a:lvl5pPr>
            <a:lvl6pPr marL="0" marR="0" lvl="5" indent="0" algn="r" rtl="0">
              <a:spcBef>
                <a:spcPts val="0"/>
              </a:spcBef>
              <a:buNone/>
              <a:defRPr sz="1200" b="0" i="0" u="none" strike="noStrike" cap="none">
                <a:solidFill>
                  <a:schemeClr val="dk1"/>
                </a:solidFill>
                <a:latin typeface="Constantia"/>
                <a:ea typeface="Constantia"/>
                <a:cs typeface="Constantia"/>
                <a:sym typeface="Constantia"/>
              </a:defRPr>
            </a:lvl6pPr>
            <a:lvl7pPr marL="0" marR="0" lvl="6" indent="0" algn="r" rtl="0">
              <a:spcBef>
                <a:spcPts val="0"/>
              </a:spcBef>
              <a:buNone/>
              <a:defRPr sz="1200" b="0" i="0" u="none" strike="noStrike" cap="none">
                <a:solidFill>
                  <a:schemeClr val="dk1"/>
                </a:solidFill>
                <a:latin typeface="Constantia"/>
                <a:ea typeface="Constantia"/>
                <a:cs typeface="Constantia"/>
                <a:sym typeface="Constantia"/>
              </a:defRPr>
            </a:lvl7pPr>
            <a:lvl8pPr marL="0" marR="0" lvl="7" indent="0" algn="r" rtl="0">
              <a:spcBef>
                <a:spcPts val="0"/>
              </a:spcBef>
              <a:buNone/>
              <a:defRPr sz="1200" b="0" i="0" u="none" strike="noStrike" cap="none">
                <a:solidFill>
                  <a:schemeClr val="dk1"/>
                </a:solidFill>
                <a:latin typeface="Constantia"/>
                <a:ea typeface="Constantia"/>
                <a:cs typeface="Constantia"/>
                <a:sym typeface="Constantia"/>
              </a:defRPr>
            </a:lvl8pPr>
            <a:lvl9pPr marL="0" marR="0" lvl="8" indent="0" algn="r" rtl="0">
              <a:spcBef>
                <a:spcPts val="0"/>
              </a:spcBef>
              <a:buNone/>
              <a:defRPr sz="1200" b="0" i="0" u="none" strike="noStrike" cap="none">
                <a:solidFill>
                  <a:schemeClr val="dk1"/>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7" r:id="rId4"/>
    <p:sldLayoutId id="2147483658" r:id="rId5"/>
    <p:sldLayoutId id="2147483659" r:id="rId6"/>
    <p:sldLayoutId id="2147483673" r:id="rId7"/>
    <p:sldLayoutId id="2147483674" r:id="rId8"/>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7"/>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15" name="Google Shape;258;p28"/>
          <p:cNvSpPr/>
          <p:nvPr/>
        </p:nvSpPr>
        <p:spPr>
          <a:xfrm>
            <a:off x="-1" y="893"/>
            <a:ext cx="12188700" cy="68562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0" i="0" u="none" strike="noStrike" cap="none">
              <a:solidFill>
                <a:srgbClr val="FFFFFF"/>
              </a:solidFill>
              <a:latin typeface="Cabin"/>
              <a:ea typeface="Cabin"/>
              <a:cs typeface="Cabin"/>
              <a:sym typeface="Cabin"/>
            </a:endParaRPr>
          </a:p>
        </p:txBody>
      </p:sp>
      <p:sp>
        <p:nvSpPr>
          <p:cNvPr id="19" name="AutoShape 2" descr="data:image/png;base64,iVBORw0KGgoAAAANSUhEUgAABZwAAALnCAYAAAANlYIkAAAgAElEQVR4Xuy915Mkx5nteVLLqizdVa0guhuioTWhGoTW5Aw1yNm9dl/2Zc3mcf6C3bWxO7vv+3LN1mz2Doi5ADnkgIQkJCFJEIRWrUV1dZcWqSMz1s7n7hEekVmNBgnOXlZ5cWq6KjOE+4lwr8TPT5wvAfflFHAKOAWcAk4Bp8BGV2DqB/dcNS2dTCSQsHubAIJX5GfzpX4Jfrd2kh/1/0uY13lc+8DmPDyG9Yb8bI7bbxvrPdlOb6+bLieWw8XOFxzXbpe9TfCz2d9qV3DO8Hxhv63tdcPN+S0Zgj6q95SG1NX8rpplad9PA9nEugKRdoXXyWwSSKO3C3dV59UyyTHt66hej25j9A33CdsfPZ/eT65NtE3yu75m1mULz2W/r+Qwt2Rve4L3VNvDY4c3r9o/vO9sPSK3eOSG1+/0e41v+eGe1o/yuu+HrwQ/+j6sl2Ub+V1vz59lL72R/B58q23jx5LXuuF75rz99pP39DG65rjWvubU0eMBalvVn/XaJN2w+2G12+wXnFP3O+iv7Bv2Qbbj/7SEkeNa26rj6j7ZbbOujTlO/FjmyoWvR6+N6WxwFXWbgivu2/Nf/z8JwXQXezv+ejhH6nGoJwszJ8SmymCuCKaP2BwSjAF73Oh7P/qe2tF+zR7b4dxkzU/W9qZbCd5UZg4J2m6NPav/dl/D/Xv1OzG/+k//12Nv/UN/Zd2rTgGngFPAKeAUcApsNAXW+7i90frp+uMUcAo4BZwCToHNrIAGzjEoHMALDSkinwqsba3XQ7hg7WPAo72dRf9CKK0BpQ1bLbBoSEkcSkcAtSYygiEtYBnAXAOWLZitgIsG3QHwju8fwt5Ie/UvcaAdtim2nwWK1t1G34kGLofgtQ8YNtfIgsbrgWYDYAPAFEDn8LghALfAcdAeA5E1kLZAbwitviJw1veGDYxt2B22NQTgaqFBNcrA8vWBc+91s5i9PkgfkPglwDkCm3mUrwicFXS2gfKZ4a6cwoLHXwU4R4FxFFYbGG3gbwiI/zzgHMLoPlDagGINmIP2rQecqVPI5COgWulioL2C1vr/IrA+vhigoHMMONuA2YBvs8JgXfC+t4am2BFQbP1FCV4397vcvMHtZ9bnFAjWN30AqQOwGx0D5hCRMRABzuGij73AZJaBDHQOx64ZU1a77DbG5vlgDOqGrNv3mGD99ONrBM7/pwPOm/lziOu7U8Ap4BRwCmwyBRxw3mQX3HXXKeAUcAo4BTalAlM/vOfq6ai1OQR6BkiEysTdynGncwxQx4Bz4NK13c0B37UcyjaUCcCu5V6OvGbBaoukRFyuVjuizmgLNlvwOeh3ZD+tQvy1AGD3B+3rQ/VYu83h7b5ZzmYD9CMwymxrgZ+o67j/tTQO5F5AHbrMo07kGMCKOafjrmhz/MAJabubzwiNLbAWQO2YU/krAWcljK1JZJRbUC14/QzAuQc2c6evATj3dfdaDueIO/psHc7cznYCd6PO4v6u6BASS9cCh7TtqlZK2S7lyLEizujofgoQ69dsl/Q6UDk4h9HZBtXBa1FAbkNn007TF7vdwfU+S9hstg9uD9u+HjJk2exMAFbPEpGnROJjLQ6G1bS23qKT5fS35wEzfiy3sxqP4fZmngtgd5/9438DIrDa2j6uT3xxZz3YzDvixPyaA86Ricn94hRwCjgFnAJOgY2tgAPOG/v6ut45BZwCTgGngFOACvQFznFHrJKqFzYHcMXQUMtlZ8hL1HEcAk1DAYNz2e5mAzIsK505jnLihpEUYZRGr0u6xwEddzTb5+kLl+PRF+E5DLzp57LuBznXjQCJaNYLR3vczpoAGfDTF0QHIMjSOwBQiogFj/AHADf2KL0FlY3zMhnZNuY2tre3IkuCdpqojjhw7rNfHKpHIHqf9hqXcwC9rG2+LuAc44vB7GEcy+aFeAxG+LrlarZjJqz4iiBuw4K2kQiOmDtagKwFbgPXcpfRGJZzWmDz2QLnM0BiA8GtY6lIjPDYoXNavxYD19TDOJN74zMsIB3vqwWqDVS29eoFzXKmnqgOc377uoQXUzul1a69X33czME9Z20d/4+o4H4OxqWeUa0Fo17XcBQkB/OfPo/tXI4D6eh7fRZx+sTNBG224jLiCzX2uDRzvw2WI6Dd+mU9AC8iJ4ATcw44u48jTgGngFPAKeAU2EwKOOC8ma6266tTwCngFHAKbFYFeoCzDZsFKliO0ohIYfJEsFGPq82y7vUDy+r42vMX2Oxs6LoOoO4Xj7Gu8ziWyRycL+putnOhDWANOLoNw209bLBpOZ0t/h7mStuwqcfFrN7sdeLG4iTkAvRmE/cFQ7o9wTWxQJLpa8StaG0fvB5/pL/H2Ry2JwK5bOAc7BON3DDXvt9+fwpwtpJUYjp+PQ7nPwc4m6xm4wS2IzXsvOQ4XLbjH/o7ku04Dh9+AJZjMRyxbGhC4n7nOmsoHY/EiOVS9xzHhuLrAGdpUz/3c59MadnSzn420Rp9nNJm2zh8Vq/3BnObaI6+fxCs7fv9h9J6YHV94KzHTywOIxgb9iJRzOXcC5yNL9qOv7EWliKg2hoTsXPY+cxfB3BeD76rqUzp74DzZv344frtFHAKOAWcAptVAQecN+uVd/12CjgFnAJOgc2kwNQP771aFQ2MOW2jv0eL1tlwL3AqK3YSfEUAs0VgjUM5PH40Ezp0MlsgWp8wcDfrc/WNx9AHDkFrH4CtaY0By0Fb1s15tlzVRqcINO4tINjTPwta29oandaDzWZbrUZYsCvi9DWuZSVMxBFstLKucW/Rwuij9jbMCh7v187kKIwOr5FxGQduy1j7gtiNs3U4x0C1Hc8RahJC7L8ocLaAZnxyMPnK5vVIRrC9X9zV3KfQXjzf+czF+2Lu3VjUhjpWbyFCk9XcHzj7umigvW/c8RyL6og7p+2oDPv8PTA56mbu6WsEasdyrim20dOCzPrlnqKHxq4cjy4JruUZcpsjlR/7/GWIQ+byYEVOt7a63BOtYabBXgAdjqNMJovyQAXZXA716irq1TWGb+v5OZq5bsai/a8Z/9H3wv2SySQKpQGUBipIpdLquLEYkPWgM69Ru1VHfW0ZnVYj8jcjooP9d8DSLPIflwk/0Oe4czhvps8crq9OAaeAU8Ap4BTol+boVHEKOAWcAk4Bp4BTYIMpEABn25Ubj89Yz/VsKl5F97XgZyzfeN2IiwCGhrbpsECgIZfaSG1D4QjgthzL/eCuzhG24yQMMQlAdgBJY+c0EDeApVHndcQFboHWHtdyPIdVC/dlsFlj5ADoR4Gw5RK34HIPdI68Z+W4Bl0N3dQhPLaAsuWEVHrFHJURIN2bu2xHeNh69XU4h/Kr7NrgfLbj3sq1tc5tCFoAxr+ODOf1gLPJ/7WNsiYKQuhngDp74K9dtC8EpXFncrygoA1/NXCOuZdtd3EcOAeFAYVf9kZnMIbDuKRteBtmOZ+5oKByKa8T37Gee7mf+7nHMR0vCKig95liNEK4HF6cwGFuFw1cBzbbTucIKLX/AOh9zfuFYhnX3XQ7qmsr+MNbL5tbMfqv/WQIgKHhUZy3Z698n7/nEoxOTCGRTAb/IdbxPJyaPooDn7yHQ198iJNHD6BRr4aROPFxqZacZMzY0HliagcuufpmnH/x1ShVRuF3PPjdzlf8c5ZAIpVGp93C3MmD+PzdV3H8wIfwNHw2BwvGd+zogY4WbOYmDjh/xcvgNncKOAWcAk4Bp8BfuQLrfrb6K++Xa75TwCngFHAKOAWcAqECUz8yDucYNY5C0PBjgR3RwMPYGc2GrKhDaVedddwIqDQAOKAUVgZzBMQakKzPZuCjISqRXGZ7mxCWRvKWI+7m6PYKtFrQ2/QjOKfaXr8cQtcIzNYdisVKRCB+34iOUIjeR9ltEK9bYB8jPGXQNiO7bnrgjDbXJQRS0Wtrv27eiUJhc/4+j+VrHULYqx/v13A6ANkW2P/rBs4h+KTwJjojkjGsw4BDx3FvlrPsGwPHdjHC9eI0+h3TLuZngLOAZHN8XTwwek6V+WxHcqj31X4BqNa/92tv4JyOFRRUr4eFAu3jBm3qk7Xco4fW1z5W0H99/wfFFQPXc9QFbp87mALXKxrYJ8M5GCl93isWy7jl9vux9/Jr8NqLT+GdNy3gbC+gAKCL+ZxdF+KGW+/GnouvQKFU1k8lWGMx/ldK53UvzZ/GR+++gffeegnzp05EoLINek2RwUw2i0uu/AauuukedNtNTB94DwunjqDVWNPlAyMPpqizxv4r0P7TkEplUBoax/j2CzG2fTfmTx3D+6/9GnPTh8Ndrf5a07s+duhsNu854By/2O53p4BTwCngFHAKbGwFHHDe2NfX9c4p4BRwCjgFnAJUQAHn0HqmoIH1KcB2N9uv227lQErbvWcB16jTN+Zi1oAjCqmjDuKgTetGXsTczT2QOxp5YcB30C7j1o0DZ01OA3gbgdyq4T0Q3RKw73umv1pM2+0bwJkAyGpGYwkfNMGCuPZ+EdAcP06kvSbr1QLogVvSiqowj9zHHJNB4Ub7/TMBZzsj+myBs93HmIs5WBwwbY7cezaU/xoynPs6nEPXrSkwZ+I0vg7gbOI1eG17gbMNrePFAPsU/TsDcA5dz7H9YuA44pzWbYrAZAO0z7Bf6EqOOrUjzuge53XM3azFVRnOShv5sgooql9D2BxqGDrGzTaRPwN9HOvx9/XwtV72YWDzrXc8iGajjmf+/acBcA621/fyxOQ23PTN+3HFtTdLdIY9d9rnOuN/iPk+Zk+dwB9eew4f/+F1VFeXAvBszkfgnM1kcdWNd+Ciy67FqcMfY+bIx+i0m3oxUI97fdJs7SSKyx8j3VyK/WX0kZBIj66co5suoFWYRKuyG4WpS3DO5fvgeR7++MovMHP0C/PQS8+jsva8FMxX+gdmOP+Xx976h9iJ3a9OAaeAU8Ap4BRwCmxQBRxw3qAX1nXLKeAUcAo4BZwClgJTP7ovzHDuH6WhEMaXwmYbVEfczbGifXYes/lZThF1RIdO6vD1IGbDsvJFojdM5IUNc/vAZAO3w1zgqIu6J/rDdmP3dSf3QvQISO6Bofb5ovnYZ+9utqC8pkxRZ3E071VLHAVTRhsL2sYzYEOAZT+iH2+/9V6sWGHoag5jPGxtzuhw/h8BOAeRC/a8ERJoA1H5bqQAoHrBsOgAGtsFA83PetPQCWwK5ZnTxHOSDUBW0b7WfmcHm21Yq1zNffbrA35DR/I6sRlWIb/+rmwrt7kPmI7EfMTej/RTfjGFA/vpHAfLaod1M5zN8YKVg9jfiMDRHLU2c7zZsJkAeX5uBk//8qf4g3Y4myNx2/EtW3HPt36Eq669JbqqZ2+kfz6b/xBj3MYrT/0rXn/+30SMqMMZuPTqm3HZNTdj9oiCzfa6oh6NwWvZ2jRKix8i05w3Xv11/1D6iST8ZAatwfOQ3Hkzdl59v8SI/PGVX2JlYUb2s9t/JtjMbR1wdp9JnAJOAaeAU8ApsLkUOJvPOZtLEddbp4BTwCngFHAKbDwFLOAchcoRwBwDzjYMDliJ+eSg6UKPczceARHbLuKYtYGyVS2uB+J+GXgW8tHHhdzHuRyaoq3tI+DacgJbALpvBIcmLvKe+Tn413ZvfzXYrLsTLQzY57hx8BTuZ1zNulkW5A9hdTT/1cCjEAzbCwDmODHgbAH2CHC2XNKqTfHc6Jiz2nJMy23Qc9zwmth9DhcMrJiWmHPfpmKRD73xT8A9wDn6wp8DnO2Cg7aDuJ+b2AbVAogFFLMXvbnOIeyNweT14HIMODNeQ47cp+hgBFb3gOregoKROI/4cc9UGNByLNt5zDb0VmbneGxGHCwrjez+2PBZvaGOY342cxpfS/SJzzDvG9i8744HA7eyAc6M1OgHXc85/0Lc89CPcOElV/b+NYnde2f6jzHeA394/Xm8+vTjWFuaV2PJmmumtp+LG257EH5rDUc+fhMdrx0uGgbjSNKepR0hcJ47+79yiSQalQuQv+gBbLngBhz69F189u5L9tCKQe5gOoycwwHns5fcbekUcAo4BZwCToGNoIADzhvhKro+OAWcAk4Bp4BT4MwKaOBsu4s1FLA+CRBmMHd0dGwL2u0mFuZPRzYqlso4b9dF2L7jPHn92LGDOHzwM1XcSlNC4yoOXXYJbJncjt0XXIqBwWGcPnUcB/Z/iNWVJbWPwJMECsUSdu+5FFu3nSfHO3LkM5ycPgKvQ4BigKMhmcCu3ZfivPP2BvCl0ahicXEWs/PTWFqaQ9dry3GHh8dlu6GhcRw//gUOH/kEnY4XKVBXHhjGuefuxdjoJE6eOoKjRz9Fs1ULcqvV6W2AbEMf2/VsFdkLwLvpogWye+JMosDanM9eDFDyRs8VsP8Y4A3YfXCeWHE/K586BNAh6FWv9UZU9HUpW/DLxF/Y26nL+ycC59jihYHa+pRWXvXXDZz7QEnL/Wo7aNkW43hWP8cLAlq/ywb9ozF69o1A4/WLCnbjhQE1oO51M0fdzSYmIzxv2Pb1cpoNBI6D6t7IDbu9cTgdey8S0RGNzDDQ+0wxGjakNn0J/7XiNmzYrK+D+id0sff7j6K4s9lsYwPn4H60HL+8V/defi3ufuiH2H7O7t7Z2Z53zzB3f/LHt/DyU/+K2ekjVo5zOJdcecM3ccHFl2Hm4AdYPHVUTaf6/xXKFey8+Dr5PvrxW/jinZcwMpDDpbc8jMnL75JtG/NHcfiX/zv8roett/5nNJdnMP3yf8XK4XdEHeZB86ubKaE+egUmb/w7dBMZfPD6r7E8fzIAzTYEN92J6+mA8xkutHvLKeAUcAo4BZwCG1ABB5w34EV1XXIKOAWcAk4Bp0BMgalH7rtmOqQR4bsGak5u3YErr74ZV15zo8Dfp598DG+99nxAL/j+vQ/+ANdctw/pTFYO4LVb+P1bL+G5px/HaRa2sggof2Qhq5tvewB33vNdDA4OByc9NXMMT//qUbz37mty/G3bz8d9DzyCSy67PthmZWURL/zmCbz95vPwBB6HLmGe5557f4Q77vxez4X2vBY++uh3ePW3v8DMqaM4//xLcMft38O551yMTz75HV58+QmcJpixYjkuvug63LbvO9iyZSfee+9lvPLbn2N5ZV7beYPygRpS948EibuyhfkEHDkaTdHvPcvgrfsUB769zvR+sNhcY/OeeBsjiwoKzlqsP4RGAbgOYzFMWwOgZMVfBK5m02LjVP46HM4hgw9iWP5jgLNldbV/tCzOUeDcP0M4LPQXyxk+a+AcczSbHGNrf8JmO94jLAZ45siNeIG/9WIxAjhO4BgrdhhxRfeL5Qjaa7XF3o73zBmc0/rt0Nlsx458idtZ7Ru/Lr3X1YbN9kRihkscNstY0BuuB5zNNmb8XXvTHbjrwR9gZGxLdK46C+B85IuP8NKv/xX8N3D9B2tuCTW/3vUdTIwN48B7r6DdrAdTfDZfxGX7vo2B4Ql8/s4LmJ8+gHajjq1bt2HP5TegOfMxFj7+jQDlbquO0UvvQXPpJAoT58P3WqjPHkQqV8bp3/8MXn1ZjkuXc/mK76I8eQH2f/gmjn/xXvgnxR6vwQymfjBdZdFAl+HsPps4BZwCTgGngFNg8yjggPPmudaup04Bp4BTwCmweRVQwDn2V99Ax7vu+w4e/JufoFAsixt1fnYGT/78n/Hma88L6Mhkcrj3oR/i7ge+L4D5qV/+C0qlATzw7b/DRXuvxK9+8f/i+Wef0M660H2358LLcf/DP0E+X8Rvnn0cn33yLm648W7ccfd3cOjgJ3jmqUdx8sRh3HXv93H7Xd/Bu++8it++/CS27diF2+/6W9Sqq3j2mcdw6JDOJQ1c1AkBznfe9T38/vcv4N13X5FzDwwM44orb8Hu3Zfj9++8gJdeegITE9txx+3fx7nnXozFxdN44aXH8f77rwYAO53O4vZvfg833/iQ3B1/NMB5VT9ybjmLFXQ1sNZyLPeJEQkhbz+ncHghbPCrDx8gmuh7Zw+cozC5z/n7AWcLZEWczDY4N5AeCSSFqEH9awBTX+AcxmcEENw4ng2ksvYzGkSjM/rkQmuSFTorQwe6DdgjxMsGYfFPwIGp+f9/4CwwtxsFzmx6Dxj+EuAsRfosUBxC43XynOMAuAckW/v1aY8cv0+GcjxGRPqyTtHBoJ96IwHHNmy3YjNCTb48y9nEbcgtEMDrdXI0fJXZfOsd94MFAiNF//ToFOD8C100MAZb9dCQU+ULBey7+9u49c6HkS8UrcHS98fgxdPTR/Hirx7DJ++9qZ3N1hjQWw0OjeLG2x9GPunh8EdvhOMQwPYLr8b2C67EyvxJgc2r8zNoVFewdet27Ng6KcB57dgH4nBurZzCttv/FxTGz0cqW0S6MICVQ7/H8oG3sXLod+q4iSTapW3I7r4HIxfdiiP7P8D+914Lh5cVg6OHZuQ9/nJ8fu2f/sujrmhgeOXdT04Bp4BTwCngFNjYCjjgvLGvr+udU8Ap4BRwCjgFqMDUI/drh3OfjNvrb7pDYjL++Ic3cPW1t+Dq62/Bkz/7Z7z1+vOCVxix8dDf/k/YtuM8/OoX/w3vv/uGwMZ9dzyM+x9+BG+8+iyefvJRMHJjz4WXoVpdxYEvPsTk1E4QOi/Mz2D/Fx+iXqti+45duO+hHyOfz+OZXz+KxcU53PfgjzG17Rw88+uf4qMP35ZYj/se+DGuufY2PPP0T/H2W89p6GFylzVwvvN7eO65x/DCbx4PAPKuXZfizju/j2QqhRdeeBzdrifAeXJyp/TlnXdfxMuv/AwtugETwOTkubj9tu/inJ0Xy++ffvo75XAmcO4HmzVNCeJAjJ52tmrw6epLXMqGzEQcwRbI7hOJIbvYoDb2e3BITWLj8RZ9iwVaTux+sNl0p19kRuhqD53TofM57Iv9WvDz1wCcjR4mbsRA7Qh96zMH9EDpIFnh6wbOITiWZpyFw/msgLMVnRFCZQWEbbBszheFzWcDnHtzmo1rWEC2FR/C9sYd0Kqr/XOn1b76vdhxwuOGcRdhnnR4bQx8t7OtzWWOuL7t8G2jf3AhYjeGPrw4m++4H3Zms70l7zEC56d+ES0aaC+S2P+BNTq+RYoIXn3DN3vvxBio5QZrK0t4+anH8fvXnoXf6QTuZpPfbM4zPLoF1++7H1k0cfSTtyO3/PlX3IK9N94Hr62eDmmsLuGTN59CuVjAhVfvQyqZQLpYweqRP+Lwk/+IxsJxVM6/Tq5LaevFaK/NYeaNfwmOyQKC7cIWpHfdifFL7sbxgx/js3fD/OrIUxR6L7MYZA7igLP7MOIUcAo4BZwCToHNpYADzpvrerveOgWcAk4Bp8DmVCAAznEIoMCpAaM+Hv7Of8INN98RAc58dHt0bFIe4Z6fO4V6bU0gyB33fAf3P/xjvPDczwQ4f+OWe3D/Q49gbnYGTz35Lzi4/yMdh+AHlHTvJdfivgcfQbW2KsA5m83j3gcege938exTP8XBA2ofAue77vk+nnn6Ufzmuf8exCoYh7GJ1HjuuZ/ihReeCDKkJ8a34c47fyCA+TcvPo5adUUiNVLpNBKEJu0GXnr5CRw5+qncCdddcxduuflhLC7PIZPOYnb2OF55TQNnpUxPnIe0wdxHsagPvvylRQQNkNFWyMA5bR9TDhTNJjYntaFqAIjtfOe+UDrqqg7cxqrBcmb7tTh4Nm2xYXEE7vaN2ugDnLV2kXiMP8PhbJofXqdwgMfv9cjQj4E+E5MRd8KafUzhPv7+1SI1/gLAOe5+1i7m3izlMJc5WhhQg2nJf446p21wHH2PUDnaFwWazxYqx/eNxX70OKM1lJZGhI7ooE3mdatAoX4piOoIr1WYyR1GcWtXdLCTuv+/DDabcaKA86P4w5svx2+rsLCfGecAdpy7G3c//CNcdNk10b9Asfuw0+ngd688jVefeQJrq0tB/E04NsNFrMHKiHI4pzo9DufL9v0NBkbG8eFvn5QIpL3fuB8LJw/h4Mv/D8qLHyPdnEdl1/WYvPEnWP7idcy8+ajMAFuu/z4KE7uQSCZR3nYJZt/9d5x+52dSjLBd2o7sBfdg9IJbcOTzD3Dgg6jD2WgT/Btzfp+YX/unf3QO5835CcT12ingFHAKOAU2pQIOOG/Ky+467RRwCjgFnAKbTIGpHxuHc+Qvf2/cQgCcf/7PeOu131iF2aLA8rxdF+OBb/8EAwND+PW//zd88Me3UBkawQUXXi4wef/nH0j2MsHiyOgWKRrIrOY9F1yO8uCQRGy8+dozOPf8i3Dv/Y+ga4DzwY8Eslx/w524+74f4q23nsdvnn88KIRlihPec4/KcCZwfvGFJ4KoiyuuuAV33PE9LDA+48XHkc3mBDgvLpxCq9XEhRdejdff/DXe/t0zyBdKuP227+GcnRfhyJFPxO28uHgqAM62a9aO0oi7eoM86D8BNtuOYxsonwk2B/BXkx3NrYOw1Lir2TgjZfMed3QIm+0c6Th8jjuje5zT/QoD2u3rE7cRtiWM3TBtPNtIjWD7YGEgHNk9LmbzljUG+GPUBPuXdjifBaD9skiNGHCOwmR9fOOA7hOL0bX2DwBuP3jcL8YjUuQvnhVt5zXbLuowT1m5lfvvJ5fHgsuhszksJmi312Qw29dvXXdzWBswWDGIm5+LxRJuveOBdZ3N9t8MFamxDnAO7ntrIQfAhZdejbse/iF2nneBdZOGGcd88cN3XseLv34McyePBXOvyVy3oTNv93Q6g5vv/g4mx8d0hnNNjsvt6HAe3XouDr7/OrxmHXtvegDLsyewePAdDDaOoPr5y8iPn4sdd/6vWD3yBxx/4f9GfuwcjF5yN/KjO1GfOwKvsYLc4IS4oJe+eA1NyXD+PkqTe7D/g9dxYv/7wfkii2HWOLP/3DjgvMk+dbjuOgWcAk4Bp8CmV8AB501/CzgBnAJOAaeAU2ATKIGArDsAACAASURBVNAHOPdmAlOHOHAO4WoITwaHRvDg3/wdrr72Vjz76/+Ol1/4JdrtVgRmBq7ZBCRW494Hf4zduy8R4vnBe29IfMbJ6cPYfcHluPf+Hyng/LRyOBOQEjjfdc8P8fbbz+OF5x9Xl8i4iVk0UANnguXFxVl5u5AvYmR4HH4igVde+Te8+ebT2LnzAtx++/fQbjXF1bxn95VYWJzBS6/8DBPj23Hbvu9ibu44VlYWcMXlt+LQkY8EOK+waKB9zj7RGYEzvE+Gs+yqLbYReNrvmCa12XY72hEdAcDSd6rlEjaAKQpoQ7dyBGj3AGcNesPDqi5bER8KcsWcyrFtzE6R/YKsa8s5bWU3R13afz5wNq7zyKP9/T7lrvfJN7S+htPB11I0MO5w/hOBc5DFHI/DWAf66nxnk39soLQpNBhA6nWh8jrHPSOEXqdAYCQ+Q5HfaLs0kLZf1xsZ6CwFBmPucjsv2s5ljjvQeUFDB7sFr63r+1VgM4/HnHsC53feCmMlgrEYH0/qOQn5uvobt+HOh36AsYmtwX1m7tkDn34guc1HD+jM+sg4i2c4qzFzxXW34aJLrsDMoQ+xeOqImbIwODaFS258ANliWYoJptIZHHj3JaQ7dey57Hr49QV54oPCnHjlv2Lp899i/KpvIZHOoNNYxcC518qx/HYDi5+9isXjn6E5fgWmbvw7dPwEPvjtk1hZPBV90sP0O9Z/owsjNf7x0bf/IRxg7iengFPAKeAUcAo4BTayAg44b+Sr6/rmFHAKOAWcAk4BpYACzsFf/ShsFiCg37OB89uv/ybUT0NOwuZ7HvgBbrjpTsl4fu6px7GyshiFzXa8QwBdE5LxfP2Nd2HfNx/CsaP78ezTj6FUGowA50M6UqMHOFsF63h4A5wJm5cInHX7F5dm8cEHr+Pw4Y/hddo4/7xLBDgzsuPNt57G+eddip07L8RLrzyB0eEtuP66e/Hm20+h3W5i3y1/q4Hzv2FlJZbhbLSzigbabmFFejRYstrak21qRXBYMoUO7thxDKwJto2DaBtKBRuH0DjuoI6AXh2loi9REKlhDqMActQFH4XKRnYTO9ILl829Fbg0tTZ/KeBsaxr52dzJf3HgbAHmWF6zIa09xf+CTGQL2K4TmxEvwBdkIdvn0u5mxl3wKwqbY8A6lqEcbKtJb+/5VF6znZ0cZjgbKByHyjHIrnZX7Yq5nVV7w3znuONZ7yrbmL7FiwCGkDpsZzCRaXCtdlavflXYzH0C4MxIDWuhKJgmYotIBjlnsjnccudD2HfPt1EsDagGJICZ44fwwr8/hk/ffzs6DoPFHw2cI4tGCUxu3Ylv3PEtpLpNHPrgNXjtZjDNV8a2YuKcC5DNFXH66KeYnz6IbP0kJgfSGGdmPXyByWvHlFPZjOZkJofKrhtQ3n4pVo+9h5VD76JaOgfFvQ9iYte1OPTJ7/HFu6+YKS/cM1440DxNoY/ugHNwF7ofnAJOAaeAU8ApsCkUcMB5U1xm10mngFPAKeAU2OQKTP34AVM0cH3YTI36AmcNOQulssDmW267PwqbNaswjl5DIBTItM6XAEZHt+D+h36C83btxTO/ehTHjn2Bex/4MUrlQTxHh/PBj2V3xmzcdc8P8CwznH9jIjVCp+3d2uH8/PP/ihdffEID25B46GhqCzj7eOnlxzEyPInb9n0HJ2cOIZlMIpVK4+VXldvZAOdXX/s3VTQw5u6NAuWQpgT9jOsQB1ExLWw4ZQNlLVsvyLGcxgYP2c7muLs3Douj+4Tu5n7HsGFzHEgHj/abjGmr35H9jER9853teI8/w+Hcx11u2mvGfOTD7n8ocI6CVmnPOk5lecvOQz4r4Ly+uzmarWznNH85cJZ9Ca3XgdHSzojTudd1rfoTZi8bcB0tOKgEsSNBIjoEevV3N4egWZ1fbx44qMUVbbmY1fbRyJQ/BTbzPBHg3OcJBRkj+gaMjC8kMDQyhru/9QiuuekO2WJlaR4vPPkY3nn9eSTga+Cs57p1XM7hWE7gkqtuxBXX7cPcsc9w8tAH4bpicH6OL9XvbO0kSksfIdPUT3BEBDIjRv+bTMFP5tAYOA/pc2/BOVfdK219/9VfYFU/VWIWoEx7emOBwmM64BzT1/3qFHAKOAWcAk6BDa6AA84b/AK77jkFnAJOAaeAU0AczgKcQweuUSUOKQmcr7/pDjz583+GcTgzUiGTyeKW2x/E3fd/D4cOfIqn/v1fcOLYwaBYnwAH62D88Yab7sY9D/wI7//xdXEzN+tVTEzuwH0P/hjjE1vxzFOP4tiRL6RAIAE04fJ7f3wdhWIJ9973CC6/8mY898xP8fZbz6nmGmCbSODue34oWc3PP/cYXnzpCf22VeBPO4nPo8P5m98VIMVigc1WHbff9l3JbebXu++/gld++3PsvfC6HuBsMpwjecqBYzskSnbkRKBDzN1nsqdtGBoFUr152rrLYd9sd6O+gAHwCeB2COWjLmItYTwiI3bM8HjWI/xWX+T9mOsygEzBe30AsnFTm22s9gbHtAG1rV+/QoOGcPUDzn0+3QYvbQLg3BObEYHcumCgfo0y2i7myL5/BnCOwOrYccJzalAcidiIurLVcazXZOfQGR2J0jCTWtA3Czj3hc1l3HrH/WeV2Rz/KxIC55fU+DTj0cxTPa9p978eb9t2no87H3oEe/ZegTde+hVeffbfUF9bCceWPmi//Ob4AlAymcKV37gdl19zC+ZO7MfJA++j3VR5zmYOMVMzgXNx+XOk26uRLiVkhcFDwu8Iku9mymiXtqJV2onS9stw7uW3oV6r4v1Xf4nZEwfCPpu5IDhZf9DOt5nh/H+4SI34reR+dwo4BZwCTgGnwIZVwAHnDXtpXcecAk4Bp4BTwCkQKDD1kweunY6QEQtGGChBVPDwd/5nAc6/YtFARmokgEwmh1s1bOa2n3/6Pk6fOhEEoy7Mn8L+zz9EZXgUN916H1hQ643fPo3Jrefgvod+jPHxKbz9xvM4sP8jXHzJ1bjqmn1SVJCZzbOzJ3D9N+7C3ff+EPPzM/j9717Eli07cO11t+PIkc/xm+f+FSdPHtbgJATKBM63Ezg//5hyOAfu3zDegfRGIjW++V3QtUngfOToJ9h369/gtlv/FozfePnVJ/DRJ2/hqituw76bVaTGq68zUmM+UoQvdDdrMBwAUet8BuaeBWzWPCmSjxxehxAUqddCiGxxnbComIHgfa6pDZ3NseIg2gbf6j0rGqQfkI45loM2achvx24E57Rzoe3IEePg1JZQ0zbbFWrnM0dfV1RPdT8eZ9I7+u3FlZ53v7YMZztS40wO55g7mQ36ig5nU/xP7wq7GGA0asN2OPsSiWFcxWfctw9wNs7paA5zn1zqfrBau5nNOXvbGLqPw4zpaCFCtW80ssO4pOWamuKAMXezgdZmm2JRweZbb38AJRNt8RX+YCzMn8Yzv/wp3nlTAWcznsNxHSzvBe9F3MDMtr/4SoxtmcKBT9/H/KnpSHZ6/DiRKBuNt+OvXXTF9fjGHd9GMpnAzIH3sXDyEOrVZXS7HSRty7V2eUf+IzDyNAYXGPMYGJnE2M6LUZnYiVNHPsNHbz6LxdPHwvikdRbA7HnMXmA7MeeA81e4xdymTgGngFPAKeAU+KtXwAHnv/pL6DrgFHAKOAWcAk6BL1VAAefYX/2ou1m9GQfOhI+jY1ukSOD1N90VnMgGOPs/ex9PPfkohobHcN9Dj2Bm+gie/tWjOHniMPZedi3ufeAR7Dhnj+zreW0c+OIDvPD8z3Bw/4cCCgcrI9j3zW/hhhvvRj5flO2mpw/j+Wcfwycf/84CvxruQjmce4CzyUc2UQ8J9ALnY5/i4ouuwzf3fQezs8fx8m9/jvmFk73AedUqGqipporpMGAzCoGj71kAyi6eZ+kfQGRNlmzoa0TudU6H1zmEV9HCf5E8WQvyBmnLkdfsrGfzc5+oDdt5bAFp40wO26thdc85+uRAW3EctsN5owPnfvnNYZE7HWURz362QXQ/KG3gbiyGw46qsLOZ+71uw98AKmu4q1zPUSc0r3n8NQHZ60Ll/uA42pY+TuZYfIecN3YOU1BQ7sO+7uZIkIZsk06n9XzkRSbPYIjqi9LvP5Qi29hjWh/JsN3I/KqfLgkWTKwFK8Zd9FvokanBXtyxf7fmDRs8j45P4uLLb8CuS65FZXQKyXRm3T8OZ/qPQL7XqK7g1LFP8fkfXsHMkc/gdztyrDg4t4/T27/Q6u2A85f+nXYbOAWcAk4Bp4BTYEMp4IDzhrqcrjNOAaeAU8Ap4BToq8DUTx7UDmcLioRRCOHHgbHxSQxWhsWlvLqyKLQgk81idGwSlcpw+Ly0iecAUKtXQZczi/RVKiNSgG9lZSlwwmWzOcluHhgcwsLCaSwunA6eLzexFYSrI6NbMDI8jnqzBhYDbNSrfbdju0dGtmB4eBwLi6exvKQL/BkgbIHhfKEk2/FraXkWzWYd6UwGw0MTAr+XVmZFhoGBYQxVxtBoVrG8Mi99UXDFdjDb7uaYo9Zy2GoWFMmvViDGAHN1EayXIoXHTKE/A3fsf8OfYy7k4IBh4b4QDsXguA2NbGejHV1huxf7AecYVDagW9zRfwngHD+m6e//IA7n0CAdczVboJZNXhc4R6CynYmsYyFiwFcSEKzienJcCzhHnMi+KvS3vus5fK83+7mPezkocsjj9smR1nNMP4gdgeuBGzk8f0Qjk+8sL5oHKqL50eu6m/U+ERhtXtMOX137MJww14HM8f9YigBWa7q13ffxBSQDofsW8YyMxzDKJrjFY08U6NEcGWfBQo0e9Pw9l8sjXygjnU4FhQjNdmYCksgOPReZ9vsJwGvW0W7U4PsdMP45/mSB3b9ADztew5pXzNxw3Dmc3ccTp4BTwCngFHAKbCoFHHDeVJfbddYp4BRwCjgFNqkCEeBsQKcCGjYZCMFCBGxGyGgYYRBsE498sBzGfYvhWS7h0BEXWP4syGtAadjGEACHbmdDTNaL1Qiab+BxSGLDOIYAqtrnijqaA8ei1T8DkqPvaVRkoiPs7fsBKt3AOLgJtbM5vwbNcaehoVMxeGTiMaJu9hBKh+e0Mpv7uBgtyVTkxpcB5zjItqG11iVYbLBiNXpgtQFofZzZITTT18k6R79x/qdGaoRgUjtlbVCqMxz+POCsIyLiUNmCxGGxQQ14beAc2299uByFw3Qu88uA4f779QfO/QsK6m3tOI0+0Rr2OU1hwSBORN40BQeteBLTTvO+Pm4AlA0EN9cjgOLRIoFB2UC7mGCQwxHeNT2Q2WwfTlPm9lMN1l8K6IZjNDJuzDZxd39scSdS7NMai/GxHIwVk4/ecxw1v3M7RmrYsDkex9EPKIfHj/WpH1i2x3s4/UUW0hxw3qSfPly3nQJOAaeAU2DTKuCA86a99K7jTgGngFPAKbCJFJj6O9vhbJHNOIgMwIkFmY2jzgagoQvXcu32gbaRgnsWPDT2XhVFEYLvODSW9wKgbdzGMThtQEsQXxG6koNChuY4tiN2nXOrcypqEm+f6oLd5zAuwsClwMls62FDmAgYCj+K9XURBl21znmm7FTrPHZsx5mAkrEvGiBl/9sT0WG7La129DiczwY4m+t6JuBsXYcAmPVxTwYFJe02xQb4nwucg2CGMwDnIF9Yw2IbFAsrXQcqh9vFnci2w9mGzWHxP7Wvei/MZ447j6PHDWIyLOBsFw8UB7VxGPdzR/fsF2t35P3+ruQwp7mfw9mC+0FRwTBywxQODDObNUq2ro3SOyDROowjwoet0OfevwZy61lgWg1F9UJk3rR21VNKOKfFF4Aiv/d5GiAAzOF4PxMcDt87szM6aY0xPUWoRaMAREcXsiLb2G2KzC+q4xGQvc48x5cdcN5EnzhcV50CTgGngFPAKWCe5nRKOAWcAk4Bp4BTwCmwoRXoA5zDSAYDDYKIDfsFG9AaiSLxESHcNfTBdk0rYGudK1KQzgLIMTgbdzIryBMFzubYkcJx5nxxYGwRV+PQjUDvyPFDahKAZ/NSDDZH4FPcyRxrQ0zWUJc4QLZdlP3c0eu4Cc0aQQiBgqWCvo/Eq670guz/cOBsuS97HM5/5cBZeKeBz+sBZ1LiM7zXE0Oh3c128b9oXEY/2GxB6Ugmc3/AzaiMfm0y51Tv9YnT6ONOlu3iTmc5gJULbRzLMXd03O1s2mSAs62NanBQyzSEzXqn3rqQhk6vM/czSiLylspatqbB8Gf9UwCcgzEdRlYEizKR8R7LN4/B3SgUNnA3Oq7VeF0POKv3vhw4h0UOzRg0c1tkPjCLcLE5q+9iWQzMO+C8oT9juM45BZwCTgGngFOgR4Ho5ygnkFPAKeAUcAo4BZwCG1GBGHAOgUWY46y6HXwwsGGpJg/hezastnKN425cs4NVOM8uundG93AAdkO62hOnYZER1VzTFu0ctN8PXNLR7QxU6XFZBwBcqbKeE7tn/5jr14btUSAcdYZbUllAS18nG0DrixR1UuprZ128iOtwPUAdg1R9AVPEqRwrYhZ3Gtvu56/icD5b4BwsfkTv08i1/5odzjak/FMczl8KnDU8pva97uewiKB6P3Q4n23WcrwonwDjdYGz7ZIOgXO/qI1IezTkDdt0BoBu4LMcIFqI0GgdcVrHozMsnYL8Zl2sUEbBWRYNVBuuM9X3uJr1gWNOnfgCj5k/42NZjdVwLEfGpjW3xp3M/cajAtD9gHMYnxG0wxpXSRO7Yc0lkfOZxacAeIdzShQ4W3nOsbkh+Pth5gFrruKPLBr4vz369j9sxD+wrk9OAaeAU8Ap4BRwCvQq4ICzuyucAk4Bp4BTwCmw8RWYuunC8WkgCa/dQavVVq43BnuiAx8ddLtddIUsQX72PB9dP4F8Po1CIYNUKiGP2Hc7HSQTPnLptLjm1O88VhKpVFKO2e163BKpVArJVBqpZArJREqwS7fbgd/tSLExRsgm0ilkSzkUBvNIF1PoJrtoeU10fA/JdAqZbAYpniuVRDqdQTafRTKZQsfz0On6+vhpeJ0uup7qQ9trq0faEwk0Gg3U6ix+5aNUKqIyWEYqmUCz3UAmncLAwABKpQHk8yV0O10kEkmMj42jVC5hdXUNp0+fwvLyEuqNOlZWVrCwuIzxsVFcd90V2LNnNwYHh5FK5pHLFpFK5ZBMZZDOpJBMdlCrL+P07DSOnziCubkZVKtr0p5225N2JhIpjIyMYXhoBPV6EwsLi2g22kilskqrDsmX/rfDa9RBu9VCx+uA15Lv+X4CnQ7geaSICaRFK+qjNMhmqVdSXV85RhfZHHXMSEEwoAvf99BsNlCvNnD8yDy++PwU5k430W6pgcHbJM0iZOkkBgppVIpJDJcyGC5nUcwkUcilUcinkWCTUkAmq645z9WRPiSRSKbkQF3+r+ujw2vV6cr90kl4SGZ9VMZKGB4voDiYRjaXRNfviianT88ilfblPqQGnW4XmXQaIyND2LZ9ChPjo3Kf8HUBvCx61unA8zwkkkl5j33odtvodlrwOx7SqRQymRwy6axcc57L99neNroslJZIqHgKJJBKsmPGOavwYeis5XF9uS5eq6mzcn10Oh7a7TbqvP9qdTRqDfh+ErlcQYq5sZAmwS/vhU4XqNYaWFxaQb3ehucBtWoHc3M1rK22MDI4inO3b8fC3BIOHTgGv51AMV9GMV9EJpVCKs3jppDPZ+We5oF9jsskx2NSj9uu/Cuw0ge8dlvGXyqdgZ9MA6kMluoNHDg+gwPTS1iodtFOJOGnksikk0hTgo6HfC6D3efvwK23XI29e89DLpNAfW0Np2dOY25uAa1WC6m0KjTqJ5NYbbRwfHoWR47MYG5O9Q8+j5lBJsPrkpKxu7rakGtWGsiiVM7L/dNotFFbrctYT8tc1UWn3QVvbY4N3ve8FryHOD/xMnFuYhd5zfgtMSMdX8aHjJGuBrbiXlbb2vnGPAuPk0klkJE5DUj4vvQ/l6MOPjKZJIr5HHIZFuPzZf9SMY+BUgHZDOdFOQl83kM8BzXMpOWe5THT8OXfTCqDWr2BxdUqGpyXvQ7qrTZqzRaq9RbqrQ6a7QRWVjzU6h2w+W3fB4cUC/uZ68ljZdneVAIpdqijFio4x3pd9c2f1QxOCRJQI19Gphrf6QSy6QSK2QRKuQRKGR8DuS62VDLYOVHG9vEyhgdyKGQSogHn0DTvr0RC5ph8Pi9jJJfPYaBSQTqfQzKdRSqTw/6lAk6mL8LMSvef/v7v/94B543/ecP10CngFHAKOAWcAqKAA87uRnAKOAWcAk4Bp8DGV2Dq1ku2TbeabbSansCQVDqFRIL4QaMHAXIdAWXpVFpgUIIQR4NpQh2yDAKlRr0OUjLBcNpdSJiSzWaQEDCkcgT4M49FUJwi1OoqCM1zEwbWGjUhmQMjFRSHSkhkfbS7LbS6TWQyKYEXPAkBai6Xk+PwmM1WUyAeIWGa0DCTk+MTHBKoES4TWBE4EfoJeCSEShHMZUD2SdxCCMQ2FwplTGzZiskt26R9c3OzWFpalH0JiGdnT+Pw4WNYWalj954duPSy3ZjcMoGpqa0YGR4X8LUwv4LVlRoKhRLGJ8aQzaWwtDSH6eljOHL0IJaWF8Xl2O2SFFFLBTEJmtvtjkBIQqJWy5Pj8TVuRzDJvhAW8fp4rTYa9aZATr6XRAodwnYpAKeOS32z2TTSmbRoVDdapdJKmzS3UYsN1IOatpstZFI5HDowhzde+xinT6+g21FuRl7SLKFaLoWhcg6DhZSA58FCBvmUj0wKyGVTSGUS4LpCkuCLcLnTFaBKsiX3T4oXMwmSafbV3DtNrwE/2UFlrIzRyTIGR3MoD+YEYC8vL2N2blZAMEG+z8WQTkeubaVSwdatk6J3oZBT92uK93UCnsB5QlUuSqSQ8KlRC363KQseBHOZbA7ZbF4gPdtiIDGVTGWIBc1XAr4sEPD+UvDe8wjv1RZcAGg1mqIhAR6hL9Feq9WURQsuVDQaTcF7uWweuUIB+XwBqVRa9KnXW1irNuTfRrODRr2DleUmFpca8DtpTI5PYWrLFGZn5rD/88NoNbjgU0Q2nVVwGR2QM2ez6rpn02nksxnkc1y48FGv11GtVqVNPC+/s5mMAEeCzmqrjZV6E3MrNUwvVnF6rY02eD3Tcm/5XQJfH5wu9l60C7fdcjV2bBtFKtlFs15Fs16XvjcbLbWYQoCZzaKDBGbmFnDy9BxWV+uo1lqoVpuoVZvotH2k00r7druFWq2BZpOgP4lSOScAudVoy5jJ5/ICztmPVrMlixhcEON6CecnjmtuTw2Cxa9kUtrL66TGlIrD4HU0F1aNQHVvpjWwlduTi2UJczzIewTeKcLmNJBNp0TfcqkQAP5cNg1+E/rKMRI+PJ/zGa+Puu05jhQ395Hscm5No9NNoOF10ep0UGs10Wx7AojrTd4LXXT9tAB2/lxvcBsPzQ4BMkRn86QDj8tZglObOk9CFlsIp2UxrkvMrL6ohPktyXsavoD1UiGLfBrIoIVyuovJoQzO2VLE9okStgwXMFhMI5sB0gkf6VQS2XRGrl8mk5UFBv4NIHgulErIl8pIZLLoJFP4dD6Lk4k9OLXSccB543/WcD10CjgFnAJOAaeA9QnaieEUcAo4BZwCTgGnwEZXYGrvZGm63VIuP8JGArtMlq5IgkmFIggl+CUuWXEHEgARltApqTEyHcqENwQVYrNT6ILQhz/Q3Sx5ogQ+hNXmuXPtOKZbUJx5yQQy+QxypZw4nBOZBLykJ+AxQYhJeJajszqlv+mgTYhbeW1tDZ1OB1nCjWIJ2Uxeu4LpeiRA13mmdDEmkuKOJgAlwCRUTCZ95AtZOb4Ak3QOuVxJ4PFAeRD1ehVzc3OYnZvD3Nw8jh8/JXBx1+5zcOWVF2P79knpGyEWHbLZTCFwUNJx7HltVKurWFqex9LSAhYW5tFoNpFKEbxnNBZiexLiNqfrXGB6gg70rgAyvibwOKncwgRYhK1dj4sC6jrxeDqdVTs9tZPZVy5mgjS6venypI4CYj1PnLyE7oT6lcoA0ukUqtUa/G4C87MNfPrxMXz26TEsLqwqoOX7yCaBUoYOZ8LmFMp5851BqZBBIZ+Ra5ZME/omBcjxuKSa4qzucHEgjWyxIG5nOpy9tnIBN1oNeGgjW0qhPJzFwEgWxcGs3Jd0hS8sLsBrN+W4CvDSGZ3EwEAZY+OjGBsbQXmgJCBdthF3Mu8F7epNqvuy02ki4dNhSxSqnK7UhcCMTlveOzIGZJElpRz4+mfeUeIOpWvbU05qcUHTQcp+NNva5dwW6CzAtM37oCrf7RZ159jKIKsXT6SddK16PppNT2DsymoDqytNVFc9rK0RmidQKVcwPj6B+dPLOH5kRq5TPltALpOTa8O+kZnTfcxrms2kUMjlxIXLUctFIuqsFoHovue9oFzndDFXWx2cmF/G0dlFzFebqLZ5w6SRyygXPN3y5WIBu3ftxHXXXII9u7Yjm/axsrSAtRUuTHhIaRDPhZJEKo2G18Hs/CKmT53G3OIK6o229LXV6qBea6Pd1P5aWSBSUFY5kSmscs4SGCuAnJKFEi6YCejnHMJFDO3OVbA5JfBXxjmvFa8T4S2d9ITTciy7SJ6yrKu5SwFnfqvzQTRMc2EmwcUrQuakvEa3N38u5HjfK0ezWj3pikuYkJ9jgVq3vY64vHlAzj10PvP4XEjyPc5FPpqtDhoaMjc9upqbaHoemvIkCueCLlpNH81GVxzP4nr2CLOVA185lzVklrEa5jzL4hvdzHKPqDlDzYxqjMjvHAMaruezSRTSXRTTHkaKCWwbzmLHRAlT42WMDuZRzGl3c4r3WhalQhG5LJ8QUOOA3+lMBsVyGcXBAWRLZSSzeXwym8YJfxdOLXsOOG/0Txquf04Bp4BTwCngFLAUcA5ndzs4BZwCmJPY7wAAIABJREFUTgGngFNg4yswdfGWwnSno0BMMsnoCDo8FXAmqCMsUC5O7b7VjmcBNfqRdfOougDpRFplwdI5l+Bj5XTdEYZ2FOBNKUgk8QmM2CDkTKtIDTKPYqmAodEhFAaKKkaj04KXaCOZAbJ5Rmmkkc6mxCFNmCWPxwNYWV3ByuqquHjL5QEUSgNIE7zy0XyPMQoEa8rJSDyZy9IZrWA1gZPXaSOZ8uX8jCAQsN4l9GIsxADKpbK0ka7aw4eP4uT0LJqtLnbs2I6rrroI5523XR4hr9VqmJ2dR7PZRiFfkqgE9plQbHV1Batrq2g0aiqqol4X+MmojLTEZfCcQixVLi9BsobjtC0SVEnkhjiW+f8Zk0Bo1hGgZHyNKs81JXDfODvFfUuoLnCWx+0im8kK6BQ46rVFA+5LNyyBMyElHePtNqMhgOkTS/j925/i8KEZJMhfNXAupulyTmCgkEQ5z+80hspFDA2UUC7lkctnkMokxeVM+EfHo0piUMA5m88hXywq0Ol5olWz0RTHeqvbQjfVRq6cFOBcGswik0ui2apjdXUZzUZDOVnTdHwysgUoFguoVAYlWmNwsCQOaLqoCShJ+FThO97A1M5D128BXbpmVYwIoxqoTzJJF35a4L1ynqtv3jOirUBaFc+g7jEdV5FQsSFsD53n7UYb9SojIDgGeK8TGLbQbLYE9HNs8GoSvDNugYsTvH4UjDy4ukZX8xqWluqornZRq/pYW+3IgsjYSAX1tRYW51dlPDCOgdeVbmb2USIgdMQDoWuOzv1cTkeQeOLm55hhPwg8CTsZpdH0E5irNnBwZgHH5pZR40KAAPOUxD7Q5s77ZOeOKdz4jStx8UXnicu11ahicY7OZbZHubrl/qKrvQPMLy7j8LFpnJpbwFqtISBZoL7AdUJszg3qXibw5bXlQhSBdavFsUvgywULxvioeYT3EDU1sSk8r9pXP0nBCB9Z9fLhtTxxuMuc5muQLFEb2m3PseP7Apd5GgHVeoGM107gcobzjtqHv+fFPa4WUwq5rGicUrZpFSHE9wiccwT1DI9hvExO3N4S+UFfsVqjk/5zvDE2hG7mdpeRGvy5gXqTTmfq0JGFiFaToN5Hs+2j3iZwVhozYoOxQrL4YT+2qq35KvNezzGy0GfSpMMnLPgq3ds5RuNkfAHOlZyPiUoK20bzmBotYaySw2ApjVyaOvuiRalYwECJ8URq3uWCBt3tvL/ydDiXyygPDaEwWMHnc1mcwG7ncN74nzNcD50CTgGngFPAKRBRwAFnd0M4BZwCTgGngFNg4yswdf/150wrVy7hQEvABwFxs8msXsIZgrSuAAx5/FxHULTodvSBQoEZyiojmM5aQlrlamOmLiEvgaoCR4ypIPAjZCOMoKu4myBw9sFkjUIpj/Eto6gMVxjnima7iTaPkeoinU0gW0gjX8oLQGPWLGFqnvERiaS0t8mc2EwaxRIhYw5tOgXpfuTj/AJruwKoCZvpwJPoBsYoECTlCYAIsxISw0Dg22h4KOQGkUkXJfqAwHhm5iSOHD2J1dU2rr32SlxzzaUS67C2tipwts7M3cVlrK4yH5oOQwWRCa5K5SJGRkZQKBTEwVyr1gSkSZ61QEqV3UswzJ0lA7jdFuBGxzTzbVU8hsrG5vYKtCkIbfKGFSDTUJo0ne2QWImEXGMem+5dQlpJrOVj/OLybqPdaakoAbqCxYbOnwnD05iZWcKbr3+Ezz89gW5LMCxyCR9F5rrmgYFCAuViEoPFLEYGyhgZrGBgoCTXNZ1ljAejSKro0k2tHcBsR445r3Sr6gJ4EkVB2OZ10Oy00fRqyJYSGNlSwuBwHtl8El6nJceq1aoCQYvFooa4TQH/dDYTmpfLeQHO6pvOeLZDkLvK5GXcR4LgmzoT/rbQbNV0pnZbdC+XB2VRQAyrBJ7MGGbWgHaCUiMVX6Kyvo0rmnDTIxhstFBfq8s9ROAoGeaMNegQHhI8N2TMETZznBFqZzJ5JFNZiU2o1TysrjUEOC8uNLGy5GFpkVkfSYwMZcVhygWJrpdEu+nJPT5QKsk9Lgs83Y7EW3BRge8x9qAubemgUlE6DQ4OSuwL+1JrepheWsPHx07i4OllVDmMeY8STvM+a7fRaXk455xJyWymu5+LNXOzp+UeqtdqaNRq4vJVi0tq4WT61CwOHj6O2bllrFbpsOcTFSmJwCBE9WR+Ua5k47w3MSUdPkEBassInoSAY97z1JpOefaRqyCiHuco5kun1MIUwTJz3LlPt80oEEVeCVQz+ikHYm0ukEkGsSyMESiHWc5mruBTFnTYpxgxIfERhPycU9IoFXIC81N0Xbca4vDOFfLI01He7aLdaogfPl8ooCQZ8WXkclkB14wnUdEjvIdSMncxVqfRaqLRbMi/XKCo1jnP0c3NFqfhdZNotTlXdtFgrEab8zVkfz7wwDnCgHhT4FTdt3YxShs4q9fVggtQzKVQKaZQTvsYyHYxOZIRdzNhczEL5FIdyevOM6+9kEOZUDmbkwWjer2hC1HqBRpe11wWlbExjIyP4fDaAGazl+D0qu8czhv/s4broVPAKeAUcAo4BQIFHHB2N4NTwCngFHAKOAU2vgJT37hgcJr0QcUIKAejghEq/9fv0t3JHGQ6k1WBOQEWQcE0RmUoqCSFzjz1eL4UChRHoMpDprNWHrEmZCOw6hCstuCBkNjHwFAZQyMDyOTS4jzt0B1I2y6dcyxQWGbGbVa5oTsddNpt5egUiKgcpYQkKoeaObuMQiBEVa5gBdroVlVARbKo6ej0VDxIinEDxTzK5aI4nCVLuk44mxWQR3jCCATCQcJy30+hMjQoRcHoVGacB4/L7F86RRXoVo5XgmJCLAU4VXsF4BOCSRauAtNsnHKOq5gLOjcFyjNfWcCYgpz8ndsTXBFwEs4KdA5ci8pRLnhU3JWMFiGYakp+MBcHmH3NfhBiESwT2NI5mkj64tDk9SLEZ1Y1QShBX63WwrGjc/jo/WM4dmiWVEsczZUCHc1pDA1kUeDCQAoYGRzE+MiI6CkOY5pifS5gNAVKqrxcHjcpYKxNl684spPSb+YxE8a3O54UD0xkPORKCZQrGRRKPF4HbY8u8TXRs1ymA70r7ZUoiVRK3M2VobIsJMh9wQxygbCqkCHv20SKFJnFGhntQMdxE57XkgUTFUug3MaJJN2pyvXOjGyBzry2GS4CKIczFwcIkAmflUPeF+DsMSO93hLntjwxIK50dW/Sbdv2WnLtWcRQOadZYJLZ3bzvOlhba8n3MvObCZyX6X7Po1wsYbCUQTqpYKrfUTETdJAz9kKymn3I/SFFITOMOGHuMdBs1CXjmQsCLJopud/JNDE8Ts4u4KNDxwU2LzFuh4sbJuKYjvR0GtunxnHZZbtx3nlb0fbqSCS6cr75hXmsriwrZ30iKY71RrOFeq2F+cUV+a5VCdlVAVLOLcwp51jggg214X3IayQOXZ13IYnUdJG3VBQGobNazFFOecbhCCCmM5mRF+LkTwjMlnFE0Mz9JN9ZxW5wexa4U5EbCjArVzTnCjUfGgitCp2qxTXCZsnG1lEacoxMCsVcDgUpGsg4Hj0HyjwpK1uqCJ9k1XNxjvegLryoiLPMF20pcGoif1ReeMtrSWQQ723OK82WhwYjN1pdNNpd1JueRJMQRLcYvSMuaAWfxTGuYzZkPtXZ1GquUIUtVVFYvUClMj5kvFCDYi6JSjEtsLmYbGMw52OomMLoQBZjwzkMDzKihbEi/FY54dRWagKIS13lkXt8giaTEVc3YzVYQHC6NYLVyjWYr6UccN74nzVcD50CTgGngFPAKeCAs7sHnAJOAaeAU8ApsIkUmLpm9+C0cmYySoMghFBT0SVxyoJgJCNOQgWhCTIVFCKoFbgmyQ6MZaBTlI+jEzarYn18ZF/BOeW65f7ttoKOHb8FP9VGtphCZXgApYE8OuAj5C344nxWMRr5Yg6FYgGZXEagMsEeobMAZ4FFhHQqf1QcleKqVIX4iFgInwhZCZzpdGSb6axl7+h+5u+EP9lcFvkCi/EpFzbdht0Ot4GAWZ6X/eB2hMgCbBuEuG2Bs/LYeKEokEVAD/OJk8zOVXCSfZdcWjZKIL+KGzDZy4SOxuGp8k+Ve9nElxCk8UtlL6eleCIBo9Kdmdmq/2x7q03wSfCaFBhL6Ftv1AVwsj3sg+ojgXNSYigIY+U6pQjiPQW4Wk1xWCtt6SwFPn7vON7//X50m215pL5SyqAykMXIYBH5LIM+OqiUSxgdHhaYKbEIhF3SFxXfwfMSMgp0lX9ZtJARFvTQKhhNDkZQ1dYuZz/VRLGcQnkwg2xBghbEjUwwyD4StEpUSa0q0LlULmBQR4Nwa4GxGQWLJcpAEjYIPQmcqZf6pvtZZZTrqAmJ1Miqoo0tOtJV4TzJB2ZWL6FgmxC1KfcDr7PkYhMgNtvotDvotpjxTBevLizIqm36WjI6Re5Ryb3VCzxJ3l9AtdqS7OZatYPVlTYWF9tYXOLiSh7FfAkFtiPB4n1AsVDAIDNysxmVj62fIiD4lgzdYlGAM128XrshALRcKsq1bbbaaHldiWY4cnIWnx0+iblqC510Bn4qKeCfiwCEqZPjo7jqyouxZ892gfXzC6dBBzLvKwLnZrMuheM4Lqq1OlbXGAXSwFqVrlc1rhjjw+gIOnVlkabLpxEaKoJCHOBS5k79m6Tzm4tMzMT2pLBgUtzOXJRRi12ZNBe3lFNfLZwk5f7i9eKYlwxjP4k0Y3h0QTwpiiegmedhwTtCZOVYNtBauf25aKay3QmWGVOinuogUNXRGRx/ApTVnKegc1rGfybFOUAdQ4qySnazWWAiQKe7WS1kmRxtLgBwjuJiDxeKGo263F982oQLMcrNTNjcRpUO+gYzzznu1UINwbRkvnt0OqunUyTiXWfvm8UpeUoimGNMu1TeuooLSUpcTinTRTHRQT7RRiHRxUg5je2TJWwZL6FU5DhQ8SlZOuH1Qh7Px7mt1mhIXjVjc9K5HDISoVPAaW8czYmbsNjIOOC8iT50uK46BZwCTgGngFPAOZzdPeAUcAo4BZwCToGNr8DUNy7bPk2QSqBDgEZoIgXrPBVZoUCzimWQXGZCGnH7KUcc4Q4fC5dHw8W1p4pfEXAQLBEY0idKSCfZpgwu8BrodBtIZTrIl1IYGCaISMHrttFJqOKAjLBNZn0Uill5VFuiAbS7Vwpd0fWb5CPzqiCYKqCn4InKdeUm6rx0jnI7gjcCV+7Ogn7sm8BiukOZnyyPwvP3pjgnGRGSTueUi1KyllWhPkIhQiqB79qRzB94fJ6bDm5+cXu6MPk/5soyyIHnENgsj+2nJWJEoGuHedbqEX4ltnYjUgidZ8vMXOWyVNEQyp2tIi8InM1udNnSdd1qNuR4jJcg7CKwkkgOnVstiwEkldr5KHETXTpNVUE7tougWnKHCQIZ1VCs4OAnp/HOGx/DqzcENhVZKLCYxdBgCSXmNbP4YiYtsLlUKoibWnKPE3SOZsRxu7yyjOpaVWID+EUQTLewgnsqO5nAreMnJMpkeW0Rnt9ArpjAwFAG5QqhLyEoQb+PcomwtSxRK4uLC2h7TeTyWTm/5DBrmC8FGhm1kNbfGYJLBZyZ30zgST1E1wzvPTreWXgwKyCvXmPMAR3JfJ9wWD0NwEUUZnOLy95nYTgPjVoDzXpbHLmEneJ41hnVUkhNCkvqLHHJiGbxRt67Cu6zMNzaWhNrq200aj6qVR8LSwS8HhaXmZcMsK4na9GNjZSwfccEJqcmxGnMLPG52VnRo1wuSbQDc4MZs0EQik5bsodLxSKWl1dwen4Rq40W5parmFlYxeJaAx7HfzYj444LLuzbli3DuPKqi3Dzzdcim0vhwMEvlGO62cDMzIzcM4VCXq7pyvIKZmeXsLxcRaPGRRmVOSx9ZHIxAX5b/a70VuBXLU5xPKsnK5TbvaWiMAhIWZyRwF6PF+5LUJzLpGSc8V7jZRCHPKM3+ESDxF8w25r3pxpzqkAkYSzjPTwp/FdkwVIeR8aneqqADmzG4HCOE3Csnc1sK/fjUwOM1KnWGJHD+UU9CcIc54FiEcOVYQxVKsjn80hwoYMQmgA7mxV3++LSEubm56St5WIRRd5zBT6VkJb7qN6oyTmCzGp58oTTbALNtifAmQUG+bMpLCpxSBIjRPe9gtTyxAefppCnLXT0kV7cUbE7KuucX7Kwlk0jl00h5XvIpYAyozO6HrKdNkZKKZy7o4SpLQUUJVaJT1JkMFgooJjNyXy0vLKK+aVlVOt1WYgbGh1Fhg57OtDTKcx2tqC7dR+WWlkHnDf+Zw3XQ6eAU8Ap4BRwCgQKOODsbgangFPAKeAUcApsfAWmtg7lp+n+lEf9BZLyW8FkAh2vTZCaQFYeEefrCkaQ4ghYkVxk/k6ApB7T1shU4IZHCKsf1+Z2LCLIAlODlSS2TJYwMjEombzdhIe234af7CKdo1M4i1yB8JFuaZ05SkgluaRh1qtAJMYaEPIRJkuWLk2RBJIsiqcKANLtS2hG5x9BF+MDCEANmBbCLVnWxkFN53ZatlMgVzmSpeAdIbEu9sZji3Nau5EFRgvQUQCbgKyQL8ij+4SsfDSepItuXpWjnBL3rzifJUeWPmUF93leAlJxO0v2b0IgLovLNepNVKs1cTXT2UoILY5cxgzo3FwuInDhQArzsWhZviBQU7m1WwLABZpBRXcQ7BFimzxivsZGsJAiC0myXYVcEY0VH0f3z+DooWOorqwgl8tgoFwUWJeSvnRUFi7zbQmQ6Ryns5YATVyYKlKD/RKHeJPZwmmJCGEf6U42RSq5GFCrN0Sz8mAOpYE0cgUP6XwDmRxBIUFxG7lcGuPjI3LexaUFAXQ8FqE6Hb+q+J/Ov5aFFXUvy/kY7ULHr45U4PqKSgNmcck8BivDGB4ew8DgEHK8lpKlzUUI5RBntIcUHmQGdJeLNVyIYEwCc0TUAgzvMzqexQUt164u37yO7Ravh8pLV0XzeJ/TZZ9Ao9lFteqhuspjFtFBEYvLXVTrPH5GF2/kYlEXbBZdt3xSQaI+NJDlsVdWalKkkw5ddo0F7gbLBRnXLGRZazTRSaawsNbAwlodLcLdZEoK3NGBzgswMV7B1VdfhOuuvxzbtk2IzgcO7sfi0iIWFhYEuA4ND2FkaFiczYcPH8fC/BLajH5oMA6DfeLxQtetx0Upjy5jQliVnSxPK9DhLpE4HM/qHiVkJnRlv7gFwbEU9dMLMpK9zIWgDosyejJ3yUIRs5oJOeWJDX6rL1X8UeWgcyGNOczMIk5IkVNPctXpNKbTuqULUsqxUkkUcinkC2kVAQRf8tjZ5vLggMDkRr2O1eVldFt0n6dQKhQwUBmUe5xu5KWlNfjdNnIFxqcwV7wr8wjnMo5BAnwTdUN4zQxnFbPjS0QJxxAXTtqdLtZqTVnYY5SR5PELXObY5uIYIy06UoCQ4FnmRcnIZhFPPh3BeZFPMShHP/vAeBvO3RKzJAkbPir5NMYHsiiji0y7hUopgfN3FjG5hQuNioAzN3xsuIIBZrL7wFq9gdVaQ46XyeUFonN1Qj3t0cUpbwypc+/EaifvgPPG/6zheugUcAo4BZwCTgEHnN094BRwCjgFnAJOgU2kwNRIITNNxxvpm0R5MvRUHK8q0oF4Rj2+rrJR87mcAEYCQBXJQEcf3YIK5ShcKk/Io0PHcEfFCEhebrIrAHlwMIfx8QLGJ0ooDWSRTHXQRRt+ijEaLOCXRr7IYnKM+FBtErgd5Onqgm0M/EjQ5Uy4pkEL3Y8CqOg+ZV6qArGqQJuCgcziZfCDZPOKs5mP7DOmQEFGurPVEYimTFwHt1NZy+whgbOAL51lrQr2qWJ8lcFBeb1eq4vTkRnKdFjTdVoTF2xHucfpCBftxbutHtmXWAiV96siSUzMgooGKRbpVM1KXADdwQTVfHxf3Nc6B1rapQvTkfzwOhl3sTgm6w3JGibEU9EBKuqE26ooD3UuHpvAmvCf/WFRRjp1u80EZk8s4tOPDmNxYUX6R+csM19JQHmt1bHU8QgBVXYyHeUEgZ5ynjOuoavyh8O+0h1MeEvwqoooMu6B7/PeKxRTGBjqYnjUx0CFbnvmgddB0+7Y6JDkb9OhzVgHamriEJTLWUWOCGzUP3MBxGdOdEcBeMkj5/+0W533TrE8gLHRCUxObsXY2DgGKxUpdMhjEDiLY9+na7+GVrsmCwGNWge5XAmVwRHkswW5x/j60sIS5mbnMD87j5XlVSkk6DHHWYAz713eXRl0uynJ6K03OqjXu5B1imQZ7U4R06caWF5jWzMy0BISI8M+8EkFVRhQIiCyqs/Ub3W1qrOOlQYE8cUC3c6Az74nu0ik01hreqiyyKZU3qO7mOAyjYmxEVx+6R5cc81enHPOlIDtI0eP4rPPP8fi4iJOzS2hVm/j/PN3ShHCkydP4+iRE/q8PpoNZhRzzlAubrZBYh441nRmscScMOJCMo3VOFTwXuUuy7jmaoAUBuTClY5w0AUcJX5GnmJQ7l5VNI9553Q4c7FLDTXjqpE1NaJmuU+hIiHSSYm44Ljl+OfiAueFRlNlqfOLzSPAzuVSApw5ljm3cD6RaJcM40QYg1JV+eoS4ZORhaFMLodGs43VFT5BwIWSjIrGkQU99eQExweBsyzwFPkkhpprpa36CQoWFqVLn21ihjPnK7OowigVVeyTC2YZ0UKyxcVVz/gLRoOopwg4r7Lt5ukKVTBQR9kQsnPu8H2MDeSxdbiAEjykWg0MFoGd2wrYMs5FPZVRzf6NVAYxUCqIdsurVSyt1aWAa4HROtRW3N+Ml/Ewh0kULrgXVb/ggPMm+tDhuuoUcAo4BZwCTgHncHb3gFPAKeAUcAo4BTa+AlMTg8Vpggc6bgmIpVBcqyWOOQK/QjYnLkgCCwIRxhYQqhBAEkYSrBCG0F3IQmWEQAKLCH66XTRZSI0AMUXo4qMylMXExCDGxsrI5Qm5mdvaRjLtI5NLIZujI9a4HY2TmtCaRdxYWC0nrkP+rPJZCQwJgRjXwZgJVYTPY6SHPKpPoKpdwuKMpguYMSGE6Coeg2Cr0Wyg7REaEXhJuK8AZgIeiQrR0RcE1xItooEXbxGBQbqwH3NyCSX5RdenwFWJkiD8Ee+yOE2lYCILBgrEInHrSvQBAdPqypoUWVMxE1nt6GbshIqBoFu4WCyrnGA6mDX8VhnJBOoq9oTQUYojIilAs95ooFZvCoCUPiQTOg6FCwg+8vmcOCzZH15fatFsEdz60lY6cpuNFlr1NmZPLuHTj49jZbGJbDonzlyCOy4YGAe8yQJX2dUK8koqgoTJqjYSsCnPqfKdclvRmHnhBKnicCWUVvEIzNndMpnFrj1lbN1WQLFILdcYRoGBgYLEhzAAhEXxeCwBr3SSE6DLYoK6fuqL8LUjQI3XgM5qQkDJPyYQFWBJp3sKgwMVTE5uw+TUFCYmJjAyMopisaTbSdBbRbUxh3pjBUuLy5ibXUWxMIRtW88R6MwFkaWlJUyfmMbRw0dw6uQp1KsskqcWMQSmdum6Zl56Fl4nidVqGyurTTSabEcGnp/H/KKP/YdWMbtAV7XOWVc5LCrvWzuz5T6WzAgFEPWPcklkMUgcvnRwJzBQSoCmVF5w1tXzuA8jFyQ72cfIcAVXXbkX+26+Huefux0dr4nq2go+/2I/3v/gY9SbTSwsN1GtdbF37/lIZxLY/8UhLMwv6+KZXbSaBJsEjQowm4J1amlLQXCJseFTEPJ0AEG4uvbSdnHaqhx48/SFuKIFnmYViGUOtY7IYX67ZD/7OgZIFwqU/XWWuGQXUzeegKCbiyP8neJwrtB3CSG3OooE5wQaS/FBvRE1Fde+3kfFgqj5Q94zx1KbBV8S9aJmgMh1MttILrQyfEskhr5tBT4zgkTmE8nNV459HkTNh6oArC9FObkNn1aAROQw2oi6scCfmutUDrUqNKr2k78FjTpa9QaSnQ62DJewY7yEXLeJVKsmwHnLWA5jI3nk82qu4GJZqViQmBYe4/TsIk7PLqM8WMHwyJAUliRoliKW7Q7W8jsweOmDqKHogPPG/6zheugUcAo4BZwCToHw84/TwingFHAKOAWcAk6BDa/A1EQpMy0FtpgZ2zZgVx5gF+jDIluq2B+BooKxjIcQ6KNSlZU7jqBCHllXLxuoRe+dR0dlLomJySK27xzE8HAOmSzdzCoGIJXykc4SfjJWgZCU7mOCGvVoO88tjj0C7WwWjL8gM2SebrPeQqKrHcuSlUzonRGgzCgPOpzZKnUMurTp1uVj5qqgmHJNEi52Qdcge66yhOkyZbwGXdwEkYw7YBEuT/gM22pyUHlc6jI0VMHIyIgAM3Ez12ra5axd1z6B+6C4lKu1Naysrsk5BSSzWBkLjTEGJJVBuTSIUqksj8bPzJzG7OxpgaE85+DgICYmtgh0lliHRgO+diirImfKAW4iTwjZ+cXrSxBHTaSPLHCmXbAseicOUHHt0vFIPdqo12sqzzuZRiab1xm4KSzNr+DjDw9g/6fTWJpnJIQKodD1EAViaQ5quYrVeBL4TMYn7nUVnSD3jN5fokVU1LXCfBr8q4gI3icJ7NxZwqWXcOGCznlmVbONPgYGSiiXC2i2Guh2PAHqXAThPWyAM4GyaZyKQqGb1cB/FbUghS91xAqd3VzI4MJDsVQS+MxFhUplSBeC9CSP3EcN7U5NxZ2stlFda9N3KkXx6NSlq3VtrQqv2dLEVcF39lXlg2eRTGTAxBHC5qWVBpZXGNmRRD4/gOVV4MDhNczOt1BtqgUhfukQloAqmxhw/aaKcNHuXsn0JXgnLE1DYOFAOY1Sgfm9CbSZM81rkSR47kqUykUX7MY9d96OvRfsAjotLC/PY3FhAZ999gXee/9DLCytIFMoYaAyjPLAAFbVfQ8iAAAgAElEQVTXqpg5OYdaVRW5S/iqACDjbFSkjRoPpsEqekY9LcCFGUJpLtTwinEeoHNfYns0BJbIGrmmfEJBwWpVLI/jVMV1iBtYjQK5r/Vaj6bLapJSxTvVt0QFEe6qXZTrOrgfzUwX/XugOXXPHwnhwyr2Xg+I8L4PlzrC3exxI+dUt3x4+axjmeNKyImm1Wb+lSUVPbYkaoSQmuNL5DVPHagFIbm/9Z1j9FH599r9r+cPvpD2fWwdLWHX9kEM5XykOnUUMx2MDudQKhJQ0znNIoNpZFKqOGsuV8DcQg3HpxckBmhoWC0EcbFNFpw6QK24A2NXfQvNZNkB5w3/UcN10CngFHAKOAWcAqECzuHs7gangFPAKeAUcApsfAWm9kwUp+neJaBh3rIU+aPTT+fciutPw2XlelXxCwrUKURoinwlWaSPWcdIwqPL1Guh5XtIsjhZJYeR8TwqIxkwSjiZ8v4/9t6sx5I1O897Y++Y95hjVdZ4hu7TM6cmKZAQYFOCqImQRYoyhxtf6MqGBNh39o8yDPsHGLINCLQhiW6yh9PdZ6y5ct5TzIPxrG/nOfRfqI5sJbJOVebeESu+CCWf9X7PUhDKtBnOOesGTwFe+WqA0Lbdu6SrWVsNGrqBagYqLRjMoDC8ACNL9pkCBBCFo9mcpqSZXdIQaEqimcO+G651p04AOKObwHt8d56kvQGuKC4oAUlZBhCSEETdYEleGxrIMfuWPOYrSWlSfIBbkuFuG7nbto9uIEljc7ySxmSgHolxQLsBItOPMFSLpHGnzXqjLMvNQzyZprbV/urq2oat3Ts91WI+Mwew6SMAyCQX8STYNnwczqSv9wPCOoA7AxjdVnp0ECTUi6LYDxTszCltaUkGr5kmhKaAb2neNJmY1oJUcrbN9Pr5G33xyWtdvdmob0ifO22GDUGsSYvjznXg3iWFQVxfX1O22BscJNnq+/vhcG7oGq8BgCd17dKwzjPNMaNTODmK9fhhpPm8URhW1sDoRaIZty61ZG22++FvTlfg3Nas3a+jqO6/UZygjnAgzoZi7l3c5s8tir2GpDYn82gUapJOLM3JB9eM9dN7aA5Ih5O2bbXZoEahscJ7O00HFQCA24BOdC6mlDCDLv+ith0pzxtLNq+2JNKh8bzfXFU11vllqc22UWOeZ8+80OYXN91Mb+uTVDev7TQK1Ic6htYMAsqCcpvRWLu60iZbm3vaGijjkTWHDPVSi3Csp08f6fd+93f0G9//nmJ/rOuLN9qsr7XdrvXZZ1/qJz/7uVbbraVYZ8ul6oZrJZVFq4uLG+02ubt3bUgg69ENsgN32nXlvjAw69LLpL05J641fZOYoXXmZe7NTWzDQvfrHOjM37tks3tdG8hpyg0HTklGo8Dgte5SwAaWbfimG5rpUtMkiT1F3MdhZJDbdjdwP1hSmEPcqzdMB+PWk1MN0eDy5I9o4oSqccVXDMN0jnSebawBS+qzG4EGlbng3TPuLml9d/4cNM+AO5jOvUTzB4jMtWS1sHPEUtF77YwBep4b5qVH92PkWOi3C1LffP9+2TuNBt7y2q4MTRkGTbphivu1vG+i8axLw0DJuFPkFUq8VvGoUxpJ8xlrjZo0piJJ4kgRCiBy4h5u8EqrTamxedR5J/ds4+FEgyCPH+nR7/5LNcFsAM7v/u8awxkOFRgqMFRgqMBQga8qMADnYTEMFRgqMFRgqMBQgXe/Ame//9GxAWegCgJVS+DtBzsBQGyLuzM6u4F5YzeAz9LAd6laUyOMyRfLIzqpkbAyZ3Wmqq8UTn1ND2KF6Uie38gb1/KDTlE8VpLghGZ4ntuW7YYS3oFtHK4ckaNG/JlPWArwmBRdEqYKzOGMexXI6tKT9hrmdmUQIMSZ5G9okAs/svmcayCmSze7hPOdzsF5jx1o3FnC14DvZGKp4ySJlTAgz6Dh14lB8yNnmUsIG/T6+tcp6ouuYjJJ7Fz5HtLY08lUs9lMqcHLTkVZ2kCwvKh0cX6ply9fK0kSfeMbH+j09Fib7Vo//vHHevXyXI8fP9J7Tx/ZKgVc8fqARXPg7uG1S33iz20NzlEzgPNut9PNzbXW67XzOQOWTdcRKYrx/94NKwS6+QbFF4uFAWcLm9a1yl2uy9eXun5zLdW95pOpeVwZUrbbbK2mwE/gMXWiseDSqJUbakaa1XzT+HBDFUW1T1S7QWbA88l0sgdnnQ1O2+028rpWKYMlw05x3GgyZbAhrm3y6bVG415Jwlp1gBloaOqAfWrT5V/3Ggf84DRF9u5g4KEB5726gTVuPl7S6rivy9bWDTcKgBJwXNee8sIljlFTRBGJ0k5V7TQIJId5e2rK4EYgPPcLa9azZoBb18DaIm+12ZYGnLc5qo6RgjFam0RhgM+XhgbXG4A5UpmTGHbrnetCAyNJUrs/0MSQik/SUNMpmgPuoVZV32tdtnpxcasXb19rl+e2Ju0ew2fO4sEDnQb6wfe/p9/+rR/qYLpQvr5VvrvRaMR9Uunt2wt9+fyl1tstBFVN52mzzZUkEwV+opcv3urmZq2+dQ0P6nAHl1Hg8PhAk2LPH/7FdkqgUaEBIMXRWJMUgOmpyCobCmq7LsbOUU1TgPMpCxzYwEx3L7IDg8F+5oQmIT0igQusBTJzmkDgsZI4NIey6SdojoxGioNQ08nEvOgkz/l33yAvSXoHfHFfA2idFobBmJGqopU/ipQmM+VZYYMYu7bU2Oc5hybI+bS5D1lrod1HpPtpqN0duxv6ybOKhhM7HXjW7rKdiiKzhgK7I7hWWVEYTGagI5ocFDymwwDY75tc6DTKttNml9kQR5o7NOG4H3lO0UyjoNM01Ww2tUaVrQ/g9WhkzzmaKkkYaLe60fWbV/LqUpOARLxvPvXxmIYIwNnTJImVxqk914oCyN2qNaUHiiMaXyyTwNZWRto9eagPf/9PpGg+AOd3/3eN4QyHCgwVGCowVGCowACchzUwVGCowFCBoQJDBX6FKnD2L/7eUwPOwFlgW5ymBkvx/aKQqHE0W4LWDZwi7QpHBeTx3wAu5yEGTvtqUVUAOcFWoTSKPXlRK5H8jDr5EUlYz5zNQBhLBVvyldQzyUFA4diA42q90S4vzMFMwhansWUjPedujcLE/MEknC0t2gFwnPfXDQGEVZJoBjwC/Uj2euYhzvPchriRXrYt6QBztoNb8tAB2ztdiCVfgbg2yK61401I+pKw7NCQoNpwqUznCO6tTlEU2/cAjBfzpeaLuQF2Xof3ZVgegwWBmWGESsT/KmENHALY/fSnvzCodXZ2vFdQdG7QXN3p5ORUjx8/NhAOwObDAV7nIgZcA3+pBz9T5IWltIHc1OD58+f2fg/OHphj9fj40FLUwGeOGej+xbNn+uSTT60eT5480mK+MFCH17uvG63Or3X+4o3y1VbzdKrjwyODXqvbla6vb77yQQOseU3qVVTFfo3gpWY4ZGQwzwB/VthwQq5NVZYGUsM4toQoa3K93lh6HJI79hodHIa6d29ibvAo5ro1Gvmtwpgmiks9WzPEBtFx/fbDIfdeDwAnmNqc3PuBasA2+17WUUsNnauce6ElobtPJTNAkTVl+haDqnyigNm7wH3AoRs6acMmAasjd58BKc0tTisHb3LTKy8arde5bm5zU2oAscdjwGSobFMrCRjSdmgg0JzijUv9AjGBmS5pax0j+7MleM37DePrNZ1PlEwmWmWF/vqnn+vHnz5X3pbyAtdoAhCyy2FvONEIUM5xKlI4CvX00bF++Fsf6Tvf/kBxxGC8SllR6cXL1/rxz36uTz97ptWaQZk0eTxVBfeFG/TnmkROUsH5cg8bcCahDTC358fdMEApTXzNJqkB3zyrdXuTGYi2XRA8hxgCacM73fl/rReRIp5LnLf5fVA44FGXNSHYVcFWCKfFCRRHqExkPmPfthg0Bqzx0ZviJw4t2cw6ID1+fHSog4OFG6CKC9kHrtIculZdSrPZwq7tbrvVZnvrdnIEnj3rcLQDsxmyybppSS7jeAdkR5F8ADoDA4vSGjs882h2ZabfWdkwTJ4f6TR1jnzu66pVXtQ2sDHPGWBJI9D50fFOZyUp9tzuKarM+7I2KJgbrlnaeXFv8mwwbVDb2n8fHCzt+b5Zr3R9eaF6u5NXVwpHnpLIt4Yh6WZ2EoSBG6SYxhNN05mKvNJmW8h6M6hp7BnsgHPruePS4qm+/1/+a42SxQCcf4V+6RhOdajAUIGhAkMFhgoMCedhDQwVGCowVGCowFCBd78CZ3/466ev7jQCQeRSvN4Y32ppQGm3dVCWdCYJuDu1AcSGbeVu4KDbds4HW6UJJPvxWH7saRT3GuH9DImE4oRlQFloqUGnIHUpUUjZVwnjfWIXvQdqDr7RYHgYKwpjBX5oUIfEMrB5hE7Dtufvp29ZktUNugN4mUagJoHq0tcAQyCiQV8bkOdgM18Bd2742tfKkDtoCIgF/lIHd8xu8B7wmw9L7QJI98P6eBXS1HhrAS2z2dyShAAu3rveg2/Si7yWG7bnttszHPH2dqNf/OIzS/8+fHjfhikCZ/EAX15cG/y9d++eAVlLydbNXi9Q2utQM9MKWHjUpXoB+mNvrO1mqxcvXxpQ+uD9D0z1EUYAS8B5bQAcWH95fa1PP/3cfv7x08d2/AA/cwJTx12uzcW1tte3msWp7h0da9RLr1+/0c31rQFl6jGbuxR3XdNIWFszoawbg2rLg6XV0JoMq7VWt+7fgW2cu8HqdGrff3l5bQoRBr81TaEAl+xxqpPTqdIU/3Ilb1RrHKCXQE3iJL1O+4I6xkFnq8c+UW/AmRRs4JLQln4meWrDA/cDDBn02LBe9kMFScabCnosr3fQmYaHNRxM5YGX2QFUt1MA4OwS9ygHWLtBEMuzFGuvsmqUAZw3uVbrQlnG0MtQVTVStqtVbCulUaz7J4c6Opjb69HkcMMYcRy7+88GQ2alNWDms7niNFTbkQxuNVvONI4ivXh7qZ9++kKvb7Zq997mmpMhHRyiNnEG4ZOTub75zQ907/S+1SMcS5MUCOtruZjb+jq/vNGnn36pX37ypd6+vVG2Yximg+93DaCvdyUA3O9c2pwfQ+RcWpz1FAae4nCkySRUmnwNYLOsUpEx6NI5IWxN8z9TrTAkz11Lf8yzBC3GyKCzzcNDrULKfTzSdJYY/K3xezck41Mtl3Onk+D+rSv1TaMkijWdxAqDsV1LShvGPP/YkYBahqS5g8h83W4znb+9slQv6pM4SQ2s8z51UxjwZ21x5lEYaTHDzz6x479T6wCv0VHYzoEss6YPCe3a1lylqmZ4ZG5A2KWtRxozLNHzVVSdthnJ+MLSyVwXml1oUVBp8Bzl2cQzj+tCM4z1T1OH16PplzDob7+mWPOm5onYEdJrtVpps1qpr2oFXW/AObAQvGvAce+EsXPwTxIS0bEl0rluFfoiGgs0Arl8gHDPU141Co/e1w//8M8VTAbg/O7/qjGc4VCBoQJDBYYKDBX4ugIDcB5Ww1CBoQJDBYYKDBV49ytw9l98e/bKOVHxbIaKbcs2g7vcsLztLldV4oElMckWdhKflQOjew8qGgYgddU2qkgCxjibEwW4msNOY1LNJE79XuNgD2TZgs/2beDh/n/AX7QUABWf90PrMPbU7n2kBoJStrsnbvgfAI+BgZYsBV6RSoWbMTCQ7eatAV9AEOeA2pRUKRAUpIbD9A4S4001tQbgzQaKAbr3IGuvZACWmU4jiZ1Wgq3/I1LeDDJ0sJH3plYcD0AHGHV1tdJ2VymOUx0fLTWfp87XXDcG8vYIzhKlAGuOzQ9CFWWlV6/eWJ0Ojw4sWUlK8vLySl9++dygFcPrcKQCvt25Fvb9d+lzNwDRJV0tPQ5Qb9hSn+vm5tbe7/DgwNQVAC4b0oiQGWDGoLtNpivAcRjo9P6pS1ADYSk0SUrA6yZXfrvSPIp17+jQPN6vXrzSarUxBcmdGoPhYSSAb1crXV7d2Npi8CHDFmlasBb4meurG93crOwY3BDAmSbTuYFQ/g0dCusPUF+WW6XpSPfO5jo4jBSSpleh3qu+An02FG3v2XapdOeUvru+9nXklAnm0XXx9r2jfH99PH7GQWcc3eYiboGqNDuAzTiV3c8QkEbhwNeRDSTs94M28f667x+NuS7cN6FqSzfXyopa612p7a5RWfmqqkDrdaPVdaa26DSJI50czXV8MLM0KTCQtYw7m4Q+ieztbqfdLjeoDcwHinI9e6BgmmhXN/rk2Su9uVqpJf3vB9qybqrSGg7Lg5mSmAS1p+Uy0W/95nf1ne98y+6V9fpW19dX2qxvtVwupX6sTz75Up99+lxXV2vlOfcbaho6HE4N4UCnS/3fNbZwFrO2DGzjn+5752uORpomvubT1NZMVdTabnj+cE2dh901C+zS7fUcbsoeoBllRhz6lm4OqP2I96TF5BQarCWSyWWO9qa0RsbR0aFSzledOoZjytNsMtFijmIC/URljZ50luwH7aH/wL0NiB5Z+pkdCldXt5Z0Ns0PvvOUexyou/5qOGe+y0xPdHBwoMPloQHe3XajbLdTQFMNvF2V6m1IJ+ly0u+oKOhsuGcTOzNQi/CMJhWNNmOXt7pZlbrdlgZ27RkX8fAdqemavRIEr3Zpa4Thq3xkGcqVVnGcuOMdjWxXhDnNx6zn1p5h3JPZLhNujMgbK+a5b2L8vYKI3QGhpxBFEjs10HrQaKs6VWhf6l4VgyBt8KznBlJ2nSb3vqHf+2d/oXC6HBLO7/7vGsMZDhUYKjBUYKjAUIGvKjAA52ExDBUYKjBUYKjAUIF3vwJn/+D781fASSAp28PNN2sOZxK8zkFLUhjIZoPfXAhXVUOS1DNQEaWRQeFdsVPRFUpmsRZHM4Uwj6CV53fyw5G5gYHUd9oLtA4ADXQPJDSBj6Gln503FTpj70vijkF9UaxJkirGQ+yFtk3fpZo9dQANnKGkPveDBYGCwK6yaGx7P1v7gZc4kw1Y5m5YHlAMd/J2l1nimVqw3R4ADISLQuc0tqTubCrA6Z3n1wZwlZX5ct0grkZ5kevy8tKG+2V5paurXBfnO0sXPnx4rI+++VDHxwcKSSKGoQFXEpX2uoGvzW5nKWbA6nq10c9//kttt1u9//5TA85v357b60/nc52cnloSkQ9S5iQoHVACVjFI0HmZucakOpu6MvgJVAyDSC9fvdKL588Nvj14eKbDw6XBxu1uq2fPXxrwDsJYp/dOrRnB0MKSJGjfqSXxSGqaa1CWmoeh7i8PlIaxNquNNpstkWNLoVLP+RxwnFpTAaC8Xu9suBgAcrfbOtc00HTrIBfwF0gYhpGBVQAnjYM7z3VZl7pZrVU3mU5OYn3wjXs6OkrVtjvVzUZtlxuoI4lv1zHidVzqG9Bm6UyD0Z56gLJ5yTtTG/B95gG3NCkrinXlBhdyfVmXNsSyH6uuSLNCm+3/OUcvjRWfIW6WqXcedEs4+/bJ3/RCe4ADWsrLWtus1npbqqzHqttIN9eoJEo1Rae+7jWNIx3MU6U4gdEXpLFmJI0ZEmkOZM+GYTIwk4ZFBlhtKsVJpCAKta0qffH6Up+/ulLdd0rniXqGB1aFtlluNX765IEpM6LQ16effmLO4qdPn+zPvd5rR3heRHrz+kJ/8zc/18XFSl0LhB054MzgQEs5uwS2G9boUtN3NeK5wj0EOLd6jT1zNqO44D1RhezWuTYbhNU0cVDjOD+7Dfwj4ctwS7vbO6szmo9pihOeNHGrrqnc95pDGydxZP+NHgVdC/cezy9eh10XuIyTkAGNieZzd5/bdYx9+SHXqVaHR75sbIcAIHgccK3wLPMsqU1ZAcCdTWe2rlbrlcFuXhNvMuewnC90uDwwaJ3tNqqLXF1VanN9pd36RrNJoocPz3Tv9ERREqluGUBafQXsaRw5d3htz6zzq7WevbzUeler83zlFWoUz5LESGWC/XOXJiKNRXaJ4PjmHuDZy5UBktOYYucF9xX3C/9Oc+vi8kbrdaa+6RWNxppEkeKAnSXunmk6UtSNOo/r4GmMMsWuu9T0Y/L+KuvOUs1AZ0upj0c6fPot/f0/+kuFQ8L53f9NYzjDoQJDBYYKDBUYKvB3KjAA52E5DBUYKjBUYKjAUIF3vwJn//Q3j19BgZyn2HErp7kIDZwwjCsvSoMRQErbfm7b8BvlBh9LNSTdvM6czf7EVzKLFE2ANCSaSdQBfFwKmSFhtSUW77bEd5ZutXSp7ytOYkVJbO8HpcMx7Aba+Qac2a6NUoMcKroMBhUypAx4CvDZbnYGmdnGT4IP2Mw52NZ9eQY9F8uFwSKAKKk/zh3wDMi88zcDcYGdDPnj34G/AB5ApCW6bUAZTlRAGLy1NJ3BdrPR6zevDd6/9977Ojo6NQctUA6IfH7+2lQQ9++f6uTo2ClJxg6skpTGtcrAQAfLcfpudX5+rt12Z9AWEGQKEIYmxpGBYsAYQJ5jA9wD98xx63k2oM+l00mt16bz4DoCpgGBmw1gePPVoMa7AXmkvQHXAXAp4dgiA4h5sbO0q33g1EXn0PZqdpmCstZhnOpgOjXNwXqztYFnpBkNhkeh1ZPX5dqgDCGNyWsDoUm9llWrzQ6P8UpVWdjwNny2wFquAdeYNC8fDE7Lcvy0hUZ+o8Vhovv3F5Z09n0aCRu1bWHwkRrz/lHM0ESXcqZJQo1c4rkxcElDxaAZ0HnsG6zm7Wg+eONefccwydygJUCfVLNpWxoSsgBV7h0Gye0HbhLFte8jt49Wg0YGKXHWrxv+x9c8b7TZNdrk0i73tN70urmqVBW91QAgO2f4XxoZqvb6VmkS6/DwwNYjSVfem4Qr2gLzhwe+0OSQVl3tMv3k09f65fO3qlRLo84AIXdF1TeWgH94dqLf+a0f6MP33zM9xv/xf/1Hvb241HLJ4EYAPffhyNYgDYztttDl+a2t77ZGb8EQRHc+NF6Aw9zXlkwmWWuDQe9Sz+5+DBkYGQCaab6M6T9Y44hBgDQXGDjIedmBso7wHRtwJVW+fzbYEMCR/Txu4SQZ2xA7GxZ454cf4YV2vvg7D7vdO4BWNDn71+T/AOIZZ8ME7wYPWkPC7Xpgl0Xoh6bCIMFM2RnKd3F1Y1oUGlqoTGhq0czYbNYG1O3eznMDzig5SFX7o151vlW1W9swvqbIDJKTrn746KFO7t+z+5omGM0YB+jR2dBgc25n7t3VOtNqk2u9q5SVnfLGUzuKVAt1RamydUMA7wA7X23dt52yLU2JVukE4Lx/r67TOPQNRr95e6HLq5VubnbKtpVdyzgIbJBgsB/KaE037l+2kPCzAGdrvLCrxbll0H4wKJDLSLOEvz548pF+/5//hYLJkHB+93/VGM5wqMBQgaECQwWGCnxdgQE4D6thqMBQgaECQwWGCrz7FTj7V7/30ICzfdoWdHAzqUNAYOIg7o70I8A5UpKElqgFtm3zTOtsq7IrNSLBPAuVLCIFk7FtsUahwRA3hkoBWtgKXiP07EkoBg7MAdNipgsyWKoz6AyQNC+0wSoHBYGpSZwoDiMbTghwxcsMjMKZSmoPSLvbFTawKtsxYG6nPGfQG6/hUtvT2USLxdRekzSfaTBGo72KgnRzaP/t3MGpQTJSrcBodBX8gmRDt/jYu2SBicBQwBDf8+bNG4Pj3/zmt3R6es+O8y49/ezZl3rx4pXCMNb90xNNp4najvd1Tmu25QMx0ST448AltO29AaulvS2pTGDZXVrXUouRaxBw7JwT58EnChTOneuLm9ng2v4cUYI45zAgtbdj3+1IB7s6kKCezGZ2vnwf6WYUAAyRNCex/VyrliGG20xR1ekoSnQwmYqM6S7LtM125pLl5EgyGzC0wYa9JZlZa2EUG3wEfO2KSuttrttbFA1b+aToE9y7gTUruJ6WN+45XhQCrflt8yq3JPLh0VRnDxc6PPQVBID7nbq2kHqaBaS9Y6uty8U6P7gbBFgZyOP9xoBEmi424G//GY419gHEpEIZaFgYgOScWqAzjtoGuDxSYKlaxAt8uO+hAdL1DOekYRBaAhVu33YjYajJslbrbafbtXS16rRaNyqzVsHIN8icJiMDzpM4sOPktbkf5/OJqVKsQWG3A27fQGEcKWIQXBwrr2p9+fJcf/OLF3p9u1Y4GWvkdw6a468eS0fHC333Ox/q7/3Ob+rs3gP94hfP9b/+b/+nPv7FZ+bnHY17G4BIDV3zyOlrbDhg1VkTCfPDCDFE74Z3mtfGMLtzN7tZjLjGWXfOt05SOQ5dspnvsUF4+M1xwZvbma4Tuxc6wupu/ZoehhdDr8EQT6cwAfLjgE5M7eAANN5lBz89a3YAbDkmGi4AaNd8cTsYUHsAo/kz38OOBY6XRhMqFe6zxXyuJEos2Wswe+wpy4s9cG41mc7M84yznHs6zzNbBZasLtyaicPQEuQegz23t2qzleJxp5QhhaFv9/fhybGWh0fyw8jKSFrYGlzw96ZSme+0Xd3azoDSUv+NS8jntTZlr6wbqfF8NRqpbEgfe3auHJtTIzFMsTNVBteD5wlDA60xsk9G7/JS1zdrXVze6u35ra6udtYQIl2dRABnhmG6QZAMBQSKk9r22DnQo/YY2c4Wzx+r7nqV9hyWYn+kJPB0+Pib+p1/8mfD0MB3//eM4QyHCgwVGCowVGCowP+vAgNwHhbEUIGhAkMFhgoMFXj3K3D23/zDD18Bd4FIgAO255M6dQPQgD+1JXeBnkAXYA++X88fqahLlV2lPvQUTUP79BNPXtRrRKrZB0YV2m3WBjPZjg7EnqYOYgIugDJOnzGylFxW5DY8EKjsj315vVN84E0mjWjKCJJ+AYPy8JLu4RSAkCGCI98ctjfXKBu2+63vvcFYNwgrsNciVYtTGY0AMBVlBV/xIgN8AOvUY7NdG5gjXWjeXt7UcCSwsHPJ5pzEa4lEDK4AACAASURBVG3Qm9fEj0zykL8DFJFURkFwfHxs0Orly3M9e3au+YKt84f22gBMgDJJXtLa8/lSBweHmk2nlg42v3XtUtb0Bkg+ksLk2EhOA9CBRgBV/mzAGIgUhvYzAGtgGkUDQvN6NvxvDNh3SW1+jp/HMQusZAAZWgZgO9/Pe61ubgycMTgRqJRlgK+VVNY6jSd6MD/QzA/V2wDDUnDFIImtocBrAbSpCQ0H6nkH2EktAxvXOGPXmaVGGbqGDmE+nVhqlIZBluVarzemMOD7gWMkK7O8NC0FTY6T00QffHCqoyNqwUDGXE3F+zaKYpLhoTU2nOSBpoZzUoMizf0LcN6rIGwYHUqOOLAU8B1wbuxaAeccV2VZoExxoJp6OuBMw8SUNBwrOg0Pv/dYTUvCGchOs6PXdgds7vTydanXb0i5ewaXl7NIkzTQJBlrmgaaT2LNktQUDRGQVK1qdAy7nZ3/OIyUTKeWUIX5Euy/vM30k09e6Hy90mjia7RvbriEcKNk4uv9Dx/pN37t+/row29oNpnr009f6X/+X/69fvKzXyqIGDSHAzk2nzHXjMYOapDAj+2/y7w04A5oplGCLobikIY3pUSSOB1JhraGtC7gnIGLvaWR4ceATzzWrAvgNp8Ut61Ij/d74OxZIhrVhYVnR4DNu8ZUbx7oOJAiBhDGKDZiu+eA8igzDCyPGHjqOwe752k+Y+Cka9bwwfdwj7DOuL9JKfP8ms8mdj+Shg7sGcTzK7QmQraHvrbzgdecT7U4WFgzib+jSVCRYO7a/WC9UNvbG60uXiroMp0sYj24d2RAm2T6yA8UsnMjmVqtQPn2zGlKVdlW2Xalzc2VWIcAfuBwXnbalq3e3mz1drVT78eaH93TmGYcAJhdKgnPTVQeDCbsVdpzudd8PrehrPupjMpoctU0c3q9fnutL5+91puLlTZbhgSi7tk3VPbDSHlG2a4KVDtlYa4j6szOgDHJdT8wfQu9p3jca56MdPz0W/r1P/hX6oLJ4HB+93/XGM5wqMBQgaECQwWGCnxVgQE4D4thqMBQgaECQwWGCrz7FTj77//4B6+AL6RcgSuARzykzoPsPKskNBlGVpS5JdYSXMORr6KplDW5FPXy45H6cavGq9T2eJcZuGcCW3sdm9FGgpTEqKkfGJzm3KoGlse+qTtuV2v73oPlkc5OH+jk6MR8qCQVnTfZAVwAMZoJEq+bLRoN/AQOkgN6SfVaktdAbKqTkxPFSaLz8wt9/tkX2qx3Dnr5gQ3b43WAyQbePbb/e0rS2CkrzG86UtOytR2Eij/W1ckgWp4bJCN1nee1nn15rtvVreIYjYPTDzj1ArDaxRVJxQKslkuG5i1NwYEGATDOe3AewPA7gMyxuZQ2SgBSl5VrEFgCF28sEB1ghJ6B46kNqLphivirAXNjS+2iqEjRcARuuCGpS96LepH2JAEMZN7lpJ1rawBYIpLX6QCclTlwzSVCYpVUdlbodDLXk6NjzXHEWuobtzWvk5u+wo517IadjTzftBrr1doSrayRbZbperXVJiuUsxY9wOHY1grJTFLhJMW53mhHAOIdic99OhpfNmsIMjedRXr8+ECPHk6VJpXUb1TXOwOAzieOgsQNWwTljVivDPzjnEjkm58WSOygGQ5fU7/gca4rl+JkqRgTdQPRGpttd+dA3zclcP5a8plUMOnzkWr8xj1ajVB5NRKq66vrWq/f5jo/r5Rn7rpOEl+zCfqCsUaqNU1D3Ts51OFyrhQv78jpO1gTXCPS3gEp1ulUfhgqb1q9vLjVz5+91qcv3mhbF6a8IZVLEpXhkUDZ9z58pN/84Q/05PFjbVc7vXrxxpy9HC86lNl8okePHpoe5Sc/+1ifffZcl1dAWJzWzvMOoGdRA40tjWtV9UxLQkqZ54upRfZrm8YKgw2pOYly1oula63+1Nx5ml2K2S21pnLma5QZwHjXGGgtbYuSA8WD6VO81tLNE5LhaWL3CYlkksU0LhbzmaWb3UdvDQjuRfs+u7d4lrhnH88sYDP3FM8SUuWWkua4bTike3Z13lirvXscIA1wxrGN7mS5nFuiebtmd0Btux9ovn3+y19odflSD44TPTyd6fhgbgML0QqFNNemc8UJjm7nXKYQTZWryrcqdxvtVrfKzfVeqURH0+DRr3WzyXV5u9O6aNWNQrVeYMA3YmfEbG4+bxohvB6aD44pTVI7P3tuj30Dzle3K7sfr2+3ulln5hffZTjMe0vn2/Oc//+CQafsXvAA+Z4CrieKJQ+l0ljjENjsW/ODv79/ONGTewtNTh7qvd/6Q1VeMgDnd/93jeEMhwoMFRgqMFRgqMAAnIc1MFRgqMBQgaECQwV+hSpw9j/92W+8Au4AMx3rcfDA4KoBWAS2ng0J7ATQChQkobqxtKtyZfVOfdA52NzjtcXT6TQCthXctrMD60h3gouAeI5QATxRQRgmYtt8A1wa6fDgWI8fvqd7p2c6WDBcLzTtgQ1BI+Vb1bq6vtZmvbE/G3jk54FudWPvB4AFrDrnsUtv84G3+fLyRnmOFsI5j9m+j/4BMAsARz3BsDWAIknog4OlprOpQVw3aM4QpUFa6oNnmuPjdVa3O33xxWvd3NwYGJvOUtvK71zBDM8LDVrxM6vV2pLeD84eWLIa2Iw2hA+0FneJajfgznms2fYOvMPNbIB8hC/Y+ZuBlKa+qFwi2UE+B+9s4GIKfE2sLnw/J8g5UdM7JzXvAcDEjcwgRDQrpo1gGGNHIlSqSXXvdlYvQ3bA9rrRYTzR2eJA8yiRD0BsWlUNSpYdI9zsmgCc+QSok0TnepAA5lgA0DerjdZZrl3u/M0zkqekjMdOo1JZWrtSVpDoLO1nWWdVg2u8UpbXKsrW1u7yYKInTxZ6cJ+BhdDgQnWTUz3TYwQoF0IG8PkKuKY2hRLY6EA6r9F0rZ0/jRMHQd0QwDEj/9CKoH3RfrAmgBqLjOkjaNhQN9K5UHGGZY5UN6SbA9UtUM/TatPp6qbT24taF5eFtttWo95pIdLY0yRFs8BAvkppHOj0aKmDxcSGTJoLOEX7wrV0qmPSsWgYEKXcbnN9/OVb/fSL17rcbdT6JIcdZOVa4uE9u3+q7/3at3V6dk/r1VYvn73U1cW1rcX333uqp08ea3m4MBfvxx9/ov/nP/5Iz5+/0e2K5DsaBS6dw8t0VQCZptNoSfpSL990LeyO4C50OwMAyzZG0QAy7S1wr8vwuvvUXNp7DQfPB6clASZ7lvZGP2FjF71ek8S5rZ3fmOvCfUsqnAGC7GBwwzKjINB8NtNysbDhm9zrPI8AowwmtQaCN7JnCDyWBgzXmEYcyXquKfcOTRBgtz1XbO21li6/uL7R7e1KkzTV8fGRlsuZlvO5FouZNU/Q0aAJoWYXby/0+S9/qba81fsPF3pydqB7R0s7tnQ20xgHd5QoSmbyQ+4BIHdvzY662FnKOV+v7T7k+EruiwqHc6VdXut6tdPbq41u1rXKzrNdBul8rtliqSCKXU3YtYDDXr2Bbp4Jbs332tH822x1u8m02uZabRxwJkWdZb12eWsNFnu2m1Oe2vWmpIHdA5adUoPBmOxCIM3vrtd7D5f69vtHmhw/0ONf+4eqFA/A+Vfol47hVIcKDBUYKjBUYKjAkHAe1sBQgaECQwWGCgwVePcrcPY//tc/eAXIID2axFPbno1CIy8d3CVxCOvwI1/hJFI4CaXAU1YXWudbFU2udtSo6gq1XWUDAkmOOidvZ4AQkEOq7g5cM2jQtpaniWbTiUEqBoQBcE9P7utbH31XH7z3oSbJ1LZ75xnb2re6uLo2XypAa73amJ4B4BNGiak0SFcCaoFlwCLeg+Ti9c2VPvvsMwO80+lcJ8f3bNAgoM6gU9+bC5XkbhSz5bzTdrvR7e2tqTGWy4Xun923wXIOOLvBfAa2o9g0JABUd5w73ezBE6+DL3p5MNdkEhtUXiyWBk8vr6707Nkzq9OjR48txQ3s4t84fv7MdeAccSfzWoBgB5bx5JKs3SePLf3s/LiWNByNHJwOQ/PNkuzGKbtcLC3dSZLRNClFaelI4DXQ6g4887MkUfF0k1B0iWvn4QYyo/9gaBqwygYItp2ika9ZEOogThxw7hkKSdLRDS7kmJwj1q0J/Nk4mEmjA9NoSDB0DX/zarPTars1ZcTx4cJAYW1e38bpRYDVeW4ajZJBgridCweaq6ZXWeEX5+9bLReRvvnNpZ48mWo6BQYXamqGCWamZEgS3OCRQoC2AXr8s244HbW0Y6VG5vqW8wLjMt4ncFkDJKxNm8FwN0TGuL3t592wSoBz3+JZ9lU3odou1i7vdXGN+7fU64tKl9cMZHRe4ygYKSGFHXZKY+Azx9YqDsaaTxNNk1DL+UTHx4eaWzo+tLoAm4HOZd3odrvTi/Mr/e3nr/XF5Vp9NJIf41Zm8Fsj3+t1//RY3/vut/TRdz7S+dW1/uo//EdzZ6OeYKDlh+8/1W//8De0WM701z/6G/3v//6v9ItfPreac9mbxii8vbdd6743VYUB5gp4Dyh3zQrbGWD6BZdIx3lNuQGUIXUl/e4B5Rmw2DoQDbz03S4JEvKgaKsNzyJS516vyB9Z2juJSYKzI8D5kVk7wGHu766tLeFMeh+PMaB+aoM2fXuvpnX3gLnb49juLeA2xbSEc15Yypmfn6Q4n90wSYA4jbnVZqu351d6e3FltQEaP3x4prP793R4sLCmBnqYkiZKGOnmeqOf/M1PdPX2teYTT08fzPXeQ5ps93R6eqrZ4sAS05QQ2DwOEnkj39Wuq9WUuapspwJtT57bc8v863lmCf+Kxtc20/OX13r28lZF0ymm8bWYK50vRNcBgM4nSXeew4c01SapNf4YxglwLtveGjlA5/PLW4PYRSX73FrSGVVMb9cfDYkpZPb3D/CZ82ZXADA+KxoD1KhIPni00Pe/caSjB0/14Q//keoh4fzu/6YxnOFQgaECQwWGCgwV+DsVGIDzsByGCgwVGCowVGCowLtfgbP/7h8/fWWQM0zk+7HKujUNAmlmUwkEY9uC341b9UEvRVI9ag0453WupmvUjzqXGA34ftLSJD5bg5kkI0kbAi5Ju7U9A65yUxuQaATizCZTLWZzzRhSl840TfGkBmoByBXuYpem63rSyA5W+ePwqyFy5m4ehzZYDKczEJeU73q9NogKTL26vtXV5cpSl/PFdD8AbSSfc1JjKWQ8y+g1+m5kA94AojhnlwcLPXhw5pKhBiPHBkoZeufejw8GDUaazdiuP9HNza3evn2rOIkM2E0mkZ0rIOvi4krnF1f2/UApQDDvDbAEWhvssg9S0WgKSJsDup3mBBBqw9j2YJkUJ0nXu63tgGYgM2oFjgdFhks01l9pCqgJkO0OJlsiukO74RusBq7ynoCs1erGEuB8kDAFCqIYADqzHR/QCBKd+IGOpjMdzeZKGFgGtCoKg3IJ0HsK7EYJ4pQhQHu+MpgSgEziOQNO2aDKnUHdg8VMScQgR5dyRSVCahrAyycwa7cj1VkZYM4LPhsxm5K1TNMDR/jpaaz3n8704P5ESQyA3Khr8DszDG5kagkG0bmhgXeWbpy5raVHeU9UK7iDOR7S12PP18giww6UMvSQdd155Iv3+oiGcyQ1O1ZZBtplgVZb6fKm1uV1pZtVrW3Ocbo1xDknDNIM6CDUCv3e3M3TJLC0N6ld9BGzaaqY9G7XGiQ9PDyyZgpDAzdFqedvr/Sffvqpvrg8VxP16jAyeKRrGepGojXUNz58rA8/fF95CfC+sQbP06fvW/Pm+uJScRDo6eNHdv3+w1/93/rP/+/Hul3hAmdgo1RWLs2Na9nqYs7k1AYI3t5sDTo7bQY7GNwuAOLolpgnNO7JwHGMD5ma7xsUBvwBzjx/DDj3BMQNHqPNwPls3mfSzHswjat5icYiwdvt0ucMGKVBc5eUZjcC/56a5xx425pCx4aWmovbaYBoEtjODLQfNEysOVLYeeJxjkMGWBYGazkv0vjrTWYgd75Y2r0HxJ0kJPpRrPBmbvhnW3d6/fJcP/3xL1VkG50chnp0b6IPnpzq6eMHBpzniwNLOLc0thiQGqYa4dVnJ0Bbq29r8yTnm422Nzcqsp0buFhzL+ys8cauj2cvr/TxJ6/NnZzOExG0D9PUYPZmh5e/NnBOAvvgYGF6DAvzm1KjVs6zt8XhfKHzixvlVadN1miTcb/i2+5UNQhoXC7ddrTYLpmvn093mo6a5DsaofFIZ4eJPnqy1JMPP9L3fv+fqBkNSo13/1eN4QyHCgwVGCowVGCowNcVGIDzsBqGCgwVGCowVGCowLtfgbN/988/fIWSwevHKmzwVWUuWA+ow3C1ca+mr9WMGnlxrz5ESFCraGs1pDlHJNycu5NEW8AwKdMM8L/OXsO0GagZ1Krp8Ds3pjEACKVxatvcga8QCyAP3legLuAHIEnquut8dX1gQ9bYjh8Gscqy0XqFvxmYU6vIq70n2SUU3TA/5wcmube63Ro4smFvJEYTX8uDVIvlxIAz8Ai3c1UCWoFqjUFIHLYM2yK9B/RCDYHewek9GApG2pE0n+8GE+LPzUtdX1079+sYpzAAmAQhKg18wq3u37uvBw8e2LlzjKvVSleX/Ax+ZDf47863CnQ22QBp8YD0JscA5AY2u4GIBv/GDnw7pUhsr2HDwSpqU7sUL2ffktZ2iWg8zaQ4eY8957YvgGHS1agAgGX8cmi+bdQoFrF2kNC8vGWlNi81ixM9Ojk1j7MNDiwKuwYcH1Ac4GwO6Aro664t2/jRYzDkEdCF8ti8zqRSg7EBPuAqwM+c1L1LEwObgctZVmub4ZctVFSknKWSpHPTqyiBYqQtxzo6jHX/ONH9E18HSwbMoYBgPdQKQpL5Y0X7AXamL2haB/vRy9CAYdhcgOoiMs0LQ+/MrWvJXLzcTn1i0hjc1jRdatL7UpF7Yrbi+VWvi6tWqw2gslVeOf8zBJT7BqDKMTig2inB45yGpikANi9nk32iNzRoysBEA864zmcL1a10tdnps9eX+k8ff66L3a2SA1/dmOPr4J4G/ZbzRE8e39e9+6e6vLnV7Wqrw8Nj3Tu9p92W4ZBbPXlwz7QbL1+90rNnL/TmzZW2O7Q5XLOx8txpTLifomhswJlUMWAx21XKd5X6Bm0Gmhq3TpxzxDVNzPkL8DUsjW4BAI1nfGRKBvMAWzNrpDHTHNFsjJ3XG6+1Jc3RrYw8pQnDFWNrBNgwUpzkATWirqzbvT9+n0zmIHlKodyhfiRxuZ84Lu5ZoLr508WQxMKc5TTfppPEngkM6zOn+V4RQt1HfqjYBpvSkOA5QBKac7ETtvMn2f/F5y/1tz/6ucp8o+Olr/sniT54fKr3njzU/fv3dXh8pCBxYLgfBfIBzn609y7TyKjVVqUqBkVuVpZyNpc6SWd86TjX61bnFyt9+sUbSybzPI/YZbFYKJzOzeu8w4NelpbaZ3Aihwmo7jGGN505obOi0tuLS13frFVUnVbb0hokRY12g/vWfR9r2ELrDM60hL9zYtsAUxRCfWcNvHHfaRaN9d79ub79g+/rt//gj9SNB6XGu/+rxnCGQwWGCgwVGCowVGAAzsMaGCowVGCowFCBoQK/ShU4+x/++PuvSBMD1m5XGwOT+HZHwVhhEqj1auVNpnZUy4uRGku1gIKdc9oyTA3gHKB7GJsXlwF7wBm2WUcM2QpJzpHixLlbWaqQxOtitrAhXgysQpmwWTFUC8jrBugZzDN/KwAExy/ABhDqoDPp4u2GreGlVrcoNnI3tI1BZQAPj0RsbUMK4yg18LnZrJVlO4MyYTTW4dFCJ6fHBqTQaKDEIGW829VqW8/+HXcu0IkUMLqQyRRAnbohhiPOl4R1YP/uBvYxpI9hY5WuLq9UlrkpNWazqf0MkAr4enpyT0dHx5YoBsZcXl7q4vzCfo7zoAbAZEAycNaUG4HvkssoONARhIGSBMjHsDbniObn8DnzGiSyge93gNlFpJ0uAxBmPmjcrxlp7dLqAhgDluKydioE4ByJT5oJvvu613/wFa1Gjgbj6kppEOiDR491Ml1o3PaqSYnnubwRCdjY3tMlMTOD3BwjahOaHKv1Wltg+zi0v8e72zHojhQsjYsYRQKD/kYGxgDMWd6IYYEbXLObnSkAOnQkdWdb/6taymkgEHnuek3isR49iPXk0cQAdByTWC/lj9GvkLj3FI7dMLoaF3ZNw4I0ea8xENgfK8ENTpNGOIMB8G6wJm5i2LE5pTun9iBxjZd5vep0fs5gwErXt53K2ni9+v1gTXwEgFu4KrAZ6BwF0hxImMbq6lJxMNLRwVykeQGZrG9SywHJ+sVSaTpXXrV6ebXSJ68u9YuX59p1hZL5WBq7IYjA3DSNtFxMdXTIULpYF9crrTe5JeE51+vLrYJRot/94Q9U5Tv95Mcfu/sQ3UJGYh3Gzj3Rab0qVNaVAf049q3hwRppGynblqpzp6bgdXl/83Fz7MBIS8ZLY/uKPmNkMDkE/np4tEmVt6a+YN3boD40KKbQCJWizuD7A/Qje82Fx1qJlSSpNUdQafBzwF+aFtwPKGGAxa55FBkQZSipqWTQ62x3drwocLjnUE8URW5pYJofOKLvPN82PBSlCZ55A/G91ZFhjiSbSVRz7O6e8Qw4f/7ZC/34b3+u1fWlZkmve4eRHp0d6OmjM1NxnNw7UZymlkwe+bHCZKogTOy/3a6HVm1VWMqZz7rI7ROfMw0e6kqzjh0Yby9u9NkXr7XNci0O55osl1qePtD08J6KutP17bXKIrN6mkcdnVJBUxBvf+cUQbe35nBGi4EfmiZJ0Ui7otGW+69yCX1+hueeOe5J/luDwA2ZxYW+3WzoBCqQdP9wqt/84a/r7/+Tf6HeHxLOv0q/dAznOlRgqMBQgaECQwWGhPOwBoYKDBUYKjBUYKjAu1+Bs//2n3/HEs4AEuBi3dXmoW28VrVXq/VrNeNKZZ9b0rm37e29eZ0Dg50AFVQaLiE63jucgTtR4kCOgbEOwANUYpt650CwH9ggu5HQE4zljwOjcF0L2AMGpmr7kba7Qre3W11drbW6zSyBud2SXm5MRTGdLIz/5HlhX+/SvjiXAd2hpYAZyheqaWsHhWtAIAMEN1rdMiTQpSlHo05R2GuxTHVycqLjoyMDUWVR78eZWfbXPs3nPHLAFBgHywWIktJGr2DOYcCsOZc7A7umNCABiHakIcEKiJ6ZKsINLrQ96QaWnNN5vE8HT+z72K7vtBf8PUoH503leCxNSBo4ju0VgGem3RjjnO6cizbPtNttTBXC33H8AFO+z9K55oN2wwSB0KQmAcU0BvDPcswAufXtypzYeYZagORsq6rINYtiffDokR4cnsgDWN3cKt9lBslPT07sNagHtbi8urQakYYE6t3cApwLjYNIi4NDA4RNwTGUhIgN3PGznhcQJ7UkJh7n65uVKVM2261qkpbylNckoNFrMJywUVm682KdWurV8zSf+nr0aKqHDyeaTUYKRpWCcaUkkuKIoXWt6Qvu1hEXGKUI6Xxg5tgbWaMBvy5NEUAsSdeyxoPbaZd1ul03uris9fIlx4kaBUjsBuZZzh6Ng3FEG/GoOPA0S31L8IqdAOORJZsDzw1jS2Nfk5SGjBsSOQaUhqFCnOTRREXT65cvzvWTz19p3VSmwWFHAQlTdiFMp7EODmY6PT20QZjA+k8+f6U3F9fmtAbu902nSTLRh0+fWMr82RevtN2WLsU/HjuVjd0Phom12eBv7zSfJ4ri0O4lg81lY3oNW9Ocp61H7hfUJSMbMojeI2IYH80qIK39XyCAaXYT8P0MywQqO2hLghmntQHukD87ZzP3Nt/Dc4zEMil/rg/NE34eP/F8OjHgfednt0GC+x0CbseAZ1oZ7hvO03zp45E2242ur68tYWzu5v1x8ucojM09X+N97r9udvHaVVVacnqSMuRxao0ggPP5+aWefflSz794rq7c6fQw0Dwd6fR4picP7+vk5FCT2cQaCWE00XR2oHSOZiOVF0TWZGC4JWuzJ+mc7bS5udH561farTd2/1sTsSL9n5lf+vrm1gZt3qwLTQ7v6YPv/kCL41NT11xdX9paZIcG1263H9rJNbZBntzrDGhtpFEQW1Pjep1ph/4GjU1JgwrYzDPE+cx5ivHc5ToAm9E00dR0rm/peJnqN3/rB/qDf/bH8sJ0GBr47v+uMZzhUIGhAkMFhgoMFfiqAgNwHhbDUIGhAkMFhgoMFXj3K3D2b//lr70CruCnLatcm2ytsq3kETINO/VRp9Zv1HiVNGrlkf4ceRqRwNyrDkggknAm7cwWdT5xOQOZSOsyXM5Ta15VUox8L8AVaIfvGG8zAwvHo8BBi3ZEEM6g1u16a9v98wx9Ra+a1GoJzCWBi6uV90sM9qJpAG45B3GvpmH7f+vSjXFkCVIgsQ11YyhX4fy/dU0qk2MHMnF8wBIUASgpSOVyLsBFBr85B7Ub2AeMBIyRcgaI3ekm+DXK+ZfN27pXgwDZ+V40F04rQGLTJcH5Xj4AX8BZ4JRZKzq+x1cYOR8tQ9nutv4D0nDccl6W/iR9mwDqEzsuVBmcF2lSp/8AeANfSweTa44fUE5d0Gw4GE5yne/PMzeQDBKKh9cOCJibFdquNypyEtFAuEBpFIt3YgDcIp3odL5U2HvK1lu1Va3ZdKrDgyNTLuAE3uy2NpDRNCG6G5CYa7vLVbW9kgnrIsGObNDTIXjUKAwqQ1eBYxrx78j0GzerlaU4S4Yamne5sW3/aABQP1SlA72sXVS4gEUDsJNA82mo+QQ/b6uDpaeDJU0MYKLME0winGtlrgiPYXZoH2iQAGDRzvh2LKSod1ml21VhfmbUGbdrB553O66Hqy33AQlzGzBoc/dQEMjUDzibSTIDnG2oYYi/ObGv0RFvcQAAIABJREFU4cglsGcTXOGJ0mmqkHWCZ7iVitbTKq/082dv9dMvX6vwWhv2aYPxGtZer9ks0uHhQqf3jgz0vzm/toQzShMaFzbEbxwoDiIFpPbLRts1qf+GFsg+aSxrqIj1rlBF4ZQ2TukytiQzQ0Bb3Cisr/0nsNcl5fFk89lbuhmYHo1HBpFDnPGWbm40HpFMdjsmHIdmrY0UR76pONBozGbOZW2uZHQkUaQkTU1rQZ1pZBlUxn0dR2qqQtvN2u5jhgeyU4HXtvu0dbsrAK/cY64xMbIdCk6Nw7Vj7eCYpiHhBmEGQWSwmXVJTblPWS/oaLiP+G8aNrP5wtbv+fm5nj97oS8/f6Z8e6tFMtZyFurkcKb7JwsdLLn/nZ5ngt/+4Fjz5ZHiyVzjGOi8f37QDKlKlbudtrc3Wl1fq8gypzBpgP2cE/dxps16q9V6p9dvb3W1Gyk9eqz3v/UNTeexsmJn50bbiqGDbhhnY5+7bWYKoO0uc7sHNDLQzFDCvG4dcOb6Mzu0dfeWS/o7HzwOf+eJR19jAnqr93wa6dd/43v6w//qT+VH0wE4v/u/awxnOFRgqMBQgaECQwUG4DysgaECQwWGCgwVGCrwK1SBs3/7Jz94ZUCyq5RXW612tyq7QuPEUzAZa5R66v1O3YikINvF3WBAG+BF8tAnbRi4dDPAKMY7zKbp7ivQwaCs1JKIQFNACs5jhnMBuHwDkWkydwnRure0XJ43Wq0z03ygTmBm28jDm4uXFSDEILzePM58JWHpfLsMO0Th0agqd+Y7NTdvFKgHcO2hFEMHZUqE0GCunUNIGpm0r/MXk+blE0YNuCXNSroTkARQAtABqeCwDjgDVwDd+H7Br9J2t7VUI7wSTQUQCShMHQDzfAXSWT0D31Qby8XcEtkAPtKCzpvMwEQHrEks3/mCTUMQ3qkMSI/i0UbvUdv3G2A1SA78Atw6wHw3xI1j5e85RqDbXSoaeI+yhJQkyejtZmfKDYPvXN2WBoIbmpdEiebpxPy7fV1q3PU6TCc2RLBle37T2qC25WJhTQqSyNfXtyqqygAdigwAYMkgxl1uQ+xGAdqEyF4TMAkABFqhHqkYbGnb+DvTF4DqqfOuwOFc25A/A2YMkaxRW6ANcevKjaNz8BxwiDGErDGp5uXC09FRqIN5ojQZK44YPIefnGQzPlrrVexhKWCURg06jbFTdxSA9EJXt5murhlU2Wq7460YrOd0HHatfRLnpEJpCPAS3E/OTxyMexFujgCrpJmBqmlq0BkwG446zaex6TAWy7nCJLFE965sdbMt9OrqVj9//kafvb1SSUo4RCvRqW1Q2XRKp6ENsTw8WqpCv/HqXEVdO+jde+anjkMGcrZaXW1V5Xi/aUCw3pmL5+5904F0pLBZ89yv7ByorHHhJsi5/gRQFlxMCv4OOAOOWUWYNczBzP2Dy5nnB80rygosH+PZJsnNtW+sQWIp7wT/O/cKw/kmBpy5sqSjGdI5AThHkXM5+4HtsuD+5tjLgmGXmSWsFwwZTBOX5t+5xD/paNsh4RC3XXC0HHe6Gu57VCsj88rvG0ZRwv4CW3Mu2RvZT/M+3FPUYDaf2UBBVtv5+YU+//wLPX/+XLvNyq71wTTV8ZLhqZHSaKTQx9kdarlc6ODwQMvloSbzQ0VA5yi1AYXmFq9LNaWDzmWGf760T1LcZZ6JAYwcf7HLdXO91qu3N/rkxVbrOtV7H72nJ++fKZkmihKS6a3Wm63tKLF7h4Gc29zUHDQkXCOn1rYobUhn0XSWds4KEsw8U7iTPEvt2zOZRpZTxttuDT6oIynnJBrrez/4rv7oT/9cUTobgPOv0C8dw6kOFRgqMFRgqMBQgSHhPKyBoQJDBYYKDBUYKvDuV+Ds3/zT91+VdaGyy6SwVR80aseN+qBVkI4UJmONQk/euNXY7207OxDIhmztQSCAxtJs+FsZkjUmbVxaMg6wdnJ8pKcPn+r06FRpMrWYI0Dk1YuXWl3fWPrPD2PdrnOtVjttM7QevqIo1Ww6twRhiS90W1hqkoGBfpAoy2vd3m4sRQ2sBJ4ymtCGX5WZsu2tuq52DuAElQDgZuESiB3wmSQ24Bkmwqg3w2gu3Ui2loAmydHCDSQEeAJZAVn8okSKkrQmKg8czy5FXLuBeJ0bmGUw0QeA9wZrSLYC1QBdczy6RwdaLDgmvNNf6y9ww0YB0CzcJ5adMoTt8qQygU0oQaB6DF1Ej9A0lVa3Nwa5LH0N5TbATHrduZQ5Pq6VDT4c+1YHgDMp4fV6Y68JiDTvc0O6uFeZl9pusv0wtU7pJNViMVcSM0AtdJ/A9qpUW+SKPE8H6UQHk6klWIvtTtHY1+FyadAVV/P55bUNJOtQRQTOeQv0ZggdOBJNBE0J8DBwkGQ3H1xnXLk22MySzo3pOXZ5oawEODcGpEugNIMkGYSJc7ZCadJaAtOYqCuN+zR/sgsw4ysAjBoQJWGcSLMpaVrSs07tQDqX68vrAds2u05ZxrE5pQb/Brg32GaJXpfsNS0IDYIIHQiNCQZOum9yAxk9xaGnJMTf7N5vkkaaUe90ohEH2FZaTGIdHx1ovpzLB6yinhmFulpn+vGnX+gXL1/otiqUoTmxhgkYkOS/lKSBJtNIySS293cNHdYrXvFYTx4/VDj29frFW1282airZaljA4VcD9LZkqqmsQaReoD2SBWD5Pb3iOWR94n4AA8x/2n3DvDZJZUBoWyCADqjWKDWaH+5EOwySGNgP95vlCUkqitrnNDLOphFOjqgecEuAM9pZ+yTxLGvJCHRjOfaKXo4FoP9e++1A7X4wUvTpXhjT9PZxJ5DPGvsaux1NnfOZA6be5R7nKYH51jRSBI1nVh6PstzW5/Abr5vvVrZ+TGQbzKdyg/dDggUMJ9+9oVevHhhQ/4Mivu+Jgxd9FGaFJolYz08PdDpyYGWi4mW85kWh0eaLI8VpHNTylgDaQ/1gbj4mxnwiTKHr0W+U9M4p/Nus9PbVxe6ut7q7W2pizXP+VDvffMDfet73zTPMs8LFBtvL651c7O1JoIboFraswvPOjsIUHNsi8p2EACcGR6IW59n6TjwrbHG84T7kIaOAWfUPTQe9jcFSfFvfefb+pM//0tN5osBOL/7v2sMZzhUYKjAUIGhAkMFvqrAAJyHxTBUYKjAUIGhAkMF3v0KnP3rfzB/1XmtFLQaxb28qJWfSEHiyY/lhgIaCCKdS+oSfyzbyF0SGODqhvxFNpyP1F+W77TdbVTWpXlR59Opjpcnmk+XbqCYJS4blQCavDAghqu5Alw1bE0nAQrkIvUbG/wFfAAvcIQCnUlcskX86mplqViSwKg9gGbOEdvb8bp0rEv+MsjQ4DIJy/12eL7iGAXKAh2NP+6H4pFg9ccM5GPLfaUayFa76CbwzKB0R+LRDQsE6pLaBtYCm4Hc8zne5ci26QO62dYPHAZwAVRNqRGFzhOMR3U0suMDWoLnUIYwlBAEaultj4GJpHZL8z6jqFjMFw5y7YcirtdrS2FD8kzDsb8uAGtSyhWwiFSkKTac2xiwxrHjbOX7gOacn8fAxhqXcW8Jbs6DtDjvS8IdKI2rF21Kuc007lodziY6Xi50OJ8pZZhaWRjEXExnpmTgfVFg3Kw2lhAm4YwKAIc1kMpD6YDuIE0MxEH9OXfn13WD2SzlXNNkqFXVlaWlSTeTfGZgX995brBgXhsUdmpsN9SMNWSzE/e6bM6fP3LdrFFga2SvKRn1BmotoWzaBgdNTUPS92oA9qzHFjRu0dyvHNHGXbmW1Jj/mTajtx0C9h5AXAY32sH0pokw0Byg+9gD7wjlBwnnVCH32qjXLEH5EdtguShJkamr6Mc6X+X6zz/7Qp+/ea0uatX5DNsk+e8GRIYMRIzZhUDin7q7OqCkCcPEjpEdAEWW6/ZqowwoiUnHlgcQlpZMZ7sJuAZtg+ubBPBINUC/wCtMgnUP2NlDsPdlUzNTaXAvmk6DFd2bsgQoa7VlzhxakYgE88iS3jE6DY/rX5liYxJ5mie+5rPEGhU8I9BmAG2dcobBpW4XAWoZNDdcZ/Mee/i1UcT0WsymOj5cWsqZetCsuRsYypHRlOHeMNVGh5YHiJ3Y88Nc7I37N9ZunKRWjwLXuDcyDQbPk+1mZTssgN3s7sA3j/4kLwpdXt7oZz/7VK9fv3XXxkcvFCpiuVelFhNfj+4vdLJMtZhEOjiY6+T0npZHp/LjGYIi5533UJHQsOFedPqMLNuqLHaqq8w+Sbdzz99cbfTJp6/18vVKt1mn6+1IJw/v6zu//p4WhzM7B3QaAOYC0FzyXKu027lnAhC5bGrbSbDJKuVlp7Kh+UDjB81SYMMCAdPcn3w2DcMizUjvnq8sde4R9fro29/Sn/7FX2q6WA7A+d3/XWM4w6ECQwWGCgwVGCowAOdhDQwVGCowVGCowFCBX6EKnP3xPw5eeQC12JPPTu2kFzu2Q/4bhQbDvBi0xvb3gHRzZDCHhC5b1QFqBnDHTkcBjNps1lpvVzZkEPiLDzYOYksHs9WarduAU1K8ACqG/3mjUONwpk6huj5Q25LgY2u2bGAfILQEaqFIKJp90rBSBgzBEe15BpsnU1K3zhPNQDEAFOlZQC7JO1KBAD6Oi2N2EHM/yM+A5B4mfpWMDAy0Ahf5R34ewGx+5sJpK3g90qJ8AN/REwCXZrOpJYGj2MF4ksn4mdNJ4iBzC+B07w3wcvD3DlI6rzLAhrcGLN1t8+dnTDFgzlkGp6WmdzB3bsV2+q194nAGiPGznCdAFeCc7XJTZOBx5mdsCOHYAXHe05LQpt8YGbCD1nHtgHrUgtgoQwKtdqSMq8a29fd1rUkc6ng505JU7iTVJIpxiSjyfU0nEzd0rqm12e202mQOOAPhAGW7nUFjUDvAeTadmIID4m91RqHsje06kmh23mGgL6lLgBg6jU70BADTKAAYigd0bjqqB6z3/k7C2QFoF8F19bHrvG9KmFfbaav3SfH9H+8eEPsg751r404PAkDk8+tr6YinU3Jwr+BydmDaXplBaqwdG6opS/Hil+Z78RUz7G6WpIpxdAdjzdLIdhmgE4nSVP041Lpq9eJqrf/00y/14upS4WQkL0RVwnk59QOBX+5lP/RMH+N85aFmDISMEmsybFEqbDKVu1p1ITXlnVKGOrELgF0EpJ3HamrS/WhnPDXcq2g3WudtpqTAZuCzQWarMWAZBUxgkNkGyJG89jqD8OZQtxQ5AxwZRwjCbzTqa4XjWtNYWk59LdLAdlowrLPvaU65+y4MIqdo8X3FyUQp+gm0LjxzuNdsx8FYk+lM9+/f1+nJkdUSjUlR7HRzfaOb65UNsKSpRSOMewzMzn1GU4e1YOl/0r4oYbBYR7HBWhpSNGTQ4dDIwv3ckKJu8VGjHnLAmSWGruKTT77Uxx9/oZvbrSW88RoD2NVUmiUjPbw30/3jmWYJ906s4+MjHRweo6BQPwrUdLjn3ZBQns3cIHWNUoOBqpnqmh0Nme32aOvaBjl++cW53rxda5P3en1VWzL+5OGBju8fOiDPsxh3d9ebjzzL2BlROQhNs6qplFWVsoJ7zSX6q71TvRPPSXffOQjtYLPT0/Mscefulkivb37rI/3pX/7FAJx/hX7hGE51qMBQgaECQwWGClCBIeE8rIOhAkMFhgoMFRgq8O5X4OzP/jJ6RRIW4BylnpIJCUH2QVeWEsYjGwNucS/7gK5U88lMR0fHSpPUAOdmvVKWbw1EQdVI327zjaoms8Qk293ZUk8iEHDoNK9sr4a2AapTzebHStMDSzfXDYPOAtW1p2zHELaNLi9u9ebttW5WmQ1oQ0swnSRKGFZ355O24YXOh8ywLJJ9pLGTJDGnMoDUvK7oGsYkYNn2XZuygSFwAMlmP+gPTQdOaMArYNAlJmNLSwO4SRGTiCRVDNAFRuEoRtsxmUwMLAOceX9+qwJAcRx8H2C5Iv3tEU4N7d+AuABOQJY5oAHIXW/vAejh2Pk+ktoA6ygOlOdA2txejxQrbmsgHEnl1WplnuRdlmuNf7msDfA3pA4B5gwyREGyT3tz/jQREktbO3c10IlOA9d9hKuXnzVwtbUt+01VKw5jTZJEse/rcDHR8cHUoPOo602jMYkje48I4J6mBm4B3aQkXerYaUT4ZG1stjvbsg8opLkBoPRJnJMG31+jnCT3FjhduYGLfWfDJXd5aZqNuiVtytBAvNAOOpPYJIkMGHTJZgdD6ROYl3nsNBkGoG1tAlcBp27QIMfN2kDJcfdhPYi9KsPSzI5Lu4TvnmObVsWgMq/vvoHhfTY4ExcyegmG8dngyZHBT9K9ccQOgt68xvPJxKBzitc6CrScT8yJbmneKJYXxrrKS338/JV+9MsvdbXZWNqfulScB80d08AAnjsDu2Hk1DfU1UCtN3Zqmryy3QQNAzqLTlXeGUgejXtLIJP05lnAUMu68mxAYpGxbp0uwdLarCnS2Ps0+FfAGecx9wHX1ZLL1KUR3g5A+Gya2jBEmKu6xnQsTbFT2Oc6nkknC08PjlOdHk4V+eg9fAPOOL8ByX4QWdK8U6QwWSieLgw+VyRuuX/Goe6dPdD73/xIx2cP7Dh3N5dq8pVC3NSep9ublT7/4gtdX90oCmLNZjNT4rgdBTxTanPBc8/zbDCPM7RYrtnGJfZR9ZgCxg2cdI0lhkM657lr3HjmS/7Rjz7TX//oM3V9qaNlrAlDEtUo9hvdP5rpw/fOlMQ0jCpN09j0OwwfjOKpNI40GkfOQR/gtWd9tfLMX58ZRK/bXBVfS3REXNdWZd5pva31+nKjn356petNp7MnJ/ZMIakeJKnyutHNGq0GuzZcY4nzp7kDvOfZ0IvaShnqGpqBDQ2vzu497rV9rt/570cuvs795gB1q2989A39yV/8uSZDwvnd/01jOMOhAkMFhgoMFRgq8HcqMADnYTkMFRgqMFRgqMBQgXe/Amf/5t9NXpFcHPmd/LAXgdQwQO0A9HTAeTpJLUULgAnGscIwdpCq90zrUBGF7HE8A5HAWr2ykoF/V6rrwiAwaWhLCDdAC4uqqq5I8Qaaz48URTM1BpvH2mwqXV3tdHtTaLutbRgbYBhtxjhA34FqIXDAypK2bgiZvc9+OBgD/QA+KEAAvQAPfh6ACDgmjV0UuTlL3VC13mCM/Rkg0tS2lR4wxPcayiGuZwzWwTJSygCp+Xxun8DkO1UHaWH+bD7oPXB2KcR9ohUYZylYEzS4bfqdUzqg7zCXrR+5ZKwNzHPpZF6PxDRBY1LBuKNJWgPKgNMcOzoJwDKgGjgOSCSVDWgNGJbYuSF9d/5X0pskRC2xbLDQDehDSYG6xJKKwOYSpUijjmGEfWuNhGmammM4jQLTASxmqU6PDizRTDwd6AhsNuLmSZPpxBQmN7dr277v4LpnPmyrBSlIsa4YANkYcAZQAp8BszioAdK5uZxdIpxkaVbk9ndVDfhyyhUAGDByvc1seCAqDdaAaWQN7nPdGTbnoPeduxcwdgfYANTmnyWVzLVEQ2E/7n5+H4h2P7pPbJgD2l4TyOZ9NaDRYKw5m53mhcYIiVjO0bQvpHoZHBjIAKjvo1qgfgxmjExFEQVj8xfj9AV0AjkxCb9eb/Txy1d6eb3StmAdjc3vzAf3qFu4qGRQekhR7CskJWzpf9/0DCRZ69LVpK36/af7b2sNjLkX+KTBEtt7bNekYHGXu0S+6WYYjEjNDEB/PSAQGmuuarsn3GuFIQno1iW7GRrIa1MDagSkbRot015Pz8Z6cpro4elM90+XOsR7HkYq7RozJJLEcausJP3earVmjTSaHR9rFMVqRr4+/Nb39OG3v6v5wYmiZGJQO19da3t7qdiS5b5uLq/1t3/zt7q6urZhptOpq7Pdw3hAbBpiZ+vA1mjHIFWXrHasHV9641LSbWPPCJ5P3IvW5LC11aouK1tjb89v9ItfPtfF5bXKvNFYIy1n+Jsnev/JqR6fHWuzutbtzbUNiuTcaT6Qqg6TqeJ0ZteC9UOcmGc2jytg82p9/f+x9249kuTpfd4vMyLyEHmsqq7uru6entPO7C53SS6XokhKBiUboklJJmmIOgD6DgYIghQhX9qXq0vJhgVBliXaJgxZgG4NCL60YIgQdSK5u7Ozc+iu7jrmMc4ZmcbzvpEz66/QG73IrZmuQ0a88Y+YwvP+/s+rPNta6tleBZocdkJ0zc+82lb67PVKN6sS6KuTs4fqD0a2Q2CZpFrS1KFJCEBu3PQ2NHG3s90FeNLLvaecub/YfUK6mWYVjZnja3/gGYd6hXuVHQjcNwd98LWv6q/97b+twXjynd/6rd/6O2/+f27bM2wr0FagrUBbgbYCbQWoQAuc23XQVqCtQFuBtgJtBd78Clz8N/9tfNkh4RySfsTTDKT17fbACx/ChT4DwBySR7XBWgBKACDgkjQxXwvwdYCK17PQertUVmQNcIW14d/dqzI3AuAl0EE99fsj1btAScoAuI4221LLRartFpgF1EEDEFmSz1zRoQ/rI10MRIEgArB4fxLFwG3SfpxXD/VARBJSjQoDIOYKCSAvCWEbCthAWQASX2xA0KCfwybTHpAG7fU0HKAUGWg8HpmjGSgVx7GBNv6YL7qB1HyfDSgk5YdnlXSg6Sr8D1vL+TuOhXPga4DrPtSQ9HNoxwuYJRls/txdbY7s7WZjUJhDBj6jychStvCTsuzZ9SkLlB8dSzTzvgz4Iz2NZoBEt6erSVC6usRVGp7GLczhyuAwQHOtA85YfLbhQTEJ80FfI2ox7Jt/Flg6HjUD3ULWCmndyBoWJFuBrf3hwLQC221qgBwwh3LgmAQmpRpEPb82aWKuX5LjeMA50TzLLcmMv5mkpY17PLCFf2fw0byzOKpzlCMknSutk1QOvagtf980DrgATUzZf/EFCOJhJnkMQKtM/8ICMIiKt5wDsqGBnkY37YZ/pzcQTHeMo5jEMgPzfM1zzQCQPtQS4OprFq+4pZttYCQp7r3VEfiKNgMIDbylwWLAuReYd3g8ju1Yiv1O6yLTqip1X1T69Gqpy+uNqirQEO9zv6eapHeRWZoY2EwvIMQVDXTG33Ho2D3AtSbZzLoQcJ6kM9e9GbDo90RgyWpTo1QH5SkwEgjra992BIA1Ac6AWfOdo9fwWrvYxB3ZaENiBpP2Ae2oNQ6KOgeNQmk6CDQd9HU2ifXotKeLB4GenMd6MB+ZagUNCINGQbS1uqZS4bqj2GFY6cvLa726vlO3F2t+8USP3/1AX/3Wz+nhs3ct6UzqtnuoVWVb5ZuluvtSuyLT9etLffyDj7VdJxrFExuMacDZro0DZ9OFhDRtuKYkp/Fhk0h36MzgQBL47OjAJ+11Yc0BqRlAmqgu3b/Oz3j56lqffPZSi7tU2jMs9KD5uK+nj0/1+Hyq+5uFtuuNnj871bOLqaYTtEYMfsQPPzZVB9fEtTw7U7MAmJPtynZBoAXBwcxuB3ZB4IVHgYKi6H5b6orGXt7RyYPHOjt/aI2adZZpk2fmbQY2H1/kmlnPNHLQ2KCqqQ9Bc9+h2dhZ+pnBntw6BphJOxuARlHi/m/W3U988xv6q7/5NxQNRi1wfvN/12jPsK1AW4G2Am0F2gp8UYEWOLeLoa1AW4G2Am0F2gq8+RW4+L3/fnAJJw1DUs61wajhEC8owBL2Blxi8BbwkpTswZLO43hk8NUSbxXQt/akJr5ggxK1dofa4B7wkDSxATqG05nDs6tuyFb+nrJsp822UJJUBrBwwgKwGAgG1Dp0AhuONhgxtKtjCWAAXlUUpocAfjtEdg0DQJit/8Ah/1ibUoLvA8ACiVB5AGL5+wToXDCAzpUKgDWAzmjEIDXZNnJSwNPZRPP5VDNSzegyIk9ZG2g2KOlOXFLWgD5grm3Dr2oDzoBoAH2WArkL8zdTJ9+af1C/NzB3sUF5kuMln0O1QVj4oLI5/vv7e716danlcmVb+BlaZvCqqpRs8MbuFQ9G5s5Gh+DNga4lpE1mYnqR4wC9riUykwRXq9eA98LFWhW1si3AGRGrhCSgF3Y0iQPNp313CePbDQNLksdxT0NeQH6GqUWR18oA6cjOvz7UOnRJ/eL6TrRZb6weO5oHFWqEUBEgsd4rSTa2rh4+eKDT+cxSydQtzUslfMy8mQG0Je1MsjnJfPjbdst6w90rS0R3uqH9bAAa6xEA3gtRq3T9GpQ+TM5k5R3WHsDM16+tCdb28dXtWqOA68f654+NkOR7PcDcOMqByA6X0VuQ7ifVakl3AqkkUm1gHp50UuZdiSFz3b3Gw4FGDMDk+63ukQa9njmdqTXnfAilQpVuNgsF46Fmj5/oj/74Uv/m3/5QRYl2ZmjrFMCLAqaucw0H7nIm7cxwPhonJJiTrV9/1hvNCt6PQXOARm8GANo9tc294An63RcJ8QFbIxTYvYRqBXhuTSjuCUC1AXbWnteK5gVgdDQKFA9DA87BvtJAe83xF58N9c6TuT5855F5jAd9HMcDq4GptQOc70MFg5HCfuzD6qpayXar1f2tXnz6qT7+4Wd6ebXU8699U7/0V35DF1//GR16I0vqW1PAUtSVtMtUJGvdvH6py88/VbrdqMITX/A8pNboSWguMBRx1zSeAPUO2GlsAJvDqGfwmYubF7kBWUu1m7/YOmB2fJv10naEzGcT0+NsNhv98GN3OR8OoZb3qbJtoWnc14PTobarSoddRx985UTPnw51Mos0HgOdh6YR6aFaGQwMMgOzfc347hPczQzvWyeZFuvEmndRgNKja/dGvuvo1V2hH3y20Hh6orfefqp9t6u0clcz8JxrzXPEHee1DWDk/uS+AizznKYJtElSA9HoVRhqCHj25Hmj2OCeYd0faCKN9dM/89P6L37111GDtMD5zf9doz3DtgJtBdoKtBVoK9AC53YNtBVoK9BWoK3fVTEwAAAgAElEQVRAW4Efowpc/Hd/b3DJNvsgZJDewYZ2kRQGupqT1uK9gQ+OM9gUOTwl0UcS1sAbyUUfEkYKECAFqGFvNz8D6OoOVBLMe+XoGfYdbdNKy7U7iBlOd6hD1Tg+K1JwgF+G2JmPwratA2wY1EVykDe0FKn5f0kwk6hE3eHpZ9zSABhSzpyLJ0z3Bm19CJZ7ajl2XsBQ3gOnMhBoMnGgTmqQnzcGnM4mBqL7/chcx0Aj1BumTwg9iQzI9NSwKzhIFwL0zA1sW+59wKDBY9LEBzzOaEIGAtqRpgTw4JB99epKd3crrVd4nCu3IjTp2qLMDb6aJqTrA80iFA7AUYUKO6ElmTGL7G1wnCer6x3wpzYI5QPlUHigU0AFQAIRxguQp56ezraUqjoGDlE6jONQ01Gk0SBUn7QrCVZA9GSo2XTkA+0CgC4NgJ76vdChJZcyJI1aqsjRhgQGf/kTN8AcIMzbWyqYYWsA9V7PhzyyxvCB4xsuSOQC9Bq9QV1rQyqzGSJJvUhxYoMgZQkYs9ofPcOA92a9AppJKttIPAu4+zTAJrzsieTuca3zVXzafcWse8CqYWG+FxjKdbK0tLuhj35gjvXohbaPXdkaM3ez6WBC0zzwom6T0UDDHrUMNRrGBhitoRL3FA0CFSq0yO51m9zrwbNHeufDD/WfvvuZ/q9/9R/0yWcMjUOh4vcpqdwwYJ1T9oMGw0CjEbsFPO26XuXabHJrCrGGbR03OxK4bzijEGh/QLdCavk4BM7d2qyZ3JQcld1vR39zx3Q3aB54xvC1nnbm+wdRYH7iPkMMu7UGnUrTSHpyMtR7T+d652KmJw/GGvap/95UMqR5g6CvQTxVNJ6r0x+pyzC+Hsn5rnZZquTuSjcvPteLFy/1+atrRaNTffjtX9T7P/dLmj962471+Mw61AxH3KpM19rlW+Xble6ur3V7daM8LT0lPuipxl0MwC1LHbhG3N+mr3HFDs8m7kN2YuBp5g/PuyLPbRijqU+qndabjdarle0KATg/OJtbqv3+7k5390ut0QndbqzOD0/nmoyGWt6ttV1t9OBsoCePY50/oJEwsOGLNE1sDZm3vrQmBvqVvnm53auNumbDrgAcy1WtfeNur8pa9+tcn1+vdXWXa3ZyrkcXj1XUta4X91rYDoq6aTS6UobnnSmRrOnCThYaKe57N3dz7U27Pbso9kDtgzmb0W/wdfbfi4P06PxE3/4zP6M//5//qg7dXgucf4x+6WhPta1AW4G2Am0F2gq0Ced2DbQVaCvQVqCtQFuBN78CF3/vHwwuDZgFjUYiwlfbtRQbcMC2nitsBpsxWMsTl8BMQBMf7Ws6vlXebJ04WoPQBnahPcjYmp0XKvKdkrRWhieWrecGItznDCzuouzo4hLuGpgm4etz60iXAnP6BkxJxAL9SKfyrqbLsK3/DF8jmd214V68bNCVaT8crgLUoER2zE3qmHSpbUuPgH8Ob4fx8IthiTifGajHIDagyxeDEA+oEhw+4WwGhpJkBW4bwCQ5C6AB2pRoDSoDXaZnIAnp9g4DNKbasDR4rSwplG5TUwMsFmstlwwn3DVuXLy/3hCwn1ejMmGAnKfQSW6zZZ60KedLSrMkrUlKEeVETtKbevjWdr7fayOD/bBFjsk8xFzP5p9RPpBu5jXsdTWJI41JMw8i9RgMGTHoLjKIiV6jRx0b4EwCmuO1FzUiwW1pSWAw3ln351IvHLAM/qNepI6BlcD9QS+0hgZwf9/p2tfhp+Z7zONMIjrPLWVJ2jLNOGfTSDsQ4zwb6Mf7GxS21K0PsCQh7c5ZB2ZHxYeBd94XUmpNBKCZy4hpyXDvGEhn3VuHxn+eXVu7T3AWd0yHcfR3GwhsgDe1CUmJMyhwSGIcWImKYm+wmYGBDFvk+vrQSAb+hQoHHRVBqvSwVm8e6q3339LJ+UP9yfc+1b/6v/9U//E/bbReksj1RlDPhmk2SoiudHo21HROKp5U8E7JGq0MehZS140Sg6aT6TQ83Xyo8fC6XwMI7o0eb2hUrCl0GgcaTlxvTqM2xzpniyYEZ3OAQ9oGFeKlZoAe936tXmen+VB6Mov03pOp3n480dks0ul0oH6/a9eHhk6/x3051mhyoiie6RD1dWB43gDwPNB+V6raLLS9v9b9zbUuX73WcpsrnDzQ6fOv69mHP6WHT95WFI/tOu1pfqQbldlGqjLVRaK76ytdXb62+9B3HQzsArNe3P3twwJtl0WjaDkmnNk9wH3MbgIaY6bH4dt41pWlrdltmtnnGAh5Nh/rdIKuqNY2TXV1u9TLyzutF5Xi/ljnZ1PTfWTJWr1or/GI5gOgPtJ0HGtGSjoe2DrEl3/Y19a4YpAn18gGYaLWIf3PvU/Tr8D7nhtMXqxTvbrZaJXsNJrMdfrgXIcg1CpJtNpsLJ1cFLjtXSVTmMpmZx5mh8iuFaGBCFwm3cx97f/ufucKPc0X7mZ/vjw8m+lnvv3T+qVf/qs6hG3C+c3/VaM9w7YCbQXaCrQVaCvwZQVa4NyuhrYCbQXaCrQVaCvw5lfg4u//o+GlATMSmwAVrACkORvgHHYBipF7V21IWjMELCS5yvBAtAQOpBmOtd+5IxfoUHe6SouyUVb4lv0kYSs2P7+jaNBTf9gH22mHB7YGRA0VdnH4otnIDEwb0VNHw8HI3ifLMgN/JEwBjSR3ga9AxY7Y6t6A8YOUZ5nBFTjZfu/pYxuEOB4oHvVtgCCpURLGuJ8BwcAjoC5pZpLNqDUAfUBawJEPAXRfrzmaDcwDvoE+pLhJGkJu2XrOwEMfIrbZpq4k4b0YgtcJTAlCUhflwXq91XaTabtO7Ry63Z45mXlx/tSapC3HQiqWlDBAsD8YmHM3R4lRcXxoBwIbtsj3AplNk7HH9QxwQmzi6gf+GFDluluNHKDCJo8QlY8kKHtRV73gYJAwHgaajAeaxAMDwnyu26nVB0aPYnM3A5yHg74llIH6VjPSr82AQAAcyWvWDaCM4+BASEtSL64dwHY0HGg86Bk4tYGOe6kE6jFo0dYawAulxs5UG9ttoTQtVe5k0D3DQW0weW+gD02AJbdZ7+gBuE4GyRxQm4M48Ot79A57k8CvMT/HEv2W1m1UEU1i2c7BnN+oBjwhDrSnnt4Q8OSzfa75HpK/+JRHo4H5iTlnoCBg9nSGwmVqP8cGSx5qGxjZ6e91GGSK5ju9+81neuvdZ0qLSt//6KX+8A8v9cd/nOr2ulSReQqX9Ymyw1Qi/UgXF7jHu7q/W+v2JlWeeardjikgsW4WFU/Mdz0tb42KqrZr7Y2nxv1t7ufaNCo0DqwRRJobXYX5y2lIkJA+WB1sLeGopoEDly4rDbt7XZyEeu/xUB+8NTVv87C312wK8O3bfc7x9KOhJvFMcTw1lUYd9ACWCgZjhYPYGhSHXa462yjbLLW4v9OLV691ebXStop08e439fVv/6Ievv2++pOpNaUAzlW6UV2mqrKV7q9f6/rySmlSmLse4BxxvEMfCsrQPwO5PF9Yb0lqa5ekMfcYqpfVamXOdfd0MzgQJ7rrLRhuuUkSsUvhwXSod5+c6WQ6UFmXurpd6PPPb/X97+Ntlp49Huv8lDqxZtkN4M87nsUnJ2M9fnRqeoogOGhX5ab9QPUTN8CZ940ZkNgNtMYrzT2Spqb24Fi3ean7VaI0r9UNBxpNTzWezu35nBZ5sxuE5g27Hw6+O6GqTLexTQsDz9Y4aj7P/cM9l6PSqPYGnLm36Cvy0R7nB+kUpca3fkp/8S//mrr9YZtwfvN/12jPsK1AW4G2Am0F2gp8UYEWOLeLoa1AW4G2Am0F2gq8+RW4+If/NL6EnPA/jy7DLrvmWuYPYAl1BdCMr7Ot8P2BOUMBhyRODQKS9GMgVp5Zig93J4k3Xrap/tAxVUaeAyECiSRz0DVggSe2ZrAUYeE9KUi0HZGpE0gOmxM1B06SyJWlMtna7f5cd0KT3COhiR4CRQBwD7CBG5bQKOBoGMcaDPo28AvYiMYAsIyWYz6f6fHDR5rP5z/ipvZzAsaivSBpzfkDTT0FzM/xdHKSMLRvaxDUh8958pqkMbDM/NGlazFIGy9Xa93fL21oISlpBueRbsaXXNk58HUkSklPhzaYD1BNmpk/KDlIPbuiY29gmQS51WcHCJOyzOHPESKCUHGxekDXlRn88dS2tRQMqAOAv0g4NwldVzJ0LZWK4oBZc4N+YDCYY0Oh0NFOw0Go+XTiHucgsG3/RxcxSoJqt7NzQFUQhJEnhhkaaMcBkPaBhpvN1sgUaWkocMUJ7T3lyqjAzJKXhV2fsnKITJKStUbK0jQhDIMsd5auZO0BpAHcpDJJvVvS2Qzfki09G5aIQoQ16Ne2uYhfDI80jQIAGYBrOhd3FeNENrOCTw30YZC7Wq6UaBzPjQ+d8zwm4PkenMw0N/CmU2OXFDOckSRrX/FgaMPruDZpkaliwF23UDjZ6eztod77yacazYe6fH2lzz6/1mKBk7mnm+tCly8T3d0Anjs6fzDR289PdPZgorOzqbmu/92/+0SffbpSXaK2YCginuWDDcnjD5DRU83eoLDhl1wj6liSmpcOO1eukM7menu4ueJKWLLamg89auWJ8C8S1J2Dgv1eUaejeRzoyWlPz04jPZpJZ9NAD05jg6ooLUpgZ1kr7EQaD0eKoqE54BX0JD4CncO+QgaGAuUPlboHFDKFVsuVPnv5Wn/60Ut9dplo/ug9/dKv/hV99Wd/Vt1BX3WeqEw3KrK1tosbvfjkh/r8089UpKWmk5k1pVigo8nQrvtxMCKKE9bLcrlUxvq0S49PvGkOcP1tUOheRYYKqNImzXW3XOl+tVayTfX+80f6xW9/qFncUZYnphvaJDv9+39/rY++91rx8KCTWVfTcWTKGu6d7SbX3e3KVu7pbKizE4YoDtTr+eBJHPJ+/6LA8QGvnIA9h6pK683ahgkO45E6QV9b8y/jRq8VDcY6ffDQ1CB8Leqa7ZZEtDdtynpnf29J6b2rNNhtgKKIxhbPOJ5jAGfuO57N1b6jYsfX+Vh6/ltyfjrTT337W/rPfvmvSFGbcH7zf9Voz7CtQFuBtgJtBdoKfFmBFji3q6GtQFuBtgJtBdoKvPkVMOBsLtoGsNnAP/cNeDoPbzNuYsszAlwbjzMDztT4iE1dQQquMg2C+YJJix4C7RWay9MGuKG02OH+ZKAUkLhWsfPUH2oH3iHoRAoZ5maD7tyja0C7UT4AuSzN3ABDWBiDzsz7bMO7HHpZGrUG8Ba2lZ8UMElmYLnpM4BgwDyAaRxrOh6busBSxI0nmbQgL8AnPw/YiVoAyGTHhAZj58dD0tEAsOkpXAmBK5qUtg8kZBCgA2K+F9BMmjlLSwN6JBTNskEy3OrEuQfqdLzeXAdSz/i0UWPwXoB3IBxDF48pZmKgQGf/GU2i0BLMfj0POFaNH3rS1vmoO35dNeG6CFKplnAm3UyqGm1G4A5n8/EGMrUGQPjobOZjPMDb7IB8Mo4NNuMmJnkKmAe8c40s4d00NUiMAqN5/8FgqF5vqKLI7fiAsVWZK91ufRhdGFki3qBXgQs6M+BsGg7zr5DGjRx6AcDQqex9ACDrDFBmcLq5FkdjBInO47W1ZgL3w48AeZQxxlwbDzerlRS0D8qkziS1m8aNl9dUEs2mgUZrEdm1ND+6uVT2ptIwfzNaF9LBQGurudQLgMCkxH3tUp8MTcO+VKlc3bjS9KKnx++fKhwFurq51ctXSx0OPT04faA4nmm/G+r2KtUPPvrc/M1f/fAtPXn62IZTfvrpK/3r/+dP9f3v3Svd+r1tAN3m3rlu5TgY0VLf5idHG0MjA6UExZA6OJ07DAcEwpvZXbSswoBhh4E1JlgT/QggaiF2oWixc2XHxOGgYSidxNKjSUcX81AP532dzHo6PZso6vctpc6QOtzx09FEwx4Nr75pdvZBZM+ZThe1DGliNCFrG6A3Zv1Foe4XS/3w01f67g9eaZN19fT9D/WtX/zzeu/rX7ddFnm+1fL+RlcvPtcPvvc9LW5v7VkxHk+sWWXPQrQuTcqd5XD0xZs+w/QuDua5v62pYbagrild0jT3V15qy46GZKMk2er9tx/rz337qxr1D8rwSPP8qLu6fJ3qu9+/1tXVHUIMncx7ms0nGsexNZdubhcqi8Lux/l0oJP5yBLyIUok9BpFrl4Q6MHJ3BoW1gCjObjfa7VeabVaqsegx05osHmblUqLg4bjuR49eabeYKCsRAtSNrskSDbTvAE8kzbvqGJnAbs6ShpepZ1flvvX+Y6T5usA3bj5eSbxPN/Jhol+81s/rb/wl/8rVChtwvnN/12jPcO2Am0F2gq0FWgr8EUFWuDcLoa2Am0F2gq0FWgr8OZX4OJ//CfDS07TgGqjhQDcWuJZDlWAXTYosBMpEMAJKI0qAkcp6gJPruI29alpXUswqzvQodv3wXTmEWZgFI5TKS+Af03a1JQKgCiAF3CVwVvuOAZcuKuYJHHXknSoJI5JUwO0eENJRpOoHfQ1HpEEBopl2u1SA+PoMvDgkhIejcaaTKYaj8emzJiMx/Z5hmnZdnUDjhBDAFKtAyLcJr1oPlQbpFUZXEmzXHlWGGDmHAAqWVoZgMmywgb+8c+W7kbtgELCpzFamntPTQw41+oPAoNagD4g1eHgwLmzDwQ7r0pAEulnADxb6PHC1lZLQJVPs/Mt66QIjaGaLsVhsyFQTsmC4Q1w5iPJ5oMP9DJIyjA9wGNDWN256w5n/pmUqgHnfqgBydUQ3UZgTtmRaQek4aCn6ZRBd0BA9/oCvYq8shQo4JVkN4CbtDqAmSYCwHkynhrw7QZATtLhAOfEascaoX58LS8S9TQ6bIAZDllzwvjgRfy57qomqesQ0KGzNzlsgOAxkexX2BPX5tlGF+GSbdaiA2IHiNY04HPNfWMAeU/TpKmh1b2pYZPoJA0N+CRN78l4ryGaCxQppO75HMAWsH8E/IMI4Nyz3QT8wZ+LFqE8FCrDTIdBpfHDnoazSGlZ6OY+sZ/17tuP9MFXvqLH50+1uNnqD//NH2mz2ejtd57r0ZMn6gY9ffTRpf7ff/1d/af/cKv7G87PB4bSbLD1YElr39VgDmjSvZYWR5uDZ9py8rbWaCmYY9vWD9+DtxnnN0MfA8VDBmOGBtJ5AdLRb7DeuP6dXaFht9TJ4KDnD2I9OR9pPApsOF43jGzwXVaWpos4mUwUD3A7k2hmmGioPS0xe3Yw6HOn5eJe6/VK41Gss9O53RQ40X/wgxf66JMrJWVHz7/yDf3Uz/28Lt59qkNw0PXr1/r04x/qk49+YAnthw/PNYpH/jyyXRr+VDT1UKNDAZyb2tl2KdS2flin5ixmAOeha/emDe5DaVFWyoC4Za7BsKsP33uqr3/lqcJ9rs3yzp4/nW6ochfq88uN/uMfv9Dt/UJxHGg2H5muhq9BvwN4BtjT5CEJTsqZZkG9L1XlmQ3ifPr4oSbx0HZlkLZm7W7Wa62WS3sGMLfUgTPrqqPR/EyP33quXn9o9xWDT+2Ys8zOgaGetvJDmomsk441H/IUlU1qz0RS0KwR/P3H5oQPF6TJiG7joCgc6qvf+KZ++Tf+a/XjUQuc3/zfNdozbCvQVqCtQFuBtgItcG7XQFuBtgJtBdoKtBX4MarAxT/4x9ElEI0XYNIGAeLRtW3ShYIw1Hg01oBEYbdn6VqcyNWu0G5fqt7vVOMVBbiZisGTyvhAg95Ync7AtlKnGYDWB9YBjUmgopsgzUyy1AbYGd8C3pnp0+CiDTVLMm02uZItSVijoL69H8XDcKDRZKrBIHYwZNAc2JGqrrcKuoBgBlvVth2dxOJ8dqKTkxPN5ie+Xb4BRgBQH3p2BHwklT1BSzLY4IrB8kpJmitJSC0WBpzN0bxJmuMEvgPVSPqOTPGxWqZab9hW7wlikp+jeNiAbgBNbh5f0taAUdLRPjiPNDOg+aAqBzJ7gtlSzMw/tFKA7bwuZncwcOwD6xwzu0KjqZxdHxvEyBdYatc1GggpbFierQOHrXwf4NDAqCWdpX4/UDxg4Bu5d393znU6cSDG5xkiyAC3ui41jCPNT2Ya9mPTMKBLQUfA8W63G4PGJGRtwCLQuT/UqalNAuV5qqLMrP6sUUQBlh61hYBH1yGfJd1rKStYt6TsSTaTegfGU0PS6JwhyXtAmzc7GJAJeCO5iRoAUGaQNXCwzJr2xLu7uo/V9LXqeggH+8ePDeCnytwLfI0NRURzQNLfPchoUnCJu9oFTUlPIX/XQ0XSMTc0qWBAr6lMAKzUrBncVuwLLbKNXi7vFI5LPX4+1uR0pHJH2nat+Umsb37jJ/TWk+da3m303T/9SKv1RvForLCHzmSo5aLQn/zJtf7tH97q5WepOgd0OWhyWFsk+zkOfN1Dncwm9neLxcoUDNyvZJn5fNgJ1LOdEGBZw5DN4MOdelFH4xEDJmlamQje1s0kjs1XTWMDXzVKi2CXaBod9PzhRM8vZpqMiFqjcChNQ8NzgntmPhkr7uOOD0zB0uW+Z+BnxHvQOGI3AU2FUpvNWqPxSE+fPFaggz795DN996PPdH2X6fKmVjx/pJ//pT+jR88e6ermRp99+omlfyeTkS4uLjSfnygKek0zimZFobyiOVLaeaIDCXl2WjPHdzcw4BC1BNqXWig2OjZ8jwTwZrvV7f2dpYR/7ud+Sn/2Z7+uYVRrfYc3+oXSzcZ82b3hWElx0Mef3uiPv3utzbbUdI6ahHXpKWF2OdRlZX7skxm6ID63Uwe9S4cU8UiPz0/Vj3hu0dw5mIqnzL1BZmC82mubVVqnlcq6q+H0RGcPH1ljjkbIIB7YbgA81WiD8FLTqAnw3fdoKqIYqc0fnyW5XSt2yLDjwJuQPlQQtVJe4u+v7YVd6Pn7X9Wv/82/pcl09p3f+u3f/js/Rv/dbU+1rUBbgbYCbQXaCvxYV6BNOP9YX/725NsKtBVoK9BW4MekAhf/wz8OL9kmD+QAiJEahPeSIvZ0GioEEmkMCezZ9nf0Bx2ypMEeBmRkk3SsJWTtNwiwU4TBVXkpJQ1sRqmxs6Sy6x4Y4keqUh30GV2D2YAQVAiAWQMV5cEgNQARwEialnRkGDKEDnAaKYpI1YZNwJf3wO2bWUoRVcV41NfpyUynpyeaTuem1/gStjqq9flxrhVw/7J7doGxaAUYashxpEmpxWqr29u11qu00Xvgpq4Mulj60xLIHK47qKkJztsvUrLdjoF8NBmWigaEAuuJJx4Yirizn4UqhPPf2+cPsDp/NUlmH/L25Z8jXLb0pY9x/PKTzfBF12fgSnZHscFmS6X7wMgjOOU683X2tZZyJa2K/gH4TPIdTUJkH4HRBtf7PQOmls6NHPwj5h7GPT04O9F4NLHhcmlWmp5kGA+12a4MOtM4GMdDb3ZUuHcZQBjZoDYjbJac9TUCmKbOwKywSXGbwkWBQT7Sn6RJOSUUHLaOUW6wttBwkL4EOFuS34PhAFRLZTYJdxt8Z/Vx0Ezi19ZJg9hZ68ckvNXJboNGXcIX2mDBxldsqWVPDvtcxGOKmAZK1TQgHC4DfKkjiXLuMeLogD8UMJPpRLPpzMB0daj1anGvjy4v1RnmOr/oKx5FNgizE+7UCSqdnc40GU9UJKVuru9NdBH1RlptGXRXabvZ6/WrXB//INf1VdNsMXWMqzOsBkBl02ngE3cgTy2tFvROzHntChauO1CZj6geen0+4nbG+Y3P24E617UXhnauuL6B68n6XuXmXifDjt46n+rh6VhheNB2szFtSq/vww5xWuMNBzyzm4FnFseDu3kQx9bA8uGmvvRxFZOgxo9N2r5IC13fLHVzl+r7Hy/1+r7W9Oyhnr37VL24q/vVndI81Xg80qNHj60xNcIZHfZsbdJgA+rT6DjuJOgeOPfABwOioSiB0qVyakUanvR9VWu7TbReLVVVuU7P5vrWz3xDX3nvLXUPpQ0uvHn1Uq8vXyrPUns//Mo0qX74+b0+ebHSerOz1D87CHDhFznNm73m09BczoN+x57N6GNoYpxMRzo9Ganfd7czz4ckSZRuMlW44tlFocB2BqzTQoegp5Pzx3rw8JGl2Xd1Zc8JdgkA0HGm4+e3nQPNRgnuG9cp0dCh8eNKpuN/D/z+8UYd9+Y2rbRNGe5Z6+nbX9Gv/42/pel83gLnH5NfONrTbCvQVqCtQFuBtgL++3T7p61AW4G2Am0F2gq0FXjTK3Dxj/7Z4NJgcxc/KanLviXn2B6NFoMt4YBPVzF4mjUKDgoDAOlB3bCjTugD8o6aASDGbt9VVnS0TiptEoZMkVAEYkU6HEjidVUWDk1QZRz2gEYA8860C56CZqAcv5WgHWAYVkfDQaA+oLPnLl+AOKFUgA4Q0TKsHVy/Umxwqqf5jCFpc0vZxsPY1Q5AoSwz0Mt5+zA0IHDPlQwMubIBWKUlZtMEPUauzTrTapnofrG14V1AG3io6UJw2ZoDFzDaMfAMYQSSo5RALUHq1Y0afuzUgPOmHqhBSDQXmSebqac7l00S3KDORpth6eXj3ze/uFnKtgHozS9zX2gAGsWGQ1GAosuCj+lmcw4biG5AdaNSIMFqQwRNr+LgEIcz9QXiGWTu9xwwMoCxAY5cH1LS3U5tkPDkZKbxaGSga7lYm7t7OB5ZGpQUNM7n2XRkvvBkk2h5vzCId3Z2pj5p1gaQuyLjmJ7ciQwsx0eCtNx3lO9qS5+TyAS8AcwAzpbMLyrzAPO1QEp7kWJuvMzmp2WdNoMUAb02ANCUL1+mv+3rj37nJtlsjnOgK8dJ8rqJn5vn2XQZDnJplKDHoM6AUAZmco34PGuEGvIC4htCN3hPipePPY1GIxt+2Qmk69VKn15fKRp1NX+AcqNUHPfUizvad3IFAWsb5k/jAl809Y50db3WcoWKpKu8iLTdDpJCQeMAACAASURBVLRa7LVZpdboAJ+jn6F21hCxBgpAeu8eZ3ZE4CLxwrnru0tTgiGd6Fcab3MPjQhuZ8B/x1LceIZpVFhyvtvV0CB0oHS9VL6+09ko0JOzid23u6pUstn4+ohDxSMAdc/WQxwPTL9CzTk2gDx1ob4++NIbFKRsAdZ1XSmy44msGQTI/fSzpb738UK3i1qzs7nOn86lHoNMdwqjnmazmQ0RPZmfWN15RqjrOxTsPsOXjn++QvXiuoovgHOZKwfM4jneH5ThbV6tlGw3mk1jfe1r7+mDD9/VbDb2nQC7Uuvlva5ev9R6ca99Wdn7VXVX9+tcn3y+1iefb7XaVqaqKG2nCDqNUA/PeppO2HFAc5BnB4M5I1PaTEbUq2tpehQm6TbVcgHEpwFGA2IgVNzrJJPCnh48eqyzBw/sHigK6ubKny+89TjrDabzKuyZa956nlNWEvelc496j4uHTKMVKbg3HTanRa3Hb7+vX/vrf5OdJi1wftN/02jPr61AW4G2Am0F2gr8SAVa4Nwuh7YCbQXaCrQVaCvw5lfg4n//P08uISiAYNKgvBhot1isLf02RTsxjJVsM92SktzVOjuJzTlMUs90AugHSPGaggCAB6TuapPUWm4qJQXSDYZu4V0dqdtBzSEl29zgbbIF6AJe0WS4CqIq2dbvqcY4JhUZGnAGvgECARnAEPyiW2DwBjCMIuGgeNzRxeOJ3nn+RE8ePzIwCjgGPpmNw1J57ve1ZGR/0IxEDBWGQzu+/a6rNMn16tWVXr16pZvrpW5vEm23aB9IzHrw1l7oLfZAta6BMZzX1NRT2QA4PMaRQUsfjufKDVLRWU7qlhS3nzM/ixQzQO+YUjYQzFpsos3HX9Jcm3H8Oh/8dxwE2HxDk851XYkNA/yRdDPQzDUR9sO/GCzo/8a2fNKtxyFwDtOBieZyDjsGsfALAwGHvZ4CGzboKhFSqDaArgMUc0AIDATC398vtVit1AlDnT86N8cuSXSDePVeWZLp7vZe+3qnkwb6jYZDBc11d/TuR1nv8GWjK0m0TgpVBLVD3+qP5mS92VpTgHXiawDPsrNSILQNc2y8u6bqII56hMeRp+i/iMs2uhHTj1ia/6gkofVBIyZQn+YFjK1Jx/Ml5mq2dQt05mOksIennJ/N5wHMPjDwgNqjyLXfVzbQEk0J9wBamOVqaUoGhuUN4qGKQ6XNLtP8/EyT6Vir9b3yfKNe/6DhpKMgQnNDSlW2xiUSsztL9+LU7Q9GGo9Ryzy0v//en3yuzz9ZKEtrW0uscRoprFWOEwYOCA+g3ShOUCvYYFF2BvAMQa2C7/lLnUjU7fjf9TzhbPdxBPyMHFbvaw37XdXAzTzRyTDS+Tw2uL1do8TZKx52xCXFzU6y2V3skSW93ZXNz4/cc93lueAudlK3rj2hIYZqJTGoT+ob6/R2W+qTz5f63kd32iS5Th+f6uFbz6ReT6kNt+xoMpno4cPH5nqvykJh1NVoHNu9gRqlwC2dsqMCyOrqnpr3KnNzbaP8YN3dL+61AiTvK334wTv6xV/4WV08emCJ6aoBztz4ZZFpcXerxc21sm2iPc24Tl+bdK9PX6z1R39yq9c3W0t/87wE4D8676kXVgo7NAQAvt4Y4N7EC89OlFHc03RMw6fU/e1aaYK6JlY8GqnY1VpsNzZUcHZyoslsamuTZz2NE3a7cA9QX3zmJJw36VbbLLX7COc0z31LOpuqBl89Op262S3i6ygv9sppKu47wqh08e4H+qu/+bc0nbUJ5zf/V432DNsKtBVoK9BWoK3AlxVogXO7GtoKtBVoK9BWoK3Am1+Bi3/+Lx9eAkOBbD6grzQvMYDOlAQkVaPI4Ox2U+iwO2gywsELnHXACbTDSeruTk8cF6WUFlJedbQ7MOgt0q7umioDoJVu0Ua4zxZ9whHg+mA2tuaTBo1MfwFg8jTuzoCNu0ePQ9v866P+wLbBj8dD9QZAsJ2ikGGBDqhtSB7/M1c1wDqwhORwCACPDOxkyU6rVa7lfaLF/VbLRaL7+0TrdW6pa3QCljhu2C9QLjSlRGjpUwvzmRojND+1KUJIzB48EWpKB3Mz/0hisHFXH+G16W+BkI11+Qu4bKfrbmY/lwY2o2iw/33pED5CZxv9aMoMP+ajy/lgB+oeEZ+Z599rTuQG5LrCwpUaQEUDij+SYkWZgat5YJ7qgSajoQFTk6mEgQHFsOsKFBLmgwE1ri0xC5zLikrV/mDrazKJLd1M8pWvydNcWYJTWAb8TmZzRQxT3AOwvCKmdyhxYufK89yBci0lOYn6VHlZWdLSB/yRSnX3LYMceQHlOHsAM1/nzln/emf7DuApjMHlY2Lc6t8kNwHfKFd2nvK1Wgz6vl7NH71DFGMpX5oeAFL79i4Kkp4D+N3Oasw/kw8Fsu8hiYe9/TzAPQoKS/LuOc6dW5I7HWVVrSX+cFzfNQPe8PlK/aEU9ffqBrUGw44mU4ezRbnXYlXpfoESYa/JLNb5+bmePHtmAyo/+fiVPv7olV5+vtViCSCUUJXQOBjFPjSSIZe7gvB1sy6Oa6NDShv1Dl/PP3fUDwNTZph2xYA0cP2o3gBEhxoN+hpEgfLNRvlmrXE/0MnYmxW7slC3u7MU7ygGVAOzudd8qKjvSgD1+x/qalqYRgniyffSErrUr94V5jcex6gmTuxZcHO71OvXCy3WqVZZR9siUh1EGo4Hmswnms4mmp+caTye2vvs0cTYdaq1K3ge+CBJGimWvK8q3S3ulRaZQgBtN7QmwWp5Z2vhax++p5/51jd18fjc6nLo1DaEEGXLYU8aO9Xi9lrXl6+0vL1XmZcKu32Dzquk0uVNpo9fbPTqJqE7oXEcajhE3cN9h28dtQeNGHey8yjilqE5RGociJxscDjjYqeJEypFc5HtdPpgpufvPtFkNrZ7uSwKFVlmKXwS3D3WbBTa/cI5bbYb7Ujn27r2FDPPOFzopJ6t+djcg+iU8rI2j3+JoqOWzp6+p7/0a39D8Wz+nd9uHc5v/m8b7Rm2FWgr0FagrUBbgePvbG0l2gq0FWgr0FagrUBbgTe+Ahe//wfTS6CDbT8noWbQGX/wzgByN+yqG/l28TInytuxYWbDAeAHkOtbxgHGpHz556JieNtBSX5QmndUVmxtJ+kng8xZulOeoC9wNzAJRfPk2mA29/8CcoEcDDLj72xrt8EeoCiaBz6PxgCX9MFcv2x77w966vUBWwBzknloCdjiPzC43ItIegamCQGKmMaC5F120Hq1091tqsV9os06tYRzmpCW7BjEMretwVoHs/AtnMaWrgyB8rXVDp1GfVSENO8DsASAmQIENzOAqknTolc4DqUzL6zhGwfKPh/xCDwdNB8Tz5ae/SLh3Ayrc1OGUyYjcYCnLzUblg62hG/j4f0RlYadl/198/XU1wA97+PpZaAzMLDXY8AcOgTWQt8SzOgUbJAanw9wgnsiFpgcx6S+HY6b0gSnbZbb0dEoOD2ZGpw0kGeD+1xPMewP7LqSogXI8cd8y3icSSyXhaqyNLCPizYpdlqtt1pvt1Y1wCQQEPBHk4GGCsAZrQZNFEs1s+74uagDrOAAu9q1GY0+w2v6I2Fn8zFbh6FJ/3qi1BK4uLkNINbmYQaU4g+2xkeTuLUGhaSqyG3to3UhiXxMC3cPe3X2tdUPWA2gDiy53VG1R0lQabktdbvKdL/OlOS5K0SCjoZDUrgAxYNG467G01BRv2s1YvjcJtlp3zloNBno7MFcDx6eWaJ1cb/R/U2il58nevW6MP96fxhrMh1pNAyUp6nurrfarnZS7V5qB8mk7IHutel2WCMMEIwHkalSBhGqGmAxSWhYPGngyoDzhMGZ3a6y7VbZeqNep6PJsGeQGSUI8HrQD0ylE1nDg/dDpEKtuO96du04dxpRNviSJlPE9wfmc+be4hhJWvP+rNmT+cSOMdlutd5stNrmenGV69OXufJ9R+OTseZnJxoxoHA0sV0e3cAbX+bSsIS8g1WWQIXigmZdltnaYzdFt3mu8nd1lev8wUR/9md/Ul//6gfWlGGngzUvWBYMXq1L5Sk6mXvdX99oeXevdJMY1MZzj14jr7t6eZPrhy+WNsAPrVEQem3hvraDoYOuiIR3ZQ8SdCwkzFGXcA8xgHS/J70f2tpnoCtu/WfPH+v9D5/ZvUqzhOudp5k9t3o4/Ad9qytJ7iTLtE0TO36aJQbj9+zaKJVkhTXZ+CSDWGkwcZ9xz3PfWXNnf9D8yXv6pV/9TQ3H0+/89u/8Tjs08I3/daM9wbYCbQXaCrQVaCvgFWgTzu1KaCvQVqCtQFuBtgJvfgUu/v7/1LnkNIGp/QgohuOU7eelJSoDtAKhD47alTsxIIvEJSnOQ8f1BJAyfKAV8LYOlFcMCqy1TmotlqVWq53SzKH0kdfUlasgAC9ADAPONfC4Y2CD9GKJJzQv3fO8Z1s9qWScwbF6vYEBWYONZaZOZ+fQhi36w45mM4bSoQjxpPQoZuDaqeIhW+Olxf1al5dXurq612aNm7nWZnVQkgCPnNcClGFCwEBAtnltO0GT3vNBexyvDQUkJct28opzZRu6D0Y8JrYB0wMGn/VC+3uGtnFe7s/mZ5Lyrg00A3e/HADY/GJmeosmpW3Q2MfdAXUdvPsxm9mZvzumlhtlhqeYG9jcOIkNZDdOZ6C3oe3jAEGEKqEfG9AO1wewz4YGBmgz0If0bQgcjYfj8EC0C+YdNtevp2CHg0jTyVBxTAraRtDZdV2sNzp0uVYTSzkzlJBkJtB9OCDZ2zNoSKr1OHAPdTCpYPza1PxQM2BwZ4MAN6SXS3QGDp0BY6zNNAXqAsbwc/sAQYafJUmmkig+TmIgcdPO8KQqSWOgM8Cy8ZE0yecmZN2sER8Yh1cY7ceg17eaAlXxdTt8RT/CvcXVBcKHrmQocTgXBgapP+cbx7FBWupWoiyoKwPZ8XCoXr9vX1ei19hken270dVdqnV2MAC9STK772gGnT+MNJt3NRjuNRhI/RhvN7sPXHtATro3iDQcDRSEXHcaM5H60VjrZaWr65U50hkgd35+YQnoTz++1Pf/9KUWN6W0c4hJc4hrz2BJktkRkLgr81DHQ4b8RQac3d8cK+x2lBeZsmxrx4N+BnxcppmyTaZDudewF2g6Bjr7TopexD1Rq8dQQjQwJnZnDfbVHwytjcHuA5oJJMD5gSG+Zuo5iC0FDbg/OZkqHobq7EuD12K3REXavbL07YurTD/4dKN1ulMvHmo4nagHaKY5ANzu9TQY0Ljq+Y6GQ8d2LDAMkEbTar3Rar221DBrCrjqA0hrzcYDfe2Dt/ST3/hAD89PXfuBq8RudJpPNPoyH+qXJMqTVOlmq81qrXSLb5tMeqiwP1ZaSS+v7vXy1ULrDa7uwJ6ZiGZYd9xh3tTCYc6AUh/2SaMIeEy9OgpVVnvfabDbq9fv6Z33n+r52xfWNMJvj++5zEmZd20XwwBNThiYd51nc1EVzfDTwM6HBk2aFVqtttrzvO44nGbYIDtE2AWzZ4Ag91cNcH5ff+5X/poGoxY4v/m/arRn2FagrUBbgbYCbQW+rEALnNvV0FagrUBbgbYCbQXe/Apc/JPfjy9NdUCytgtg9EFhlrjtyFyvbIPGwQl4HKJAmA4s4WpgTQAktlF3VO4CrTY73S9Lrbe1JZwZbFWWB/MeG9i2RK6n3wBBvDzdy2cdmJC2A1jw77CbiG30AOYABYHceZz5cL0iw8tba9A/6OHDgZ48nenkdKDxhNTt0H5uWeJG3StNStNjbNaFbSvfbgttNvzzXnkDiC3UevDEMcdgKd0ILQAQ3AceklK2LfQ7QBGpZU828z4GzkmshhLa3H6/o9EIkOiD4g67jjJg/Ir3rVVXwB9PeAOmAL4Gi21I4Jd/uC4kfq12vrffk8tdoPHehrYZbm40GOZ2bsC1px4dRNv5Na7tY/LZgfXx8/ytw3Qn2A6OTR8CyDMlAgMESZ3i1natAdDZ/NukdIFcDHokAWtObjQsQ/MxRwED4xjyWGmbZpaiH8ZDjUc0EUIDyXhxAWOz6URn5yeWoGZdcEyANcAf6VJUGviOuQakd+9Xa60TH+SIYiMvCnvxM4HG3Q4amJ45ifE7J81gQQ7aGgk4oQFn9mqGwzWJahscaIvUByseL44NCsTLHDG0LXL3MalOEq5dd14D6QDOgHOuoa1nlBB+MVSWhfYMvrN15oM7x3FsCVyLtzZp6cajYqlUgPPtKtciqXW9yHW3zJQVKDdYEzRtuhqPpbPTnr3iIWpi0taszY7qw04B6fTx0AdoFpkN1SNRboMCa2kYjzQcjs0vfnOz1avLlW5fp9os9qpLV2IMaTqwDtiVQNPjUJt6Az0K5wh4tuR3oxrZVQwETVVWhQFS0rG0UYo002a5VZFWLGkN+4FGAxLu/FwSygdLPQ/7obhS3ATUm7VA04uaoHLwZDGp8L4Ns6QhwnGi2jl/MNd0PJTqUmWyUZGuTdMTRIF973JbabEB5pdKyr12nZ66vaGiwVi9fmxw1QCuucwj9XG1H1ARFT6QksGA20TrTWofeT7QOKGRcnYy0k989W198P5bGk/Hpt8AxlY7YCzDGjNfz7jlWduk8PPC09mszT0DHmsVO5lC5W6x0WcvrnR7i2s/1CCO7fmNgqPK8cR7I4rjBRBzP1nDqEezIxTh5yQrlaSVon5PT56e6u13Hmoyja0JwjNts97q7ubOnjXz2VSTydjVJAwmpNFzqO1+HJlOh/8OFNommYoSNY176PlvBo2AsqjsuUjmv6gqpUWh6cV7+nO/8tc1GM+/8zttwvnN/22jPcO2Am0F2gq0FWgr0FSgBc7tUmgr0FagrUBbgbYCb34FLv7XP5hYwtlw7wH0AwB2/yyuX0vtlsBQ9yADTwBMDHgD8gD3koyEoJTlgZbrSsv1TtuUgX7oD9yd6ylRYCQACd2CKx982JQn/YAZBvVwHnfZ8u1w07bGi8SzlKSAEH+h+ABuzU8Gevgw1sXFSI8eTjQc4RT1BCEp1iQpTeOx3eRaLnJt14Bq0sgHO7eyNPRlMBGwCZD1oC9KBgfjZic2TQapatLLAHjXMABneAGRSGFP50OdnPQ0jNkuX1mClGFjwKlDHSrd1rq7SbVa7rQr8DvjoeUN/eWu6R/5VYwkNQDXgPOxRs3Qui6NAWq794GB5nT27zcFRuPYtXo3uWmD22YFMHLtkNoG/PEDfJCgu58NYbtPu0lRA495AVIZBggkJj0KyLIUcvPz7DoDVfFEH2qN44EBZ9LmNenIolBV1+qZjiO2r+U4SPsCqFh/JGIfPDjRZDLyc8d1TBoehQL1ZkDbrrTjBTjf3C202mY6kMo+yK79er1WXvI11IJr4P5u1gYg2q75QZaQrnb4wfGEO7w3YGeqAG8ifOG17nIvuOf5CO2/gO64li1FvLNdA5ZmNtcwaeAGvsaxekFXHRQYXPl6ZwlhA8zygW+mojBIS/6Xe8SHXvqxdLRJC90sM91uKl3jHWdoZnFglp/hWC5l1GPQXqiTaU8ns67mU4bMdczr3A0PpvDAe1zVpep9aQlsQPEwRmMy1mQyswbL7W2iFy+Xuvx8o/vbUmVKn4PzoREEQEcnEmkc902LEveB6zQWXIER9zmXnl0/QL4pNWpvAlgd99LqfqWbq1vlSWnDCFF1DHr+wsUOzB6Qqif13Afc87MbbzMNm05gqoaiKu15AQRlzY3s1ddkPNRsNnJtS5kr3661KxJb94D23WGvTVJotSm0TnZaJjttSynoTzQcn2gQjxVGDM1z4AwoN++2rT0S9zQZaHzstN6mWq02yrO8UXgEOjsd6Z23Hunt5xeazqf2bDUtTJ4pzxicurHUPc9T0vX8PIC1OqG6QV88ItfrTNe3G1NTALtZ//eLje7uNtqm1JSlQjLfdwmgSeEak9IHYh/2pNLxMEd2v5BGplk4m0/01a+9pYsnJK9pyq3smUx6e71aW9KfhD3aHB/U6bCZdUayHyUOjQfWHLoaoDNKD+9uNQaSRk1DujktS23zXOOH7+gX/tJvqj+afed3fvd3W6XGm//7RnuGbQXaCrQVaCvQVsAq0ALndiG0FWgr0FagrUBbgTe/Ahf/2/8xvQzNH9s1GGR+39qVBZY8Ng8uUBHI7GlkHLpsFydxlxU7S1aizEhSaZOwrRoIg8cY8Akwa0BTTRIXCBcoNO2AO3QBv5AJc8EynCpiy3rf0tZ8DfAlSSqtNmxfR1eBo9R1D6enA7377kxvPZtrNh0qDAF+fN1W94ulFouNgeaicLicZ3ik8a824VFi3AKauduZ8wYYHlUYtiUeKF4C3vemyjAAb1DX5KvaHxhm55HkeNTXu+890LPnM4V9UrhrZTlOV9LLQNOBJaqvLrda3JWqy8BSy6SbTZFh5P84yK/5dWwPhCa4Ckr2iYW8nwPiBhwDdpsUM587+p0tbdzAWofYrnX4EpY2P7tJbnoK2jUSx9Q7sNSYux0frt691ZnGw6Dn0Lnfj8zT20inDRBbshoAfdjb8DsSkjQbMiBbnhoYnJ/MDTizRd8UGZau9ebEMZk6nY5NVwGUBurjrgW+Ajw5Fq4GoO72fmkgNghJkweWYl4sF+abpZFi67CqDXrjQ4Yrc0ZAQuA0SV/zAFu624Ezf44A2vUj7oV2F7YnRzlevpLjMU8zQ+VM58HX+0A1C6MDX4d9zSZjg8vcZxyVOa9Rv+BSqSsd6spALXCwz3lHaG64J0vTgXBfcZ5Xdxu9WqRaJNyD3HONS/1HoDPLEv3J2Wmgh2eBTmaBJmN0KDRx0FDk6gZ7g9MAyj76k/lUs/mpBoORkmSnV69WenW5Mbfz6j5XZ+/6DwA6jmquMaB6PhtrPh1rMh65352kf7cZHGg6GurBrgYSu65lML1HXev2+k6vX7xSlRYYJrgjrMnBDgGgM4C5Sxq+F2o2RuVC/V2j0yVZHuI4BsxTu67Go6Gmk5Fms7GmYzQlPQPLHG9d5tplqfly6B3YPdRh4GShxSpRkpN2LrVK9+oN55qePNRwNLPmSI8hiAxSDbo+JBCPOM0KiDCtHlLGu9o0LkDkPN1oEKHzGOlkPtLFk3OdnZ3aVgBqXxWZijzTdrNVij6IgZrojBj6dyDLHarcdW1g4M3dRp98dmOu/OdvPdbbbz3Wvir18ccv9MMf3mqzzX1wIHTenmtcUz+//Y7GBkNOQ/cw13trxECmHz8+1de+9p4d4zbhmbmwZy63AdCb/y7QPLDmS72z68XOBP6G1DcNiul0pMkotvtnsVgZrOa+4RlFEp2v43vyqrR0c1aUGpy+pZ/9i7+hXtwC5zf/V432DNsKtBVoK9BWoK3AlxVogXO7GtoKtBVoK9BWoK3Am1+Bi3/2B5NLS+oxwMyGsFUGloHCrmcGknYtVVntAM21smxnSeO8BBqh3egozQ9KtnulmWy7Nulg4nU2+M+2hJMkJrWH29ZdwAyds4FTbInHl2vJUk+h+gunr7Tdlrq7L7RY4HiWzs/7On94okePTjWdDtXtMCCwsm3bm02q7Tb39F7OVm50F67M2FWmIvbkLtoMgzANbTLEFRiEBCybMsOGCjqYNoWFJYMB5R4hNRh9jPAZJZZmJ7F++lvP9ez5RHmJY/XO4DcaDryp+32k1aLW65eFkrVD6M6BWqN8AH968tvAZjOlzryrJJ+PuoxGf8ExAeeO4WVL5FoQ/UsgDbg01Grfa5HQJnh4cO+zo1PTcjgX9fMERAHuerhrDZp66pkULMfpwxhJenItGcqIvsA913yfDzZEDeLfZ5qI0dAgoqXn+VmmOhjb1wKRPZWND1iNK5eErw8tRDVBahb4f1QPcN5AWkApIHabF0oL0sy+7tAToDnwlD5amMqOCXBNHXA9rwF9ae7X1AYaknimCcIgNVLrXo8jbEZR4El8rxsu37BJ43PuNqSR2jAI0sA9Xx81CXmut4u9OZe4PzS3sUHCqKNhv6M4It3rwH1vSX9gKslaoD/rp6MkyXV9v9Tl7VLXy0TLFIc1x0Rjx/U1rGNG6LkZxR3fk7ijh6eBHj3o63QOOCUxnSno1pZU7uGKnuAtnqjadbVcFLq63ujqKtPd3U5ZAnjcqx8BnBlCR8MhVB9tCDsRGKLZJUUda8zP6UUaDYG9Q/MIuz4H3Qlgn2dIpm2S2n2WJbmS5UZ1UXry+7A3RQuD7kZ4nPEP70q7gXk/9BoRZe042A8ioCaDGPnfwVLVuMFn07G5xu2Sm/+ZIXal6qqwpC7XfrMl6Rwo7EfKq53yaq8V+p20VtQfa3b2SNP5mQaD2GsUD2090yDB30xjA1UIx8H14VnGWoD75slK3c5Oo3HfwOzJ2akm07H5rk290qT9t2lqx8KaxK1c19ynkfJdVy+uVvruD2/0+dXWEthc27OTsX76J97SO0/nyreJXnx2qVeX90rTnTdSTKmBMz4weA00Np89uw4C3Mo8yysD8u+8g6d7YroVvNboefgZwHOUJeajxnm+2ajIuF57S9KXO1dkcA+gTen3WQeu/fF7ggaRe8OtuVjvlGSpShLS3IeTJ/qJn/9VBcPJd363TTi/+b9ttGfYVqCtQFuBtgJtBZoKtMC5XQptBdoKtBVoK9BW4M2vwMU/+qf9SxvuBliGShnsdPBGus2dxDLQnBfAIgfKRSWHzAaegVy4jQPVOx8gCF4FINs284Jt4r63mu33JEFNT2tArknbWrKadCvvi7ZCKnLey3J0NtBMOFW7DLgqNRgGGhvEIc1K0nCnLC21XZfabACNtXYVHmZ3MfvPPsJmB3KAZICzg2V0BByzJ72B0YealwNgXq6Zdu0IFNTS4JAdHMrA4hDg3NcHH57p/HFf1W6jLEvcH2ywEHCzV552lSWRFre5uZw5Z4e+xnk94dxkcj0z7ATJtslbYtlVD4Bo+7tmVuXl0QAAIABJREFUUKBBcJzOvAA/BptRWhz9zlxXv87HhDOfOwJq3L6cGiCNpQAUHYQ9g1QkGwHFNAgMbDfwGZAHcGaoGFvu+1BAYFRxTIo7rKWBwbBJlCMGwXE7B0BWH7JHeheHMUl6Cguw498BWHyvw2zWl6tLXPvBC5i1s0FkBcnSZggaqX1P0ZKC7Vqzg0St+6g7Bqjzwj3SNlzNmiJea0/Vl+a+5Y8Nd2sGLDaekS/UKyS2AXjUBf+x30IOnO3YIwYfAicPlmjFXUxzhPR3D+0I0Ly7VzwMNJ8NdTLtaz4ZahTHOnQjJdlOm7RUUXKhfQ1t00J3i7Ve3y11vUq0zTl/b4TQKPGAPsC7+TtTxFDTg6ajrk5noR6ehjqZBxrFDHXsGpBlgOOhE2mbdXR3X+n2jgFwpbIcAE8JuBakjt2xjM+9H3AO/GyuLz8HZ/lIk8nEkrSoH46DFLnffSBjZXUAeJLo5ToAnPNNqjrL1WXwnXVC/KYbBB2NhzQ/zMHTNCCA3iRsKQuaC9al+6D31U79KLQhgfP5RP2+NwJoJHD97LlT71SUpbIst90a6DKCXuRrKC+12uZKir260UDnj57q4cUzRb2+X+chcLVn57Feb5Qmma1FV2x0tLP1xOBEHhMcS0fDUd/S6vjKWSO7ojBIzc/g/Ekbk/xFccHw1foQabPd6cWrpT7+/E6fXSVabEvlPJMFiA/19Hyid5+c6Gw2tIfn/e1KNzcrc+7TsOO+pCEDWPeBrL67wXZ3mA4j1Pn5XI8fnWgch+r3ZMdKE4nrZLtRegMdbABioTLP1SXVX++V5KU2aWVwntpx77OGaCj1eEbw/DL1TMe91I2ih/PMGZRZ14qmT/XVn/sv1emPW+D85v+u0Z5hW4G2Am0F2gq0FfiiAi1wbhdDW4G2Am0F2gq0FXjzK3DxD//n4NITzZ4gRXMAdQQUFwygqvATNwqN8qCi6qpmcF4dKMv2BkXSHADoA9mkSDJvs3t187xQngEr2c7NVn4Go6EzOKjIcZhWlpgDCpPqI4Vck5ouO8oBzqWnQaezkcaToTpdBhQmUgdXKylbH3YIRMnTWlm6t6S1DQGs3XdskNWSvQ1cJpnXQDk+XwHpAM6NRtnsGA34lWlB/Hs95dzoLhpoy+AvA84My+tJs3moZ2+PdHIWqD7kpvewYXC9vr1nlkK5e9I+1qsXPoiNc7bwMevN5qH5e/HvpqUw6kyamVSyA2dSv558xqfbDPxrtB7HwWZ8BAxbIpk/XySkPb1+dAe7K7ujCDDXlSUSeW+UFgBk9Cfmbd3XviUfmI1POQQey1LINqRt0BegF7hZ4miuSPO6Txow22OwHL5nPvIKSGBG7shG/dBHo9LRrnQtAj+L9YiuA+Bsn7OfiRsb1QlJdNZobgCZnkZW4ID2AXy8t83+6waecqbQIGWAMoMeS6Ajf8f5BHa8O0tfeyrTGjBdgFlp33NsMJh3mXpYWt/XFsATeE4zBYBv6dx+X8NhbAoPksd4mHd7YvaVDlWmTpWr16kVDwLNpn2dnsSmhXlweqLTs3PTKdzcb/XqeqW7da6i5r4KTGOzXG11veDvU2UVuwOA6DR43C/usJl7lQaCQ3TWAaaLYV/mdH541tOD06Emk4EdM6AVF/DNXaHbO7Q01MkHQfq1A2J2DfSSMManHNGcqncGQPEko1eJR7EGAwZ2Ns0GSx83zQIGMlpzoBkid+goSQutlxulm0T7LBOrE80IzRA87axhgPNoEBjwdjc0QwPRjrAOvYniqfqDduXOAPgJOo3ZyPziexoTNhyVe8jBq7mXjaSzHnvI4j31nqTmAs8q7umhnjxjx8LbBpw9nQ7IRb9Dc2trKXrWKc0F7l12ijAIkhT4+YOZuaPReXDvoFop8lxFkmq7WbvvuHItCCs7r2qVdUfb7KAXr9b67g9e2cdNflBxOGhnDN53LRBIPp8P9PzJiU7nU9UMzrxfar1O7XnFwEYc6nTWjg0a7mGaEmhazk7HevRwrtmEpH1Xcb+rQWSr25osdu9xHbtoZ1C97DTAzX2QVttUd8tUy21uQHowGNj6MvCOO5pnFb7r0HcasAZRM5lKpOLZUCqaPdXX/uyvtMD5zf89oz3DtgJtBdoKtBVoK/D/q0ALnNsF0VagrUBbgbYCbQXe/Apc/C+/P7yMSJ7i2KxJdjbwd3dQmhTmTobxGfQE3FUdJRmeUYAy6U/ZQKvDHj9qBI5Rgds5LewjYJnEHFu7Sa8C7YDYpraogT6kpmsVGYAbwAxsBSIBv3sGTjiGJHUQOBgedHIa6PGTsQ0/Y6t3SWo4J+HMoKu9+ZpJSaO/4PhwM3c7oYE4jgkguSuBcI2OwtLWzatJGbvx17emB53QXg7GfcCh+YBNe2CE2F5RXzo97+m9r8x1dh6p2qUqy8xWEelLjqfT6UuHSNvNXp99utXN69RgpA/7A3S7FMABc6O8cFWzQ3DyusBt02o4lPPotX+RgWv+3iKiniq3pK35iB08fjk8cG+uZcAygC7qkyInvU7qevflwMHm/NBd4BUG5ro2w3is+6vJ9e4dJgbdUIP+wB3LAFmRiiUVGjkAE0PPAJSxAUobuEfDIwx9636SqN/rG7D1gYbHQZY+0BFwDBCmRg65PDmLXTojNVtUikLSqD0Dr2zft+GOKDLqypKlAGcaDSQ3zVUdsLYrH67WpJmByBwtwIz3NNUIgy/Drg1Sq6ud+cY5R/QIR9jGuQJgzelsMD8wTzUgFtB+2GWqNrfqVRs9Phno+dNTPThz7zH3y2A0VTw9NXXNq6uFXt5s9eou0zKrzedLE2a1TnRzv9I6zVTSw8BmDWQ2X7o3UUobOufe5GPK3ZPanhIe9jqaTYHdQzuv5TLXcoXXmZQ8sPCojHHI6rsTuupFHQPQeLmncWxpZIYGoq8wtUKPdUTDKFeeZwZip9OpHQcDIQG9O3ZOoPHZ8SwpdHe30PJuoUO1E+MGB2GgXrejisR64U5rEtTxMDJfNOuI3Q5h4M+XbnNONEe4PzxxHVoTpDcg+cy9X3rDwhL3PUX9fnN9G6re6VjDYpPmWuF9r6R4Otezt9/W02dPLZ1srnWc7Rx7VSlLM1tv/rwK7dzyLFOWpTbs8id/8ht6+tYT7epS2Xal7WphoHm9WOqzH36iTz+/UqVIT5490+zsRHl90LbY66PPbvQfv/tKV7e5QX/ejyGtXFLbydBMW6T23MOcL9CZnQab1dYS4w7u9zZkEdaL0oJ6c8+h5Hj08EQnJ2NN4p7G5mMPzB+ep4mt5Xg00mgyMVAMXK/K5meGDB086Op2pRevbrRYb+3YOC7TbfAeJMEZLttFpQSAr9UJIsWjsT0H8If35k/0E7/wqwoGk+/87u/9Xjs08M3/faM9w7YCbQXaCrQVaCtgFWiBc7sQ2gq0FWgr0FagrcCbX4GLf/EvH12SRibdySCnLK1UmiIDcAWgY2u+zMUJ+DBns4E6YC4aAj6S6iOxDNRx1/MB+GhpNzygJFXdHYzmAqhtHwu+Hh2GQ26g9aEGqKFCaKDxAYCE71cajXuazYYaj1EzcAy50hQfK4MAGSa3s+8FNqPKwIFrIeBG0wGAczczw948TGwaC7QQPYdmpoXoD1QWO63uGfq1M8cywPk4TA+02aiWnfU2/x+Pu7p4Fuv9Dx5oMg21TVam1OD7GFLXBQEdukqTve7uKqXbSkVeGzAnAWjeU+Bl4SlESzkDoJ3lNIMDAeAAQYfTx/cGzJpz++hrJiGKWuOLYYyekgZGAv4shWgJaodzNgDOBqExxG2ng/mkHYL3SUoipEVuYgoJks0+SJCfb6lr3BCgZJLAQHr8sSgVANToDo4DBDsHSzVPJrHG45HD2yZV3OcikH7NC1kTBJWHDa70M2MdAnbzguQ4QJx3JHmMLoH0vTcTSDWHIbC6q7woTVlQVKS23UsNeLa/ZxCkJZkJtzrURqfCe1l62wYL0lipHGi7/NvS1p6krSwZbXW1BLEntoeDvsFOYLi7iH1Y4GiIk/qgSIVOh3s9mUc6n0Y6nQ81GqEk8Huk2xuqG4202ZZ6fb3Wi5tEL5eFbjfsJnCYvN6kWq4SZRU+XJLMft/ZED5Szg0cdzd1o2FphiC6VoJ0tjcjOFeuGYMxzR5C4rtRslDbTgcnsQNfPL0AS5zNQEWg82w8snQzqglc3lxrA/x7T9ZyHb2hxU4Ho/s64DsWx8zA0Vx3d/e6u75TkZVij8UwChVHgek1SJO7ZsUn4HlQncbGwTQQ47ijPnUlad+PXGtCsh/wHDn4537h/dFd2P3fDAvlWLphYA0HDi0rd9okubZJJQV9nT9+rPe+8q7OHz1sdiF4k4b7zYBznpvOx/3N7qJ3P3Vqdfr61z/U87efSftS6/tbrZf3BnQ3q7U+/sEnenV1r95wqkdPnmowmepmneiTl7f66LM7vb7LlBYoMLwbxuoD7PrAUtfimBKHe7DDjgQGeEbaV3vTirD2ou5Bgz7nx/fu7JnALpP5LNZ8OrJ082zMKzYwvd+VqvLczg81yng8sfei4VKTSt+VptZYLLe6vltrsckscc+9x38jjrsoqDlNCa4yih7+G6EOAwsjO5Z9XWr44Lm+9Rd+XVE8/c7v/d2/2wLnN//3jfYM2wq0FWgr0FagrUALnNs10FagrUBbgbYCbQV+TCpw8c//xZNLG66W5sqyUkXONvNmYJnZHVxLUKHYaEC0qS92qAaAz81HSxnXlgrkD/AMsBkFkQELHLtVUZvPGWDk4NmhM4DMNBLyFDDgC92Bg8OuRuOuZrNIs3ms0ZghgaSeMy0XW2UZIIQkpAxe83NRV5ivGYht0BlI56DOOFyTyg0iNBJde43HoSYTFAgDhbhzN6XurjdaLXLVVUdBB1iMqsD9rN0Iz6oPCuyzFd0GrnV1chLo/BED07pKs42KPDNQxNZyNsJzDFkGGAVCDs0VfXeb2HBDUpdBJ7L0dZ5wLUpLgZsPtUkTA/7QWBwTq3ZMNmyxSTbbMEPXcNjXBY2juYG2wGugK9cHYIuyA4BMnUFZQELgqSelD/b5ISArIu3ripKjQiIKGAhJDQDq/Dx3SwNleQ8SygBIQKENDzSXtaedB/FQPWhhx5OidVXZMQHRAVQ/6hT3lLNDStKSDBg0HzN1tbS3HazBOIfIXCM0AD6YLstLA4F+TP8fe28Wo1ma5vX9z758S2yZGRlZe3dX9TI9zMYMM/QMnsEYGcFgg23ZYFuywJYv4MKyJVt4NJoRN75obGNhg0ECgwD7BlmWN4kLLEuWATONBpjp7pme7qquJSMrM2P54tvOfo71e97zZdVYjcbXyYlSqCIzIr445znvORX1e/7v7yE1T6MDCD1C5PFcHZrlKnFeDuADpOu6GRO5nLunLEMdgv6F6XzAM+fSNu/0mGwmEeyGKzqVRYpOJpLmUaeTmfTm+UxvXCx0NAfK00BBGeKi9jRfmp71Iz15vtN7H6/18abX9b7XtmhU1QznrExFUbGuO1LpvZ075wwYN42MaUdckp+GwEE7YUltNAvmdnYpfgPdNoSRhoIbLmk4n0Q/adTYUxqzzl3CmHMivU2D5uzkSEeLudWWnQysH2qDAxgtCuvBErLm0x6BM0oaj6GgNIpKrVZr3d1tVRa1gfzQ6zWLAmWsd1dkuzbc39znboCnFAfS0dJTngxKQl9JSrra3aduNwDr26131hrXCl0Q7/Y8QKfBYDwaETznGGBobm8GKeZ663Nv6bOf/4wWy5najgYDw05j57jveJ7hYUbF4l6TgXgkiXFD07A7OV7qlYv7WsxiNcVa1X5nwHZ1t9Z7739oapT58lTL03M1Xqz3n9zqG99+rMvnG9UoVBicajsrxtbW4FzzLzpQo6P9sNOB646+xtpD5sIeLFUP5KUuXMf5LNJinmpuyeZYR7NMxwxXTGn4dBpo5vis81RZnsszhzvgv1Hf1Lpb3erx5TM9v9mpYsOHH6mxe8+peBgGS5PFNYPcA5eBrDYS1Za4u99nD97UD//zf1jR7HgCzv+M/MIxneZUgakCUwWmCkwVcL9vT29TBaYKTBWYKjBVYKrAy16Bi7/4l+aXwDfALQ5YeFAQhvICEokuNWrb8+1zpDkjdT3+Uk/7faO7da31hlQxaUJPAUlZ8wyTUE0M+JYFad5Suy0gxiWQDXKa75ekIH8PvBnhMwO3Emk+87U8jrRYMpAOmBUbfCH5ubkrtVnX5m2ua9gGRCUYk9NAQgCJ5X3tnIDD/OO8vA7EzpaBTu/FOjpJdXrmdAA4p29vtio2veq9p5vnhfa7lrGFY5KWoYW+0llokA/Yev4w06NXThXFnu7ubk0jQILUeZmBv+7XKlQipMOBYg8vjvTaq4+03bT6tW9+pLpsFQWxvCFW6CfarApdPVupq3GpAu7xIDPUyw0CM9oGIDZ9gtN8HFy2AGoDPT7e1MNQQJdmtqF5I1i1ZHPonMwGF0kKm8HVaSpA0HhgSfTioLZhgySYkadEkSUqObWuq01VAYRkWBup18WcdGRuDmgbbMg15XsittOTJG1cOtcgPte9NbctsPHgm+XYsjRVNGo8+PuiItW+V7Hfm795nqaaz1BzMEBybkPfbu5WljzdFYX2ZWmwjmOPQ2BpbOfPurMhc35gPmGGmdFISGIaDqHqCofxTrs9g/5alW1tx0lyMweWMxGOY2/RwzgIT1KYROen07UGOhmw2JWa+6UeLX29/cpSbzya6+QkUZon8oKUHLlBYvzOzR4lQqPBm+vxdaWvv/dUV6WvTRdqU7EDwSXgAc+7stO2qLXe1k47cwCMHnCPRsU4jHIcDMpJWjJ2hLEG1sekbICLGlhpsJ2GCondBsxrTZU8iZTj6k5oIjEANNBywYDAXMvFXPN8ZmuJxDopcnN3j6qS7XZr14Gk+I7r3DlvMTcJja4Sl7t53KW72zsVmzvlkadlFhp09vveICWLyXnmPRU7mli9lnMgKs0HrvN4vgcnzriLwe4hSzo7gIv2gSYakBknvQ0+7RlAiNbE12aPr3yuH/ih79Nbn3tFg+eGZqJQybPcrrelrW0wpYPOpgepKt2tt+Y8r4q9Hn/0kY5mqb7w2Vd1ukgN2ldNoyfPb/TB40uD2/P5scJ0qau7Rr/+/o3ee7zSdu8aMKbtGYdkHppKJqUxjuuSzfZ0ga/zxVxznr+mBnLJaPtrX0pTX7M80ixPDIDPs1gZmpIk0nKWa55lig7rNUCbQiKZHSq4+VnrjQ0NvL2+0Xfff6xn13v1Xqh0liuIEm223JOVAW3S8+wsYKeKDYkdE+TWoBpag+GzB2/pyz/9hxXkE3B+2X/RmM5vqsBUgakCUwWmCny6AhNwntbDVIGpAlMFpgpMFXj5K3DxZ/+r8JJkHuoMYAzAie3mwBhAJoPYADIOBpEwlYpCpoXY73E+A0ScKgJgx2AsXgcgBkTe71yqGShHihnQB5y2QX1up7zBL4NAnfPGkpBLssAAST4LFafswQawteZz3jMUsEDFgQZAqlBSkMo2LcfoYj6kN0kDjgFqC1EDRdNQx2czHZ9FClOGl1UKQzfsimPzhlDFdtD1s0rbO7aRj4P8BhKCoY5PZzo9y9T7DeO1NJ/H5iRlUBig2RKepiNxegl7s5/tVBzHJ7lee/VUi2VmcPvxh7farEn9BerqQG3lOZBeNm44mI8H2aQSBptRGxzSxQZsSbEaNDwkBlwa0icdaslWp+CwQXyWOnew32FmB6YMOo5D8gzNjyqINIoNOlvyO4y0L/aqispANTAYfQSpVhQSpHr5WqC4qQwsLQv8AnzShAD6xZZWLptWq+1eN3drrbdbSznj+Mb9bOnRprFjzLLshd7BvNG+N+o2Qg1dp6YqXdI2m5mTF5B9t9kYmK7RAFiqOjQgzfGQ4GSonDVWAponJINr+/qyqiz1S5rdIxlvwBVvcquy4VrjC3YpZq4zKV68vXw9f0+iG9iK6gXQaynPrpHXVZrHgx7OB712HOjN+5nOjkNzfvvcL1EuPzlSkOTyqr3q1ZUN2gzTe7q8afXLv/6RLre9tkNsjl8aRKSC8ZY33E80gEj+jgDfkrwAWhuS52AjENKaCofBl7YL4TB80jWaXvzyz3063jMkY1EykIZFuUBDgWvPQDzuBZo0QOej5UJZ6nYf8HNtQKOFmZ36gTpyXUnK0gSg5uxgAOavVhvtdqUpQdDe7HeFGrQqnrRII83YhQDg9qkpaWXWFCCf68S6Rg/SYrE2/Y41lmjQoOAYj8c1AUhco4Lh2rrBkXVL04ZkM4DdPedoCsmPdHr/vt754tt6+Oie3bvoZkybEpJGd85v1CycWzf0ajqS56S1VyOEbnT9/Ep9Xej+8VwXZ0st55kd36astNrttafR13M/+Lq8KvXe443utm6Qql03oDOpZp4lh2vmu/S9O9PxvqfnhH7HCPSnp56660rNeG7MsliLmUs3Z9y3uLhT/i6zxhLA2fnU3YBPp1ZxTZNDYroZoboNDdwUVkdS15w7X3rvdKnlIndu7itq0Rr0tsGs7aDIl+ZZoMWjz+mdr/ys+nj+1T/1cz83KTVe/t83pjOcKjBVYKrAVIGpAi/+t2gqxVSBqQJTBaYKTBWYKvByV+Diz/yX3iVQ1EQCpkggdeyAsDmP+bj3VfcM6GOQICAZXzMwjsQrsBkHLMnBcbCVDedjeBaOYhykQGAzj5of9jDUDNDtfLkknt3Wd1KTJIBtmBywI8CNClxutN/VBpyL/aCGwYAdgJiENIlFpw4wcGYpXuc+Bp478y6824GYNI90dj7T0VmgIK7UqTJQyPeQzI68RJu7Ts8/rtQ3QGzUHySmZXD15GymBw8XitJOvRrbrr7d7lVVlX3+ANicK9adt/mUA9Lj0tn9mV599ZQMqW5u0HbU2q577daD9ttBdTF6kDkeq5gbDsg7SeeD1oC0oIHF0SF8mHxo6Wp0GWP9+LnUkWYC8NqSiz6qAzLhbgAZkNBgJHx+3LFPAjpLAI24eUng0mwoLM1JWpmkK3oJoDNNAr6OBDMAmOt5SFjyOoAou45jIrjqeq1tONvO9BC8pVlmr8XxDF3vwGaSOB3JSEM5Z5LupKttkFpdmauWIYMMJXNb+yt7r9A48PMG0t84tN3XW4p6dBUD7dCIoEtAn9E1nYE7YDf1ApLtq1oNDQSaL5iHGWbXMEStNmgNKLfBjCHJX6cTybJIEXy72spr1jqbSa+fJXr1ONKDI0AtmhCjpfL8RIoyeWEsryrUbtamqwE4P75u9bVvfqT3bmvtvUxDlNp63G132m7RtfjyGK7pOTB5cF2TumU9kiQ+kGTnIH/hlHHpWLN+OCXIaPSw8zMlB3A/CmxQ33KWKk/H8wwCA83co1EMjM41I2VuAxS5X1mXo5qFpLXNwHRNEN44JuD+rigtFbtabbXdFTY8FDhZ1Y051HuG9kWBFnlgOpIkQPnh4Gkc+IoN9nN/ogdpzTXNOQCHAaWHhLABYQPeo9M5dioY0snsUqhb56NvecY1g3b7RvPFUp95+w299vorWhzNR00HqX/XPOHeRuvDIEJUL6Zf6dwAxNUadzsNgcapQm43yqNQb75yqlfOj01xsWM4JuqOotHtutLz20ZPrkvdrnFyu0aAJbZHr7c5xM0T7qCy8Xbuf+siHHpZXDdC4/jOeYZQD3cvck8CkfMROM/SaGwgeMqSSHMDzgw+dBoUB55dat9+JrsjgPYDD3M36PV2vddmX9l/J/jzerOxZDeweTnP7Zl9e3tn1zqIYkUxDRmeOYPmDH88f1Ov/8jvURPkE3B+uX/PmM5uqsBUgakCUwWmCvymCkwJ52lBTBWYKjBVYKrAVIGXvwIXf/bP+ZduFhqA0DmPQQIa035lO2hfdza8ar/ttNsCfwEQDOdKNPSRStzJQJt60N1qr/WG1B/gzYE7GBcACY8ymg4HQRwEBi7iO87yUHESWprOXLOYWzvPkp4FXulxuCA6AXNFj6nmcde4ixCTbh4H+Fmi1mbqAV8cmLGf5w+KUl/zk0jzY7QavWYLN5wOLUcSJgazV9e1tne4d4Ekg+5uCzsWXmi2iHT/YqbFMV5jnNdA8Gp0pIamh+h6htGNoGYENp7fK049nd6b6f6DhcqytNdtqlDl3tftdaPVdWWpbZKHKRFP4B2JS4YKorKwtHFkEBC4RpLagJrBKOA2oMlBUQOIAOsRPJv2wVLO49A/U2PElvpsLa0JoDRptIO9DP2LItMlAKlRWACygL0AaBvKFqPlcP7mnMRznNh1J+EM+AbKAi15vaqutFrdGVxE0dJCtn227QOQE0sJHyA1HwOWGR4I3Aaa2ZC2Ym+wj/MLPYbFOV+tGy5Iotv5eIHH+6rUZr83MMj3AMq6Guc36WQHIX2UInGgIBqBMbrg1oFFzwssNbwtCoOAAEX72MA5A+jQTTiQT6EBgvip79071YP7J5onnlTdKqxv9GAx6I0HmR4ckSylvp7pGwyu94Olpbu6siQ/916vWF6w0AfPKn3t1z/Wt0jbB7myxYnyNFO53+vu7s5Swl4YmgbH+ZfdWkYNg7+a9CmKdAPvrIvRMuNUGpRk0MA9iUE9pHQ4f92gPUA/qXAaCfM8sSTsJwnnyH1NFDh3M8PgLInvNBp87JoYLuJvTRjc3OYLj82Lfbu6083qzo4T/QJDS9nFgAuYAaBOZSMtslDLnHuzV+B1ike1DGl67gnUL3QQLFUeAfJdx8T9TJ5N43GgdYnZOcGac8+FqpXKenTRt57KctBm1+nhxbl+2w+8rePThe0U4PUsKUw6uuU5uNNmu7PzA6TS9DG9RttZYv9uvdHdptDNaqfnV6VChXrnjRN94bMPbTjpar3Stii13jW6vNrr/Sd73a4b22UQJzQxfIPOh6GgLuWMvmX0q9McdFMz7Roe1hHXlWtCGpshfwfQDKgHIvOzGV4KiGNrAAAgAElEQVQ5SyK7nlHk246E+TyzwZaHYaQ8P6kv9yBJZ+5ps7x3tTzOs2613pUaaNDFmTUJrq6ubE2ysNzXu0YWwwpni4VOTk8V4sJvO0s594tznX3xK6oUf/VP/fzPTwnnl//3jekMpwpMFZgqMFVgqoBVYALO00KYKjBVYKrAVIGpAi9/BS7+27+UX3KagGAgHEPsLKncDmpaT9X4XlRALKmpGBjIdvLAwHNVDbYtHHVGWTAM0KivSxaTqHQa0dFz4bb223Z3oJRt13YaDcAHHwOHbKgXEKgeTMuBq7Uq3CBAl55keztHbVjQDfOzIKdz09pQQD47hipdAtF93cC2/MRTfuTp/qNY9y9izRah8nSmqhj09OOVtmsAUaw8niuNcq1vSl0+vtF+W9u5MGQQ/zPAOU4AVxyzeTdMYWGe0hH0On8picROQdjr5DTV2dncQO1+jy+60GbdqthJ69tOu41s2/vRPDPYC2AqtnsVm0J9PRiozFIUFmgxHEiscTgLR7JTWgCC4zQ2YEh69zDAEahZV6WlWRmMiN6AOtmwO0vnuqQm9PHggQ09FCd4X9MXCVbOCQBtChVg1AikFrO5siQz1QVgH5f1en1negUGBKZpZslZagjSRVvAD+t6EvGVJSRrUuJhpMVibhqPQ7ryAEr5ZqCcKQUAvpbOdcPbtgDWBvdupChJTTmACgPoGAC2gXTqDRgaKLZmyOiS8NE+NGqqWr3dB4B7zyWHzTndWiK3bGobTuhMLSgi+jG3T3Ifp3BtUPPh/bleuTfXo9NQ54teJ2mjZTpolgL8Ab/O/UIitEe7QcPA0vCIv2lkxGq7RJfXpb7x0Ubvr32th5nCbGGu5KaudHN7o+1ub6lu6ptEsSWLaWQAcJuatLADuAB+5zAfH2qmOBkbD6Y8cQnnztzjrDM+53Yc4Pid55lpF/g3wDvPUoOKrP00Te3d3Nhdbx/HSWKKmaoqDdAf/ufCJ27v+dqXlQFblBTcy1wjrh3AdrXZ6tnzlW5uaBY0ptYAOKNhSOJBScC7z4hRczsHQ2/Jf54hrEVufNK/h4Gah6F75rcOfbs+NBm4cHVHqplmgq+idIqgo6Njfeazb+ji1fvqB5cUR6FBE4SV1zEkEMVKx1qLba11ckoT/MwA55vVWrd3e63WpW5u99pvaiVhpDdfPdWjh3MNXWMu603R6XbT6vGznX0tz0RrsHAeow/88L9l1jg7dNjGxsGL/0SNz1nThpiHGqVPa003oDPPjTQKzK8+z3FJc33dM4M/4+HOZ6nd90BiHtyf8G7S1ewAGbSw50Cosqh0d7czJQkublzobrin63JxH7ikf2qHvy9oKlT2NUkQKGKoZ3ZP977vK6r97Ks/NwHnl/+3jekMpwpMFZgqMFVgqsDh19CpElMFpgpMFZgqMFVgqsBLX4GLv/JXTi6BuMBmG2pnSWQcrADnA5DxVdX4m0M1daCy9C3pvNt1KvadQWESx20zmI4D6EGC2TQS45Zug56jFwHoAIWwAWWm8XB/BjSzDb3cN5Y0JPDJUDCS0ShhHbcC6AIC3ccvEs7AujGFCPB1Cgqn1+DNABRb0NlWn/k6fhDp/LVYJ/dDZTZIa2nA991vP1NdFjpe5jqeHSvycj1/stWH718ZcOYNLUaUeJotQ2UzhiSiW3BDAgHObnifG5TnPKhw1c6GCj56dKT79xcGN1e3e93elNpsGu121C9SHCRKURUY/UMBDHAvVW5K9c2g2PcNFpGA5jjs2rmZgQaPDNwbZQrVDgwUbE33wGtSLEAQCWjAn/PfAhVRmMQulci1M/etqyEJ4lmWKYkZBDYO/4tRKwQO0OJLGRPRgEh8xmylJwldVoXuNmtTWwCB8zw3GAkYDXySyAGCCudJrhkcV9r3sk6SJLKkrQFm0pbAdIPcjoxacpXXxasd+taEsAF/wGXUDqGDyQB3gDbr0g2qRMPiksloNvi5gGnAKonnoW3HlLUMhPYKTKVxc3un1WanAafuCKEBqbim8QnHQWRJUwbFDW2ts3mq7/vsmb78uRM9PPGV+TiJUZGQAuaFGY4ItETv0cqjjoA+wDCKGoBzH+t2J73PulxJz8tYfpzb0DqA52q9NmjZ9L3BUK4lcJR624C+bnDJ4bI2mDvOBHUh6sFdawPLuJzHRDxgkfvHhsWFvjU20JwsZrnBSks449ZOEvN2832sBRLvrCHWlCXTo8iOA1WJg5+dwWjnhkZhwbHVdmwAfGuc4JJHF1KUurrd6Opqq9WqsCZWHI4O4jTQLPWURZ4iPONDZ+A55VitacVA0FE3wbC9sQ5mErH705c/uol7zz3jSDnTXMODHYSRLh6e67XXLpTliXb7ja0zXOJuWCC7DlyjxgnoPUuY2zpGNdG05qherbe6uQE8F7pb03gp7TkJqD87Bfo6R3I3RNqW0kdPVlrd7ezvWKPcw1wHmnYvGmaWZoYFu50Mptaw7t5h+4YDvryGG7zZjY2+waAzzwCUGrNRgQOk5znN16dpbFoUrqMbEOiulz0HzAne2nOD18Ddzk8ux2GP1qSyzRg4tkO7r7iXWI95nlrDC0c6Oh6e+bHv/PFVcqp7XwI4pxNwful/1ZhOcKrAVIGpAlMFpgp8UoEp4TythqkCUwWmCkwVmCrw8lfg4q/95fuXwB4gswO+DL9rDejBG0j/FZWvugkMOBeFr82m192q1ppkbjGoqQ9DxxwAZms72/NJ/8YJiUK23zuwjJ4CEAZYsoQy+oCeIYOyn73bAl9bSxvbUMHROWt2DHNiOOBsDlPShgAYIPcIoj+ZmeX0ASRqHXCGOPbqfSlbRLp4I9e9R6HSxaA4xbeb6/ppq+++e63Qr/TgLNc8XkhNrGeXOxvsV+zbFz5mttkz0DCb+/KiTkOAN5ahiYC6QOzCpw4MMVOAukHK8livv35PZ6e51uutnj3d6O6uVl0zuE4GZE+WM0uZ79Z7ldtaXd2rrTp1VSev84SJmC3wgEtLU4/jBA2EG2f25AW+qr7XpmwMgCWhp0XmQLYFa3sz/xrsBw6iRCDlbN5YoCyglwyyJ83TREeLuYG2qiwMxqZxYkAMgLTZbVWToiZVHIR2vOgSzHPckQre2zA1Usn8jDzBBZwptIF9g33OtAuWjkSj0qm11CsD75x/GAAHuMI167boA9JJKrfKYvzCuQFXYDMwGNhM4hzYDARDeUK6Es4LTEfzwWIyKFqWBscB4YBTS4Na8p6UqGde36Jq9eFHT3S7WivJcy6ymt5Bcl4Ll3CeZAYhu2ovry50miX67V++0A993z0d54P8wdWOpDXOaXX8ueQ7zLVLWrsrK/UsBBwYXqwhyFQMuT7eefrmx5Uer6UhzCxVC+wnJcw5gz+5NagN1wTYDPTj31XJQETnsna7FkgTuwFuHDBNCxoNB+gM0QTaJomDzTQa8HSTquZjQCfANQ5wO6cGKAGbqDdm+cyS8kBHq4UT9oIvHXxmUGDTGUBlwCPBfBzOJP3LurGa8jkG9233tW6ut7pd7bXb8zxyD+OcgZ/zSHniKfF7JV6vxCfx7Clm98IIlTEDOcDNAE+SwQ7GApvtZ2iwZDiQG9DMcwR9y+JooYfn93VyvNQwtNpvt3bdjpYMwlvYGuGMGN5JrUjvo9IYvID+kK1n4D7amKvrta6vt9psKm1wNW9qbYvW4PnpUaTT45nSbK6ykh4/uTWfeYwSxDzM7t0ltR2kN8xszRPXhOEY+Fu7T0a3NHCXe238jNtlgsrEkzWqcK3jambXApDZEv99Y8/K+SzXfDYzUMxuCO5L0tI80wDPrmnQ2DWfZTO7n5raKX3qhsT6xtLss9nM7i0UPjwL+dhtcmGnAQochmn2BpzPPv/jptT4uV/4hUmp8fL/vjGd4VSBqQJTBaYKTBWwCkzAeVoIUwWmCkwVmCowVeDlr8DFX/xzp5c2PMuSzb3BYNKPBttaCZXGvvRUVoDmTtfXrVYrBgcyqG9UzgIwbYu+e3ewBCgDm3Pb3J0+g4F6QGcGCQ4GWnEzVwU6DvQZuJ4BzVDRcc+4sWwHXdyvJ+Oks9HW7NJ+DkIbyBgNCYAYd0wOOPceMLJXmA06uh/r/NW5ju/FSme+OU+3m0q3V3uVu0qB1xvIjJSq2Xq6fVrq9qaypOU4l83AVph4CjNPYTooypwaxKWu+dnOw5ylofywV5YHOr840aNXTjUMtT54/4ne++5W+700n0c6Op4rTRNLFpb7Uru7UnVB2hRDgCev9SQAPFvYGZxHKtE8yoH5ifk+hnqZUYD0ceCrRJOCV5hhYaNuA/8y4NcNHqMhAHBODZpGBxhkrlq3BR/nKw5fg2t1Y2lF+7keqfdK22JvXmPUFV7vKTKna6zZfGHgum4bN9gMvy9JZTQOYwr6br01/QApbKAvfmYALslbCm2OaANWpCpjQ+sMZ9zsSxtmSVL6ZD7TydFcWZ4ZeD0AZ4OpVptOm+3WjpWPAc+kL81RHcf2s+x6jSqCCA/LCKpJN/cKVZSNHl8+083dWmGcKgSyeiT+azVVaRoT3NXcEH5T6OEy1Jc/c19f+sypzo5JHpOoRiJi0Vt1AO9uJ1+lJZ07UsAMK+SGazoFPanZRF6y0L6L9dFVrV99vNNHG0+Nn1gzCIBb4e5GScIwwxHc25BK0soe6huGIbb2OTd0jvsVhYncQFAS1eN9a+vBUrGkVKUsdb5fBgPGo0/b3N32zjm5QXSWxuW2Q6Pi8X2ZaVWovWlHfHYVMNgSWDnYwEbu7zSfWePg+mZl0Jkac4zWLGm5ZgwIrbXdOkhLCtlpc3ALe8piT/PU0zwJNCPt7HWm1uB43H3oAKczLx+Ghlou2CX/O5eoRjXCAyvPE927f6aHD+9psZiNrmp3bqhOcJSjurBnCSlwjiMiHe7ba1Vtq6I+pMkbbXelblc7rVY7A+ZFPWhdNtqWDrrzrOIeJkXOEwz1iWsUuMS5YXrSzYbrR32LaTOcVoPvt2GcL2p/aMS5ZyCw2Fp6oyrFho1aOnl0MvN8SmI7b9tNQPPJ0uvOvY0v3fn1I+fWt+Q1DSq8/b2akuekrzzN7dkLbN7u99awWiwW1jxjPdD4GeUcpo8hgd/bLoZBTXZfp5//CZVD/NWfn4Dzy//bxnSGUwWmCkwVmCowVWCswAScp6UwVWCqwFSBqQJTBV7+Clz85//Z7JIQccN2diJ6HhqDUE0jc5put50N0druBq3XndYbB4dJSjoPrj/CXudPNvBrSUMShSRuGW6FCoEks2eJuKrqVNXoB0hUk4gFRLlEM4MCLdhqSebD1nCX4HODzg5jAcd95ONvLE6nMQJnS1kD3Zw2wA0N7KRo0PI01r2LTPOjSH5IApZ3knqNaUUMGQOqLITqa3c7qFgDWwF2o0N1BDmkQ8NUimee0jkpPoaOoSPpmWE2wrFAcdrr9F6qN968p6PTREW51fXNnW5vUZGwBR6FRGyQEIhZl4DMxsAOn2PIH+lmlBoOODu37mFQG2TJ7wcF5rOldi5t2QEEI5dmJOUM5LEBfgmxVtgmww0Z4BUoDWNFXmhDvZIwtiQyQ8WyJDQgRZkBwwAkoBLV3+52pg8A4Jn2ImQgXmau5iRJnSaFrfhAXOsTuGtU7dGI7C19DTwlJVo1tSk4+q61tCxAmGRtniaWprXUJfB4t9f1aqMNjYEg0OlyodPlzJLLJYoPo5KAQt9c0Lzt94V2+71TaaDrYLhhntvPAIIBuVmvDriNyVWgmxkufJVVq8uPr7S625ivN0QdYaDaDWgMaK4MnQJUGnmgz70y19uvzHR+Qv1cswUQziBMlBN9W2uodhravdTX8kJ3D3kkw8tKHh50xuHFM+27SB/c1Pr6x4U+2Eh7RQZNgZwNyd3eNYc4Z+fg/sSXjO4DbQUD3bgHWJ+kh0n82v1uSVnXXDClhg2ddI0iEvTAZqfc4HqgewltLdGAMH2LpV9Jw5PSxhfsK0tIomfyfUQX7kZph1Z1i+aDhhLXuVYCtJdnDmq0HzVDE9FfSPbn3a6yYaG876teRd3b9cCr7ZpJDMGT0shXHtPI6M31HJvL2TVUeFaw94G1YKB4HOxHkvoAnE1H43ummjg9mev0dGlQFucx58jPAbKTyj+ga9NWoJ5B0cNgTJpEjXNl87o8TziH9Xqn7bZSWfH5XjuGr5a1NfdoAriaj8+6UTxvd4gNG3X3lJvy6I7dAWh3Lvwtz1YeliT9ea3DYEPzm48OZp7PNsSTWsWhDQxktwBr3Q11deveBj+yA4I1RMOF4wsDey45RRANtdC5utmpQoOk5/hpIpIU57pWdl/QmODNEtGsJ3ZP2BBJmpSNeHoAtnfBsWZv/Ij2fTgB55f/d43pDKcKTBWYKjBVYKrAiwpMwHlaDFMFpgpMFZgqMFXg5a/AxS/8p9GlRZIZCTWgvYjUMkBr35sy427dar1ptd312u/xDB+8yQ6MACzQKxissr3fbvgYgMLB51CDFxrowsdsAwYLHM29qpLBgAA455R1bw4aH9QZJF0dRPskwezGnwEx3XA+x2VIaLrXsIGBI2zmz27Le68w9XTv4Uz3z2fyg1bb7c628wOIAGxJjHvaAUfgbrWVNteD2oKEo83RMt+v+xkkSaUIn+wyVJLjrO212eCtJZIYSJ2DY1HS6+x+okevLZXkvcpmb8fUdaF5qsuCYXNoItygLzb8E9JksGDEMQHP2sHUGkiobdjb6L62a+AHSvxQme+LTfJsWidx3Pu+5suFDfzj+vR9rX5o5UUkT4F4pQ32Y5TeMp0pC1LFCpXHueZZrtzAIkPM8FT7atpWZVHaBebPDH1DV0Hil9QzsJHEI4lpl7BtDSbjyj3MOEMHcLdam1KEYWPoL0hBM1QMNYOlKA10RbbFP8cX27PugN29pV+v73a6Wq0tqbyc5zpe5FbnfVmoaGoDmZiSSUADSmkmbDdb8x6TvFwcLZXPZrZmdrudqmLnEt2keYFurBn0FDRHOtl1ff7cKQ9Ib8c4ok3r4ta+NzTym71mXqPPnC/1zutL3Zv3ysJWYRwqTGZcUedN5uhsfZVqq73U1QrGxPDAVM594aTCHYs60bYJ9OG607fXnT4sAm370NLrrEUS9+wyGAaaFqGCyMb2vVifwD3W966oDPxb02dAj9OpIyI+3jwOOLvkvO1KsHvaN/BvTm9Lp7s/4/RG6YK/mWvkR7iyO/tePgfkj0Lqw987vUurTqV5pV3ToqqKFxAY0GxJbBo8AGG0PiSFzQ/MED6+t1fRAJw9S3OzQwLHPDVgpwH9EwYJxhy/PZMc4HRvgHinmOhI6ZuSBa83Tmt70Ix+Y5QgoWY5CW6nnrDz8wbN81zL5cKlhlHK4K+2gZ7ocLjfOUZ3rBwfa5rz3O0Kc1Tb4MaG+62zJHdRkfIem3MjU3bD9rhH3d+7hh0KEBQeToNjAwPHNz6054IpM1q7H90Xjls83L6PF45t221BGpyBpIu5aS9s6GPb2POaRoJrYI3qInPVuwGGzkPvhmwCoLm+7FJA/UNzDLDMvcB9zP3OEuS5YCoPmkUAZ9N/eJYUt9qGgVbdTOHF92vXBl/9+V/8xUmp8fL/vjGd4VSBqQJTBaYKTBV48f9qUymmCkwVmCowVWCqwFSBl7sCF//JfxhdAiuCIJbnxaobabOutbqttFqRKB1UYQBgOzypZs9trWa4lpufxVbw1raGAwqdDsENt3Jb/dkuDqxutS9QdwBW3WuRoiZV7WZvuUSzTfY6gBNA84FDfyrQ7DacuyGAvDmw7d6BzqYV8JzDGX2Ag0BSNgt1cpZpvgQIFbpbVaprT/NZqPmCVCSeUvy+AN9IXhOpXA/arxvVVWfJ0kP6kBMkKQpoPjqL1PtoABpVhWegE1iKK9W3gYKF+qES8WOUHlHGATHAzzOlRrHHX01dHKyfzaTlIlI+SxTFoSUOcfE2JelA8LBL+xo06wGEgY7yTOfLpc6ymSWWV+uNyq7V6b0zLY8W5mTeF1tttneqaoB3q7pDE9Kaf/i183OdLo4V9L68xrOEN0lEgBvf634WkLxTmuWmzDhYTgJLS5LeJeXsUpCknXltcwozes8aEKyXQcUe0F1ZG6FqGm12O5V1qSSNtVjMzRVsPmoi8n1vHl2+x/NDJdlMVS/dbYF5pWCsx4uZZnmmpsVXXI7qBQYlOscw6wWwzvGYFgIPs0eCv7T0c1NXdq4AZ64ZaWl6Brib96Tx20Gru612O5QBB6BqVbF0r9eVmgW1XllGevtiqYuTSGmAaoMmRyY/ndsQQNLQ5sYmFUwxmkZDU6sr92qLnbqq1FDW8kmx4zVvPd1uez0ppKfeTLf+TJvB1w5oSyIY93DLO2lZ3xzEeHkPyVdgJNcM/QYubd9HnUDCnnWP1gBnN+lV346Ne5mGC9CdGlhTA5Rv7l40JIEliBGNWBMicJ5umjAMEyQlC4i3wXZM5/QcbPRGfzs/n/R9j/+6Ku2dY9sXpSXdaRS4nRY8HwZbG1yDGud0j2oDRQz3N+t/cMDYVDoDox1NKQOF7lt3DLwddBTumeGUFPZvz6lD0hHCor4BNM9SBojGOlrOtFzkthatHmhquF4MqYwYmBi5xkHv0sqA5W1RGdD2gsBczgDn/a5QVdWm70C5gZt6V5Dod88u4L75oO1B5vRAh2tyGHjqGnh4lF1q2BQ0aIy4gCNjBgrb845rZU2/w3OUIY6RFjk7FkinR5rnmQH05RLndmDpdCg+38NLduxKMKWHu/cZGsn9hYsZTzsecj5l/ubR9Uz6mgbTfr9XVZWWYM/ymT3ct9utAWjubxpI1JmG2rpfKLj4AW278Ku/MAHnl/s3jenspgpMFZgqMFVgqsCnKjAlnKflMFVgqsBUgakCUwVe/gpc/Ef/wewS2Wrfh5Y23qwbrVe1tjvUFw42s5X9MJTKEo9AKlNp8LduuJyl8UA/pBBbEm6D20pejtqMBiDBADc3tAzQDH/7JLR3yMB+mjC/2FHueMyLEXnO42xKg/EaWeJ0DEe7mPWgMA60WKaWFK4BV1VjQ9LSDDDOcQFRPXMoZzmp3c4Aku/15iIemkjr60a7FVDJKQnMTx0AwvkZ0tmDpV55/Z6lPG9uNtrvWhucFwLmbUgi+c5a8hmg5mBzkFpQ2WAYSUEbltej00Av0lqaEYAEDDpoRPC+krpmKz+gibSlKQiIeQ6ekiDUa6fHeuvinsGlq9Wd1kWlxcmRfT3D/YC/JAxJp8K4bKihbW8PlJNSjmIFTFvrgIqkWUM7Ds68AYwCHSO8r7nSPFOapaNSgQYDjmJSl87VzMfAKGoOjEJzABgHXAJIAaFtB3hrtCtKA84MMMxnucFOIDsJXX4m2/v5Hl41xCHrh6YwwDObA9A4Dt+zdHhZlgZU8ZHTFAE44/U1LzOOYNKjQWBNCFQIh3VtqXJHxMdBcMOYSiVV3Zsiwb0u4DVybvChk4dKo9vrJGn0uQeJPvMg18kcBQjgUQqiVEGCz5bGQWMD2gytBrGCMLU1tbu5VrW6UcrQQnM8t6r3jfbbRne7Ts8bXx93sW78VFUQa/ADSwWzJs2Ngh161B84COnOk3pzSuhKgOvmRu+pk1OBQGXdwDnn/LXEcBQqSWl0OMULKVXOE9UI78BmX52toZgEsA2pcwl4Bz+d5sNy9iSNSUmjdbA1blJnlyBHsTG4JsZmg+e4MOhsKXZTbLBuWNq4wjttC5oJJOYdzKbRggOa1LKBUXO5O+EEMJabywHm8cnhHlbjbgjuYVQSpOABzaGpY9BzAGSPFvkIm/GHB85TbVDYebsBz2gojpYLSz87dYxsiCOpf2pNcpskOfczcH9XVtruKqfU4O+4n4HGuJFDt4uB63FwbbsEvdOkuJNwTzrudxuyyZUfa3vYzeGGqLqH6gE4c+9w781nmelpQoYsxpGOjpY6Pl5akwAlR8fOABzYHIsl6N3z1ZoSDGIMXNo5S1N3/5BKR6thz0QGbLrhn9yTvAOn+VrTBDUuBe5eww3m5Bm76uYKHgKcowk4v/y/a0xnOFVgqsBUgakCUwVeVGACztNimCowVWCqwFSBqQIvfwUu/uS/v7zEBVsxtG+HRoNhXYASxznYFg+/gSeZD/QAml+4Xx1QAve0zWBDAGtUGXhXzcHKcECXkHaA1AFnXvMFLf5Nv368oMYOMh/mBB6SzKPr1A7uU1vM3bRAt50cs0aYBJofJTq9R9I40H5bab0qVBR4fBmYNfqhGXSWh4rTg3vabcvHTVoXg26fNSo2gBdXB1Nz8NrLWIujVMuTucHXoqgMnDVVraZo1Nc4Tol49wa//XCQH+N79m3QIMSX1DXwm6FcAJ6axKAlVkMbpEiqt6mH0VvrgDtJcqAi9TQQawCKRKyn186W+sIb5zo9Xuj56k7PVmt5cWoAaLtdWzIyjTLnWQ4jLfNQi4zErmseAIc8XrcBQjNgzAFlG/7VtRq63pKLJGl5n81zA9BAyb5joCAgn1QyKUuXfuQdCBZGsdMQNK0ll1lHeF/5HKqOggSypSzHlLyHbqUyUMXPNFesgfhIHu5lUwn0mqWJwXK6F21TqyorS8wCiJGIc5ymWTAQi7uYAYWkN028YmlV4OEB+tVlaZoNA4aksfHuVq3BTXQBQGcDvfbOSMFO87DRq8fS5x+leu00toF7XhQZLDURjO8SshqA9pUdux/mCuKFuiHQ9uZa3WalGQMd/VAtP3Nb6e52r9t1revG19M+0i1qGtK1CT5hXMw4coG9rmboKxy0dMMmSbZakBqgyJDAtlNPGnr0m5uuZgTxvBbp3MELFKXx6OElLdzYkD4g7DyPLZlq76FvegWaBCgkTJljqePxmWFuaTeEkHVlCgZrNLl7lJQzugjWMilzfOAGmqtWxb4wBQfAFWjNtVytd6YGISnMrgnQshv+1496GqfdoQT2PzFjJ8qFoKnR6HSmyWKDNd3QPXnrHqIAACAASURBVAZq0nCZMUDPEsChjpczLeaZnSdRf5oLBy90UZTWuGHNnJ0c62S5NNVE73mmykAVw7kAmrk3aWoUVW2DETdbGiutrVvOn2aKJbTNhe18zIDckScf9M1jHceH5LgbxF1vtBsHfYgD0YdHoj03B3ZsONCbZ5nyjE4XTaPAJZznMwPOphDi/u47S8dzz3B8vNnzZtTAoG3JstTWGs8S85cHNJLw17t/rHFh0Pvw3wv3/HANMppGbtcE73f9QuHFD2o3AeeX/zeN6QynCkwVmCowVWCqwKcqMAHnaTlMFZgqMFVgqsBUgZe/Ahf/1r+eX+JKxddc7IbRP3xIH4+eWgCNpZhdctWpTxkiFRgA5GOSh0XRaruptd92lmQGDJHAZBAggwHNcTpudTcmZKnEERCNA7IOsOgTljySoxfDtQ7gxf29QVJLm5I67tzMQ09anmZ69OpCSeo5R2zZabdBE1Kr3ANWGKDnPKVRAvDx3PA+G7IHRO21vi20el6rb0g6+gZES7zBx7ne+cIDffbtR7rb1PraP/yOnjxdKQoGZTbAzBizDVFLQjQGwKFBYcJwwVD5UWx6jzAe5IW9mgGtxN5A03JxpOXiVKubvb777lOtb0mCAvgcIAPwoa5gmz5JSRQVpDmRH5wfZfrMq6e6d3qkm/VG7z5+qtXGDYxLYvypgcpdb42FLIz0xqOFXj1f6mg512LB9vrIgHm5LxWir0CRYC7ZcUAcg78Auwzfw3mcpQbjGLzH1UD/Aaw6pGxtGGBVGxAkbYxbd2g7ZaSp48S24JOEBGCx7f7q+lq77dZ+Ho5lEpZ4YUlUc2yctyVvQwZQuuQz+hC26VObcr8TwNiGtjXA2HFoJCAN4KtBVVWZ09kGC46wLokTzeczg2loHtZ3axu0B3AGcq63uxHGoodpdHu70ma1U9/0YjTiG/czff+bM719Hun+QoqzWF42l7zYhj82ZWFD6IKAgXK1AVrPYHOqqmg0VLXCrpVvKXG6Gr7qatD11VZPrra6YudBnGvrRaq9wOqBGgToh8oB+IraYl/s3P1kaoXWJcpHNQJfDxikhpZEH68p149rtysKrTcb7evarl9ME0KtvL7W0TzTm68/0qOH9y0pC2xFscKDAHg5eCR8yT0DXiO1g6/tnnvtzo6R+8ANjCTl7MC9pWkjnNmRPU9YJzRYTEOxL+y6W/OIz9XcHySECxvgiIearQoAfSB33fG8ae154ppFhwe3PbRcE4SzodmAPsKAJyBZlmonyX80n2k5z5SlkaWbj5dz4T2uq8KAbZomztVs6wutRmTJaJ4XrM26ZRAqDmOX0kb5UeM8H1PP6+3eAfOms10Gdt/gk2Y7iI9DnuaA26XBPcRFYbgi9eP5Bux1yiGn3ODPboigcyO7c8Mr/8lwVYO8vL54LiUGne3a0izKM/u3PVMYQGqv70g9z3nXKMC3HFtTx3YJiAS0GxJox8WOA/Mzo/twjUI+x7Gg1eD83I6YwD4uq9LS4VyfLItVRmeKLn5Q23ZSarz8v2pMZzhVYKrAVIGpAlMFPqnABJyn1TBVYKrAVIGpAlMFXv4KXPzenwkv2cpel4NgPOY8HR3MAB/8oihncbuaLoHt80aCgI/eqBsgxYcOwrmZAc34Z0nn8g7zsHSjzRR0qUfeHOAYg8m24/3FaLnflFA8hKFffP0BUn8aVptGw6WPzx7MdHo/VRCxdb20dOfQ42AdTFOA9oK3NPYVJ25QoIETTL4ksJvOQGBd9OrqwQ3nIuU7SEenud54857uPTiyLfQfPX6uZ8/utN274VtZ4hu0StAjkEgevag2BDACgPWm5EiyQLOjWPHckxe2Uti6QXnzY83SM1092+ndbz3W7Q0gGj9vrJDEqh8YnMMN21SkhT2lAKPAU56QRE0NngLoLp/eabNtbSijDYIjGY0Htxm0zFK989a5Pvv6uWZZaulG4BIKCgByVRYGdC21bNqN0N5NmUCRAHvAeuDYYds87muct1ls17moKxVNpbrvtS32ur29026zpwQ6XhzpeHmq/bbUfrPTLE0N3pEKB0gBtg7eXV7TgSvUAMBW9BStGlKkdoyhJTGHrjJAyN95QWRecpoN6/VG+/3OrnmcMuDQuZ3Ny9vRfCCtPbMGSls36ttOYRRZena12RqIBYACWQGbppAgTVoUyvpKF8tAb9yLbVDgPPMVpqkUZnaPAPANWgI4AwAc6Wac34l6JeYbXj9fqd5stcwT5WlsyoiyGbTe9/roeqePbvfaB5mqMFEfhJoxTDFLDUCSoCUZzHkcPOZAxhoXjrnNnZbFFCAgw44hfa5uBuRHWFhXJMO3BgpBx/PE0+k80L3jVOdnR3pw/0QLBs1xjYLQ0tR40km22zDJetBq1+r5qpCimbL5iWl1vMFdN9Lxlrht2T1RG9iM8U2TBEexwdA9GxRY2zmZomFwEBWofrve6m69t7Rzw26AjmS8A7s0atxzy2kg3FNkHG7q8rkuYUsSv+/suO060CQJAi1mic6Oj7SYpXaP5lli90TC0E5S2IdBpIEbnEnThebEjONHP3FQ2+BQUeDqYeoMlDE8g1za2RzV5t52EJgEf2OAn+dQbE0tNCNAWZ5BtovBaalHfzz+fFzzKEVcw8WpVTinT0Azf2YNHHzONI7YrQAYZxnQMOBeN+BsqpuD0sOlv2nC8bxztznNB+pASt35+6kxA1dvbu4sie6GAjpftzUUapogTutx+B/KF559a3S4+7UMj3X01o+p9LOv/uLkcH75f9uYznCqwFSBqQJTBaYKjBWYgPO0FKYKTBWYKjBVYKrAy1+Bi5/8Me8S/ntwKpvqYoTBACySmZbONOUCUMP5httxGGBRdtoXrRssiKNVQBOAM1oNoArbxD+xX7Cl+pO3TxLO7hcPh5w/mRTotsYfgPPhOw8pTm8cGmZwCaAXSvky1PkrSy2PQtVNYYlEG0jGFn9SmI2nlmMiHQswBQLbVnZfQ+urB8i2rZqqt49JI5rHNPKULlI9evVEp/cXKspejy+vdHWzstcy1S1gNvIMOOMWjlAJDEgPALZOhwFBwuOLYiOehUoXvmZHvs7OMx2fzuUr1WYlPX281vOnN9pv0TCYw0BeFBpYKws3QDAOIi2yRHPTYqA96SxaTeIU2MdAxKGNzKvd1qQlK5cCDWOdHi301mvnevXBqUG3timVoRXIMpdQLEuD0Obr5hzMSc0gu8ZUBmgAgI+kdXdloeu7W4NUySxT5w3mrN3XpTAW874r97pbrbXblvLwZmckSOe6u9qqLSo9un+q87Mz5bHTYwxdY2shNFdw7LQtQDtStaFLnAJTScRuNlvbog9sZ63im/Z9VAOxwdi79caUJyRqAcucI8ANCItfFjCbMtwPF60lg1EQzGwkIMMX7zZrB/hIbzatS1njMi43WqrS+czTvbmnPOqsgeHHqeRlkhe5YYtNIXWV1NfyPAezFSZqOl912WpzvdFQuCSxA87SvvF0V0nvP9/q3Wd32g2RhjiTH0WWPAc4J/ZzXOoarQlaBsAe69ESr+N2AqcpYZCeS7xaSt2czQ5EO3U1kLPU0NVKI+l0Hur+MtD5SaLjRWZuY9OrAC155xzkzg2Iuq8GPV+V+uDJSuWQKF3cV+/hgXYDJQ+dLAPeHcoPz84D1YrVCHDakJwFlnJ8gOzaQDGQeb3ea4XrGeDc4ZXHte2UMva8MGWGU3W4oC4g2BltbMAgDnac2wwL9BkY6PzlSRToaJGZhoaGD19j6yvB60wSOLfdCqhITFESoPJwSXR7fpiOxqXlabzQWAMw0xTiuA+w2bQnAFmgd+uUJxwr64knh+20GJUorEkD0zTp7PiphztPczOj9xnVFS7Z7BpDPAe5vvwdIJp60LixOgOFR6839w73AMMQneyaHQD4rGnS8PweXdKHziPJe54bNObGhuNuX+rmdmUpbHNNGzRPFaO34blnDQnAuHNsHwYZkrS3OtKQCo518rkfUx1kk8P55f9dYzrDqQJTBaYKTBWYKvCiAhNwnhbDVIGpAlMFpgpMFXj5K3Dxkz/qXVqCzgKIDtoAQ+AnB40D0HUA2PROuWH6jMMwwHGooOEbBp516DXccMCmBq7Cc90WbVMsf2pwFz/MBn4dEoQH6GxRZpfI/OQNJ6wbEmjge/we93rgi0FJLp3cT3R0mpiugqSuG2TVmRuW4wh9fMDRmAoETuGdbrS768zZTJoZEGPOZpKyNgRt0GyZ6K23H+j80bFu70r96jcudX2zVoSqYoROboAfYMpXnoaKSQ4CwvHpBr6lnWO2xQPYAGr4VTPp/FGut790oYtH97ReVfqVX35fTz68MRDs+5ENXyxQBjAsEF1C0yvyYp2fnerhvWOD2z6g2WfQXaXb9cq+7+z0vo7nxzYAcLNa6/bmVr16LZYLnZ2eWKozR2nQUgdcyZGdN7AZEEkSkqtgCgarR6fddmdD6OI0VTafq2wbvffhR3rv8YdKFzPNlgtdrW715NmNyqZRmANXPfk2fM15mOMA1YSnZ0/utFuXWqaZXj+/pzcfPdTxbC41jSWsqWWWJ6b7QCWy3m70+PKJ6q7V/fNznZyc6fr6Ru+/+10D1O987nWd3z9WVRSj2sBpXEiLRnGqLMvtdbjGlvgmtQ6cG7f+O20BYM1XmuU22A/VxN1mYzCatKsNRQO6lztF9VYPs8GA8zxmGBvgMJD8VApm8uK5PP7cVxrqrerdSnVdOPdxnquqOt1er+Q1vRZpbmoHMrIknHetp2ebTr/x8VrfJUHf+fLizGA1iXyuFWqNOE7tnjUfsKV8Se+6wY0kZS2RLc9B7nH43PLeAx3df0VBBBCmmUTjB9VDJxhkqp1mw0qzoFTqo9Vo1NSlNTIivN5JOg4JbMZBiAz6k67vHHB+sqq162J1XibPoDPHw/tg9bX7nXsiItUbGVw9pOnpWuA/LqpCVc2gQwYFOh88DuR4caLTh68pJIk/PrfsGcBtNUhXz57q6UcfWrKcZw+wuWKnhemSabbIzjGxRpqU4mPPE81mDLhj6SGvpw7cw4kl6g2YdzSTYqWzzKD0eu2upSkn8pmSNLXj3O/RRrj0MbUvR82GqS9GZQYw1lQcBu1pYjQ2IJNnEdfWEswoOdhp0Yxg3dLOON7R1/DMARbbFbfX5TqaD91ANclzzjVUnqemyDDtTc85RDpaMjBwYenmqtyrqUqlaazjo4Xdo8V+b57qg1YDJUxbV/Yc45lkahzTqDgvvzX0PE95Ptfp6akWR0sbPnkYnMh1YAgkyW+uOeuT5kcRHGnx5g+pGKKv/uKf/tP/8cv/n9vpDKcKTBWYKjBVYKrAVIHD//dNlZgqMFVgqsBUgakCUwVe7gpc/M4f8i5tYBzKAh8nM0MA3bAsAzl4Vwf0GPhLSe45gONSgyTtDu+kX6V9iVqDVJtzczjG5Rm4ffELxtjWHkb4dPh7wBibsA3MjGlnp+BwuWg+5gUPgMV9uxtWRQyRgXzL01hHp5myDD0DKeXOPLpAZVQSaEP4N+eGRxQQtl6X6qrWgLANwQpDe01AEFvc+fj84p5+5Ee/X/uq1td++Rt6frMyb+sBXnIkLlB6gNa+bckH2gNXgKdp6GkWhkr90NyxJFIHv5Uftjo+STXLcQi3Wt9VairgE0DKDV/D0Wsu5IjkZaplOtPZ8ljzDDWELH0KESJtfHO3suNYzpeaZzNFpNJbN8iLBKI3bosnwemSvtTc1YQ1EJAOtkFv/NnBLC4ZyVSctMAr1guqjHcvL/Wr33lXz1ZbB5XjQCUJT1LGUah8PlfCcMEkUYb3Ngy132z19OlzrdeF+W5jBTrJ5/riZ97UGw/vC5QWotUA/keBsiyxhPOz62t9/Vu/oQ+ertQEkZI8MXWJ19ZapLF+8Ivv6N7JUqvbG0uYugFzbmgcnmauq4Odnmk5OHdLYVoamGuJMgacN5jCAFRb1L0NfQOU4eN2moJebblV1Kz0aCadJo0iv1WaJQqzubxoJgVzKXBgFtXHUG1UbW/V1jslSah4NlPVdtpeXcvHBR3Gtl45hl6Bbnet3nu217efbvV826oOYktOUweCsMBv1qqRVq4VmgIaBHZ/uKYM5wWg5A3lwWGo2+/6Q39cP/2v/XuWLv5eb8/+0f+sJ3/vr6vfXSvNUxva2DfAZe4Fp9GwNZfGNkGwLQp1ZaWq7PXsZq8Prgqt+0zz01eUpgtLG3PcrGEaLbbeuGXHxC1rjfq7AZNukB5vNGTqurF0+r6oDOj+xO//o/qZf/WPKZstvuex/62/9hf0N/78f6Htem2tEhsuCHQem07WxEg8zTKSv+hvQi1nmeaz1KCruZmTREmEn9m31D/pa7QeXEuSxLS9gM40Ldw9Tm1d88IltA0JG4zd7/c2TJQUOs/Bg5IGsMt6AQBz7rjDu4YEvNOc8MwD6LpgM0MPaejxbMXp7hzS/B3HQkOM2rGbA5WK/Qx7DvEMSkxdwvqNzaPOUMDAdggAo4HqKDNoOsS8Xttqs75TUewtYd5WldqKhH6rJAy0mOemdOE490WhXVFajRlkyc4J2/kQR9bMCKJEfsg9wM4MjtW9uXP0te5nCs+/qF0XTsD55f49Yzq7qQJTBaYKTBWYKvCbKjAlnKcFMVVgqsBUgakCUwVe/gpc/M4f9C9J1ZFmBUiQhgM2AzcsMYcao+Z9sKRt3bBdHwgKliP5DGiBR6BxYNAVnzcE/MLfaZDhxYBAB55HDv3iiyz9DHD+dHr5UH9LMB8o9SElPaacGQCGdxQfcx4onvuKU9/AtVB5QIE70n0u9Ycqo2mc5zWfJYoTBuX1lojkGAFKBv16wLqDvPcfnOqdz7+uew9O9d0PPtbXv/WuDfpjaz16DgOjDE+UzNlqYDhg4JaDWg5fdkpDX8s40SKMDbyiRaDWbVvbFn6S1XhTLYkd4Gx2LmT+6QbntWU7+jzNlUeJUq6XUWKAM8PaBq02a93c3trPPzs51tF8YTAz9AJFeI0jp3moSCwCzICU5ksJFOfHivOlfFy0o77CPMp4cUdIVBU77W6fqseNLV+/8fgj/eNvf0fP73ZqTPrq4OZsNhMTHPdFpx6tQhjq7Hipz75xof3mVt/+9re1LStLlXIep7Ol3n7tVT26d6qY9KvvW43SOHLA2fd0u9noOx9d6lfff6wPru6s/vM80iIJdYKT+o3XdbaYqypKB7ZsUCADJVnfsYHTIBodspYeN6/B6FlGeeGS3gZVAf1BpLqTiqqxIYoMKBzw5ZIi7kvl3l7nWaujqFYQ9PLjREE6l58s5UcLDR7DJzsNbSWvLdW3e/VdqTBwSei6LLS5vlbQo3YA6rrhhoNCXW0a/frlRu9dV9p0gbogVoSyII1tWF2WJjaIEc80UNIpFQCP9ZiWZR3hOHaDJTlX+h5RNtO/8Ef/pL7yB/7oP/Xp9uzv/1U9/6W/adATaGjg0Ab/oTqpTKPhe53VktR9Rxq9btTVnW7XtT64qXTbzZSfvqIo+QQ4d2JIXjO+Tmu6mZj7LWDwJAMmgcoM9XPrcTBPPLC4NT2F/Eg/9Yf/mH789/2R73nsOJH/+n/zVf2t/+7POw89VxMY27rkLzCYpH6WMWgyMKCcZyR7ZwacDcZGobmqUZtgwOHWMBdzjUolcWvImnJuiCfeZWo7zsxzOpAxVY/WoiorFUVpP5vGhw0vHJsWAGeSzoDqfbG3dcuODIPL1uDpR++9rWbXXBucPiNmrYUM4wNCO4c3DTIS+JZmHrU3fB1QG0DNYECXfmcwIcMnAc6xzCrUtWqKQuVuq6rAG+9ep2topgymF5lnqRYzBismlsKu2InAfxw835L2PDd49nFfdux2wWfd02hAvoJ2wznoHbDvtbeE829XqWQCzi//7xrTGU4VmCowVWCqwFSBFxWYgPO0GKYKTBWYKjBVYKrAy1+Bi5/6kfAS4JMlJN0it20b2GCOVFLNg/YFPuBBDWnmEeT049BAG0JXdW5AYAvgcaDnBVUeP3DA+cVnXniZXzDlT2k1XgyaOqSdISSW5DyoNMzabAyGtGdIEnGGpiBQ57WqukpNgfZggOcqQqFgAWC0EAAo9CCeosTXYumSfvttpd2mcK9nW77lErIK9P0/8AV9+ctv6aPHH+nXf+M97apKYeqZ5mKzqQXeXsxyA09328Kc1nDONAVokZjG40xC0NdRkuk4yTWPYs2yzDlTe3QMoaURSRcDSKMEV29imgyOgkQl5wugykjrkoAENHGgQWC+4bttqWdXN1qvbzXPU7368IFOlgtlkQPOBpIBWcBrG57mwCfH/dqXf1Jf+Mof0uzo/otGwaFp8OnmwZN3f0X/6O/8D7r96NuW0v3w6rn+yXe+o8dXN9qSrgQgJ4kePXygrgn07ntXen5TWFr1jdce6Hf9xG9TV2/0T77+Kyrq0qDlPM90fnyqV+/d09l8poRhbpYID22YIAPP0JYAtG+KUv/oO9/VP37vfa2L0iD+Ig60iGOdzZem5JhnmV0PVAeWSMXXHcWmR8iyzOrshraVKovCFCKWMCU92jLQziXJgyRTq0BFyTRNTx5wt6nkD61mUa+TrNdpXGsWNrYroOPaxTMF6VJ+PNeA67xuDDhj1giRAQ8oG4jZV6o2a21urm1dpklmafyANPoQ6dmm1TcuN/rwrlUTZBqCWNks12I50yxLtFwuDDqiLTDoDOhrau22azsnzg8Vig2W46YclQvnb76j3/Nv/Al98Ud/+ns+3ZrNU91+7W9o8+3/wxoG8F/Ab5hmBl+HlrRrYcc/DDRy0Ec08nAwV53Wu0aP76TnTaYhPZE5YxjHaY0N1nqtri40NJUib7Drh76C9chgxnp87hikHNCT8EzyLaG8PH9N/9y/8u/qyz/+e77nsT978pH++7/wZ/R3/pe/ZT55GmboOYDY6CSAwiSSs4T0MmoIKc8T8zfPZolrSvW9DQxkTZL6BcTyOkGcaH50pOXyyNa38xaPOwAC33YrAKx5LJGu3+32KvaoKGobouegP4n6MendArCdVgNI7L5+92IAID8T0M59A7imccGbczI78G2DLdvWgLYpi8zf3dnrmevcfN+uWQCBdw7+wyBAUsloVhr1dcm2D23Xdyq3a8U+dWLkqWsCohyhRsv53DU67HksGxoKeLanuilTAnUDjcnKBqrebfe6uSu03leqO09hnCtJM4P/u7JUP3uoV3/bT6uL5hNwfvl/15jOcKrAVIGpAlMFpgpMwHlaA1MFpgpMFZgqMFXgn6EKXPyLP5VfmpHC8ILbnk/ijkQh3tSqJOkrtXiYPd9cnfArN5SOIV+fAFxoo1NpjKP/iC0fhhCOwPnFX4weV2pt+gxjGCNQPkwJJAk3OprZog7kcfwaxOGGBB4czotlrjQPtat2ajoAITPaeg3NMCaQndeW7e7AHBQcwJLFUa5794+135a6uVopDjxlbA3HbRtKy3tzfebt1zRfzPUb33pPV9c3yhaZgizQptzp9nqrrvZ1tFhaKvbp9VpbACXaBktQRspTT6HXK+o7zaJQ9+YLnS2XSiMG+jUOOCc4hmcKUCvYFvrAIFYQMcQLiFQZCLUt/1Fi+g9+RpCm6oJAz2/X+vo3P9T7HzxTnklvvnpPD06W8rtG1XavjoQmg8tM5REqse38oaI41On5K/rh3/tv6rM//Lt/y6W/vX6i7/z9/1VX7/0T9b6vj1crff3dd/XN976r55uNvMBTniU6Pz3WcrbQetvqW0Dn240eXZzqR37gCyp3O33z135d7VApSlyinJq/fv5Ab12c6yRL5NW1BlMM+AbZOG+25N/uC3376cd6/+pKe9QOHv5jEuOJik2nRbbQ5954ReenJ1oyWA9PsA0qc0MCXdLdDZbrhlbr9Z0BQUA+TZHB1BGti7aGkYIQFUdkDYi2LNUUGw3VVlnQ6CSTjlLAeKeB1w4T+fmRuZZpxKByYb2TruYcBKBtKnlDK4+Bius77e5WBtMNHtuNRkre15O7Rr/2dK8Pt70U51ocn2i5mBucReWAfoU1Y57crnXJ/MDXdrdVXZaK0CfQTCCZPK4nBsq99qUf1u/42X9H529+8Xte6+2Hv6xnv/TXVX38DQVBbI0ZE+sEoby+VVfvNDQ7eUMlz3ZCDOpI75KGrXpt9oM+XA36cOtrP+REqm2YHAoHg94NcHOvqC+Uh52Ws8iGEuY0FeJEQxRrtav09PlK16u9diUgWqp76Y0v/ah+7x/5E/rc9//o9zz2r//Dv2vA+Wv/9/9lah+eTQ7SyoZ50pjitrGBfwzAC/h70viZTo4WptQg1Wse574z7zo+70evPtLbX/i8Th88sHMx2HxogDkfkf3Z1o/5kxmC2Gi32ejZ0yf68IPv6ubmVhqckx1FB1DY9D3sODhA4p5Bpqg2YmsS7EwjAmge/cw2+LMxsHyAyZwhyXBLOZvf2e3SMEWSwenU7djg+jCskFT5mMzm3qEZ0tWlfIZlep2O54ke3j81dYa58UdQzzriZ+ZZbhCb/1RwPwa4b/DK47vnH/NPd6ZBub3b6urmTtfrnVpFyhanyvJja5Bsd3uV0bEefP4n1Ib5BJx/yyfv9AVTBaYKTBWYKjBV4OWpwJRwfnmu5XQmUwWmCkwVmCowVeCfVoGLn/2Zo0v0EWz5bhuctySVGVjVGlBuGwCC88oypKtqe1U1qo3BDY1Cp8En8DS/QMaHHzd6m21goKPI/99fMD4NmsHJL9zNpClHWs3Wfgel3Vc4xQNDsdjWDuQgTRyZVqNqKttezsH6pJhRSYwpXqOGJD8D38Co/N7gztHJwhKW2/VWbVUrsMl80nwx0/f9wGe1OJ7p/fcvdfnRx2raSrPjVMky0hD0Kgu2oktpjJO31+X1nTYFCXEbE2ap5uNFrNNlomUaaxEnOp3PdTKfC3kCiVqDgn5o7+RS0ZXgabUhiTikSTezlPU9dAAAIABJREFUKR13L7A4jkcnbqei77WuGl0+W+u7H1yr2NW6eLDQ6xcnOptnyknqWkOBoYWkrYHYDk66xGekL33lD+oLX/mXFKX5b3mnlJsbvf+1v60nv/ZLNhRwXZX68PlzfZ2U8/WVihYI7GmZxXrl/FxxutSv/NqlPrh8rtOzhd5646HqotTlk4/l+Y3CyDMgNksSPTw708XpkSWWE6rHdcQ7HbokqHlj20bvXz3XB1fPVXSVNQ5IM6dxppurvZIg1jtvva43Hz7U2Xw+Dl4EWpPmlEFgNAEoEXjf73cGCBnkh3MCMAeQBNbRXEHLEUWJUzRwbm0hv1wrajdKg8pgcxxLXhRrCBL5GUqN3Hl1Ac6mV3EA0FL5JMuHTl5VqNtu1Ox3rmkSBOZJV+erqKQPb0p94+OtPi49RbMjLRYOiAKb88T5p83hjNM5oHHAMEFfVYW+oR3huhMx4OWm0VA3lT7zo79bP/L7/m3NTx9+z2u9/o3/U8+/9jdVry4tbc2atPQqX43Tt1yr26/kD43dfzSYOrw77ByoUbq0el4m2vgnquOleh9o74bk4SjmNdKgVTjsFavUIvc1nyXOsZ2k8tNcZedptSm0uiu12lRaF62KRvrST/4B/dS//Md1fO97H/vf/dv/o/6nv/pf66MPPlBpoHr0kltjigvIekKBg9s4dC7syNdsnmuxyF1Nx+GYfB26ibOzEwPOZ+cPlM1n8kPWIfeq02PYE8uAsz2w7HoffPMMWtzc3erq2ce6vrrSerXVbrtXVaI94b7Gg0+qmmcS68w9q7iW1JWmX1nh4T4MhOTr+Zi0tNutgB7HBl+aq3uwZpLTaDh9hq09VjRNtp4EvdQ3tcr91gYBZrHzWQc4qdVqMUt073RpWhGGAzp3NM1GjovhigzwpHnwYtOJNcR4frrnuwPO+KTv1ltd3671/Gat1b5VEC90dPrQ1tS2KFSER7r/zu9QG2QTcP4tn7zTF0wVmCowVWCqwFSBl6cCE3B+ea7ldCZTBaYKTBWYKjBV4J8KnH//7zq5BNACNqrSeU4ZzsVAwGEIbDt734fqet8g9J7kc802fZQWQBY3CMsZLtzAv0+DZfuFYgTObvTfp93O4xbv0fF8+Jx7Db7aIWfg6wE6H07EgLO5p4GJFjI0+GgKCrhyJ4XylcX4S/HBksRmDBy6itCgK1/PXD5A3myeqOtq3d2uVe8aBYp0fv5AP/bjX1ZZl/oH/+Afq9juFUVYE3wlR6GSWWxjDruKV421KRt9fOOAc0Xyu+oVDJ6OF4kenS/18HSpI3QPcap5EhvA9PrOdA+kxkn+2XuL65ZrAExyioeIFGyEuzVQmETqA093+62eb+50tdnpZtOq3Et5nOrRvaXuLTOdzDOdn5xY0jgmte2HZihGXQBYxZP8yltf0hd+5x/Uyavv/P++S77z//zv+tbf+9+0L0pxdM+3G33z3ff0wbOn2qKmaDvF3qBXLx7q+OSBvvXux3r/8pnSPNbRMlfftaYPwGXM9bMt+8uFTpZzJVyWvjVQnuKclq80TpRaSpjhY9KT21t98Pxj3RU71UOj/5e994yy7CzvfP877332SXUqV3VUd0tCEooIIUAICQUwItoYsA3YBM/gsQfbc4fruZ/uh1nrzpqxlz0OcydgY7DJGIRAJkighGQ1KKDYyp2rK5wcdg53/Z9dLbhDtSxsf0G9D9TqovqEvZ/97reL3/t/f49TdWDbLvq9CUzNwL5d27Fjfh4N2xF4LClp+mMzRXzNeULFBp3lGqK4SCFTh8BaEz4z1cq/J/RjbpOuZNGcKDkcJYYR9KD6HSjpGKoaw7B1GLYtcFUxbGgE9yrT61xQSAp9Cb3PHKKiSE+BKEQeUC1B/QEXFsgqSQMJ43Icbk/w2PEBOrEOqzEFy6YagfBdRa3qyHjgwzJt2A4bthVuXKblOdYJGAUEn1Qp0AOeBLjwTR+Qr1M9+o/chPX7PofYG0oyWjfZ+K1oaJiHPuJxF8mkAzULi9S2oiNNMigpa5uh3QswQA1obYdWnQZvMNmNoKRI/BH0LEbNUaHlPtTch2UU/ni6xWGwMSKbWlpIc1XmJELn7ijCMFJwzlXvwcXXvueUzQ5v+8on8Z0v/qWMy2IOY0WK+Yju6JiS+YwedDbeLJplEjgTNrOBKI9DkuFaAaSbU3UsLS2g3qSPm0OAg1OXevBeKvAq556T8LlgzoVuo3C35ykVIgTPA6yvbqC93pHkc8RUMhtbUrmSK7BtW3YbyHwp0x/91QqCqGjUSTVK4ekuHvwzTriwVaSaT+4c4XP4Xs8n+jcbtxKkM4xM6Dwe9tHvbsjYm2m6mG25MDQCaSbluUPBRMUu1DOqbCPhIpUF03HhuFWZrwo1B8uZIIlDGeOqdHEtPOKBH8DzfPSHY6y3+zjRHiHMLbRml2Vhi8oNXyNwfiVSzf4v//d//I8ff9ETUPnEsgJlBcoKlBUoK1BW4Oe6AiVw/rm+fOXBlxUoK1BWoKxAWYEXVYHFK19RWSHcDP0UUVSkAgXuqhoUaXqmw/dTeF6EMEpxEm9I46fnLZ+kMYTOTB6zQeAmWNtMLPNI1JNNA5UidUhGwkQm0638noCM27cJl08+BDYXvLpA1ZuMW76V75XCfMCkog7oFj2hBNCqJBWJ5HRxi6oCbMIwFhAlDb9EV8GmZ0VSenF5ChVXR3u9jX7Pw9zMAs45ay+azQq6nTbWV9eLxntMamoJUiNGnAVArsLUKkCuoz/xsT4cYeRzizuVCjniIAXZ9lTdwtxUFQ1qHliPLIcu6V2mjo0CrG/WlMlxFomAlU0NmXq0NIJXXRQUlKx6eYS1cRcn+m34aQq3Xke90oAWq0gnAWzkWJyZwvL8AgyNQFtBlOU4tr6BE2trAsJ3LW/DVTe8H+e+6s1QSd5f5OPxu76GR27/ioBrP01w+EQbDx04hLVhH6pdQDxNvNRs1FfBJIglsRqlGVRdkcUB+pBNVRHgtWNpGnMzLWlM5vsjjMZ9gZSu5aBuVOBoBmpOBTW3Kkngoe9JmvrYxjrWh31kGiShzOtLd/TLztoNUwMmg6EMoOnGNCpmVZry5UkOS7dgERqyn2TMdCahMF2/saQ1pbEafbwaFTJF+lxTDfAq2akH21uHGbahKz65MvSKCYXjguOeGg6zAkW1JfFcULkYSCOACV82WaPzuJCdb942xQ4BLpFkuYbBOMahtREePdpDN9JgN5pQmUzX6MdmI8VNMJlz7DJxq4rLl1/8Xhy7vBcFNhcKCeoS5rftwCvf8VHsvvSNW17pNJxgbf+nsf7gVzedw1SvVGG4NQGg8WiAtLcG+F1kYZHM1k0HmlGBkijwBgHWez42UhNxdQZWcwa1Rg0OB3o0BqIBDISwuWhDp7WmSr3Aa1FxGTdGGgaSbCc4ZcO/4XCC/jhDXFnE2Ve/D3tfef2Wx87E7ve+9L9wzze/JIlhXgu+nrsEqNAhiC8Wvop5h/fdyYQzE9ZOxZLjKdgtG4VOY9uOZVnM4jxjORWB5wLfpUFoAfyf12vIggEbOFJpwSaZHC3FDgaOZdFiRDG84Qjd9Q102uuSRmf6XOP7isooFggtWiLOv7wnFU0S0b7vF0nmuGgIyDmOx8s5gglyfvZoNILncVHMEO85x7A0DwSbUuoyV477HfQ22lDSBHPTVUxPVeDYTMxzHmKimfdnoc/Qea6SUKcv2oFJnYZbk2amhbMoQRz4CL2RqFJkTmUzQXrR+UWXs0+P8wSrnQnGsY5KfVbeww8jDDMHc2ddhtyolMD5Rc695dPKCpQVKCtQVqCswEuhAiVwfilcxfIcygqUFSgrUFagrMALV2DxwrOMFYKZJM4ZfgNzmIRWbBTGQGAU5ohCNt/KkJAxSNLvZPb4eQGGgBxJMAvgKBJ43MYvzaWYEt1MxEnCcxNKKwKci5RgAZ0JuwvHMgExMU0hwRC0I+oMec/NB0GQvulKZiKRegZFo5uZoK04DmYCmV4lSEniFIFPqJjDpEJBVQQyqlqO+cU66g0dw9EQw2GAHdt3Yd/efThxrI3jR45CU9j4rXCUqhZguKrARkl4J1QZpAjY6CvPMAljTDzCGGoGCpDO5mhTVRvb52ewMNWCzeRgwuRrAbSiOBLgxPONBZDlUAU4m+JyFmhI4FixECkx1idt9KOJgGfNNjEzM4fpaguqn8HrDBCPR2hWK1gU4Gyh0x/j+HoXxzZ66I3GsDQN1137drzzV34HC9v3/kz3ydFH78bT9/49JuMeaEPujn0cPrGO544dxYmNNiZBKPoCg0BR08S/GzK1zeu7ee1rjo3l+WkszdL1bDEnjiAYYeyPEGeRQPYpt4YZt4m65aLhVlGxbKnLhOlJNjmLIxw6sYKV9hqSPJGVjoX5GWxbnhfI600m0KChZtcRThJEQYKpWh21ShVarrLQ4tyV8ViQ2SK5Kd+zIxwTrYVPm1fARAY7ncDy1mGnfThWDt3WoFhcuGDSn08noHOQK3ROU4/C6x9Lo8EsDJB4HtiJjwshhI2Cg7nAI2DbRJ4b6A5DPH28hydWBuglOowqIR/9uaY0ueMCC+81vt7QLQGWvEe4ACCJV2o8FLp6KdpNJGXrmBrOOPdinP8LH8HM3ku2vN5hfwUb930B/SfvkHS9wGwmlAngWZwwQD7pIfc6SL1RAVdNB4bpIgpy9NpjbPQDHPdy9GFArdio12zM1CzM1E1UrQyWnghslnlAY1rYEvc1vdf8nDT0kEeBNGeMfDbgjLAxyhBPn4WL3vJb2HfJVVse+9qRZ/GNT/8ZfvT9bwswTfNipwArRRgbRrHMYbzfCFerji3Qlh5qy1RgmEXzTPqJd+zYjt27d6DRrEqd2QgPmgmFX6yJbhSp5pNNTGV7xY9bohbqH6bNU/GB8294vtzGkIYR/NEIvU4Hx44eQb/fl/fiF5m4pLI5B+aKwHg6o/lzNhX06D0OAuRybZhkNlGR8+AOlAyT8UTANOdIaSrIn6eJgG0ucrAZoKGkktR3LQNNNky1CZqL3ROcbziWxHluWeKTJ2TXdFsa/hmWI4n3IjROgJ8hCQvgnEQ+R7s46dmAk150HsuAgL0/RntI/Y6CKLdguzVYjoPImsLC2Zch050SOP9MM3D55LICZQXKCpQVKCvw812BEjj/fF+/8ujLCpQVKCtQVqCswIupwOKZ25WVIkFM4MVt+UzLKdJwi37iMMzIxwowJv5k2Sgu0JmgVJoNSnqZ/ylczfLnJowp2B2BsyIgpADOxXMFNp8E0KLV4FsVwFncpj8JnPlawt4f02b5TlcV2IYm6gw2sMolg51CI3TehNkEKoZWbP0PA0I5Rbac8zwIegmcG1MmGi1TFBusxczsIur1Fg48egjrKyfQaFBnwUZcKnSmeCuqgOAszRH6dK3GUAitLBN+FGMwCuFP6ARmwpUtD4Eqod/SEvZs24G67QiAyjf9rEHgi2NXgDObiBE6E/zrmnwfhj6yLILtmsiMFP2ghyAPkZsqzEoFjVoTVdWFTr1HGCEc9WGowMLcPGy7hqPH23j4iYM43h0hSHJsX9qGj/7Wf8Cb3vqrW46TKJgIRDO38DqvH3wYB3/4LQzbK0gVBURqoyDA4ePHcfDocfT6BGM+gsiHH0UC4TNe8830LRv5zbWmsHN5Ds2ajSQOMBkPMJr0EechdIvNzgw07CqmK000rCpqliMOaqaUA6aEmcY0Dax0NnDw+FH0RgPkSobmVAOzsy2BilmSIotSCRhHHmGnjdnWNFzLFq2GJJ6ZuubYYoK4ILny4D2R8tJtLp7w+tlI4CohqpjA1UM4FlP1GnJNEcDJUU3Vgspme6Cio9ANMN1MGEeIKsA5TuW+0RVdkq1F5J8jmylpExv9CE+f6ONgL8BYtaFXqrLwUKu5cF1bIDIXVCyD7mNbHNNFyjlFGIWiBtHApnd81wSakqDmGNh90VXYe9X74M7t3vKaj1eewNoDX4G38ghU2a2gSPO7LI5BMYbOFalgjNzvI/WGcp9qmg3VcDGepFhbp+IlwoafYcwmc46OakXFXIOLCw1J+Rs64WuR5aeiQtFsKIZTpHkJxyMfqT9GNBrCH49E39MJVNhnvh6XvPPfYmnvBVse+6P33oa//9s/x8pzB8RvnqTUAyWSFuaf1FJwLqOXuubaonbhoga7NKpsIMpaqUCtVsV5550rwFmAtCZCECQ5j5UXvPAaSwJ+c7AUGoxNjzMb7QmPTZEx1c4GkVz8Es0PE/ZsHJlgMh7hmWeewdEjRxFFTC1z7BTvyUUVUbkYJixqYVQdQRhiPB4j8D0Z10xpEyozyWwwhs15I6bLOZYVOkk+a0Xy2ffGiMZDaHmMesWQXQUNadRoyOKFiGNkfmXi3BSwbNPVbFegUmVjMMXuCJDmeRY+aB5hCnqqI5/ue68Y3zE1IWxuGGFE1U+3j/7QR3ecoTPJMQ4zVJsNzMzNIHdnsXDWZchKpcaL+be6fE5ZgbICZQXKCpQVeMlUoATOL5lLWZ5IWYGyAmUFygqUFThlBRb3LCsrbI5GVyfTmexJNZ4kGI8JLwq37Ek38/PAOSu0GCeBs/oTCg3xORdC50K4sQmKiVIEOgtk3oTSAqiJuJlKLoDH8+5mAdub6eZC6bypINh0NAsVLDAd1Qwmm88Jr8kEIOnidqZOY/PzpOkbz4f/Wy9S3MKJmCQmcErRbLnYtWcJC8vz8IMYR44cQ6fdFa9vteagNuWiWnfE/eyF4wLuifuaJmPAqBhQTU28q126bPtspqbCtiyYTMmmGebrU9g1v4Qptw6LkJOQh2HbKJI0IutFwEz9RQBgnCQ40etitb0OP5rAsIDmdBWN6QoSxAKn6doOvQh+J0BVcXDG0gJ0hT7iEPNz86hXp3HoSBf7H3wKRzsDsDfdL//yB/Dbv/1xzC0s/9TgiPwR2BzQdGqwa62f+vvusSfx1D03YeW5x+ATtGsGbNeRevJ4gijGyto6njp4WBQeI0JXXSn8w5aJ7fPzWF6cY3gYvV4bnV4bURLCMFW4dSYgDVkwMDINFJBYuQE9U6EwsFoEK2WxQGHK061gGHg4vLKCzmACx61gx/ZF7FxeEg9tZ72D1ZU1LC1uw5l7zxItSkLAlxZuZTqdY/E4FylnJnupNaCH2gsC+JEPJYthIkVFTTHlaAJPmQ5VaLCmM5yNHekxFoxcNJHLdSoUAmTeGHkcQJODpkc5QRrGyMKIL4XBBDWhaJIiitn0UsP6IMXhboSuYiGtNwvgbBqou9QfWAVQVunarRTN9jT6hDVpVBkwRS3HHCGLPVQtBa2mA8fWMH/hG7HtVe+GWf3pa8rzXz1wFw7v/wrgd+CYKvIkQDAeSuK4wkUj+sSDCdSoSCEXDhEmuS10xzmOd0K0vQRKxUVzpoVGs4KqlcM1M1Rdgkymgqmd4J3Nl/MeZzO6isBW1ikPxojHA0RDutR9eFGGwKxj+zUfwpnXfwhWdWrLyeyhO2/Gvd/4DPxRT1au4oTXNYHn0SXMRoqxgFyOialmTRpN0tnM+YhHkbEpp64I1N/GJoEzraLhHhPeApotSTmDOxOkkR53Y3AnwuaqmExGm7ogGaRsUJhI0p7IWpqmSsI5FujMcTDoD3Hs+ArW1tbhsVOk+PDJcnMYlg3TtuWzmDTn3MhzIMglTJdkfq5AV7VCvcNUMh3YMocWi3ayA4RqkiiAN+iIf9tEJI0B63UqamwZR4TEXByRqXvT11xpNFHlTgy3Ct1yxOctTnJphsovppkTRKGH0KeT2kPMsUfQn6TwgxC9zgCd9gBemKEzyrDaTxDmCuaW5jC/OIvUmsL83lcgLxPO5a8oZQXKCpQVKCtQVuC0qkAJnE+ry12ebFmBsgJlBcoKnKYVWDxrt7tCzkCtRhARFGQIAqaaC9hMCFLoMoomftxGX/DfzXQyk3hM522GNJ8HzgXO3XxuAYYl7bz5Gwb/MKU5G1+7CamLl2xC5+J7adb1Exfnx02zpGOVQBXbNAoHqexyLwgQ06pFgpFJZ4jegR+TJrlAdZ6FTq8pU9F5jEyJ0JqtY+ee7ZiamcbKWg9PPPEcgmACx9HgVAzYVR2mQ6BYgCU2lnOdCuq1GhzHQZzF6I36WG93ceLEGL0ek6gqXDYoy1UkkxhV1cSsaB3YqItNyrTNBmYFKJKt+FAQI0fPD3C828dqf4hRGCBTUzmG5pSNap1b3oGQW9e9GMEoRVW1sW9pCXt3bEPoDeB5IywuLWGqMYvjKz3sf/BJPPbcCcxu242PfewPcP31b99y2K8fegjBuIe5nedvCZwnvVU8cedX8MyDd0gTSS4ZMP0o1gBu4U8S+GGIzmiMtV4P7fEQw4kvsJjNDLfNT6PRqCFKI3SHXYz9sSRMobGJYw7TVuHaFizocPUKlluLmKpOQcs0KIScmwOCGgvV1DEJfaysr6E9GKLaaGB5aUkaRnY32KBtgnqjgYX5BdTdugwoST4T1GepgGU+BC5SxZAwtVloV9hMU+BuFsJkmtwfAImH2dkGpmea4gIXgJrEyJla5uKGaBEIrH3kSQiV6WYBhIVfmRoJAc+ej2ziQU2JioVFIowUeJGG1UGG5zohjgUKPMMSR7RlGuK4JiSVxL7BMW+BaXGek4xraRjIq5HC1unAVjA77aLmGgKid1zxfux9/ftPOdWtH7gTa4/eCiULoKusTyRp48wfQ4tDpN4EyWSI1BsjCwI5VzXXEKUq1kcpDm2EON6JoZkqdu5sYPfOebTqJnREsgikmQYMm+CWDfHozua9qUkTQN7HGdPNoz4yfobvI/YTBLGCAWyc8fbfxzk3/KtTHvsdX/4Evn/jp+R9x5OhuIz5fRxvqjUI93UdbsVBvebCcZgMp8e5SLVHcQDLMbFt24IA53qjXriVxdlMHzfhr76pWSnAMI9ZZkOZpJ43ziOXVDPrFyMjnE+4uJBJvbijganxNKbiI8LqWhtHjq5Ig0R+Ht+LoJzNLBPucmAGm7s9TrqhOeb44N9xjqYLXiVw5g6PIn3NZLMk56VRZIw48JCHY1iEzbaKWsWU+ZILfyEdzAGXttg81UaFixtOBToXM6o1VKr1wl+dq3LfnBSPU+uRJCGiwEdM2Bxxh0ZUpOzjDF4Qodcfo9MZoTeM0B5m8BINTr2GpW3zcv/ERg2tnRcgVaxSqXGa/gJSnnZZgbICZQXKCpyeFSiB8+l53cuzLitQVqCsQFmB06sCi3t3NqRpIIEH06pBSJ1FwVAklSfAuchuyjZ4UQdsAuefcDWfdCsXdudNgPwTzysalynSqIteZSYL6Q1lgzmBxPT7Fqy5AHObW9MJWphmPQljN8PTRTJ4M0HNZlV0sAr/Y7JQlBqEoAVwZoqP6VomrPl+VGoQgdODSnicpKHA4sVt8zj7vH1QDA0HnjqCJ586IknJWs2EW9Nhu4ShgGVrkjR1KxU0G3VMNRqouq4kNzd6XTx3+CgOH2ljMORxaKgYBsxch5EysavDVg3oxIx5JulEvk+lwrQhQVzRFCzJgVEQYW04EvDM770ohFO3YVepXiDUYsIyQRJEyENgtlrDObt3Yt+unfC8IUajPmZn59CotbC+0cdDjz+Lh54+jrf80gfxW7/9cVSr9Z8a7WEwwYN3fh5pHOLC1/4y3MbMTz3H62/gke99Ac/c9z3RabCxnkhVmPoUSJaJ0zjMEgx9H/2Jh8HIQxREqNoqZqbrMCsm+pMx1rptTEJPGjjSO1BxXcwvbEez3oIBDa7OZoszqFfq4mMOBl0E/Y2iwSThvJYjzGKMAx8j3xPnbb1aR+zHGHSp2QBm5mdQcSvIUwVqqkKliFx84YSCmzoBer6luSSBYAan1kSlMSMgWkk8pP3DCNqHkKcBpqanZFFCjpnjk80AEy4usAb02hLABTDdadjVKfkZgbOk94MB0tEaMjbgG4+hRAkUST4DYaxgFOlYHwNHhynWEx0hwV+NyWYTOse0UoxnTeOYNmCbFlSF6WY2x+N4U2BqGSyNGg1VNBaqmsHLTex+/YdwxuXv3HKGS8IJOk/fjf6RB5ElYaHt0ADDqYlSIacyIfDhrx+Wr9TzEA8nCEe+LFCtDhMc6kToexmadR37dtWwa1sLddcQAMtrRUUEYaZq0C3MxHFa7IAQNU8OzW5C0V2A6Wk6v6NcgLOn2Fh+3buw41U3bHns3rCH/d/4NH50200YjccYjocCc4tQMUF8sUJhGgZcxxHozCaT0lxU/O4FcHZdC9u3L2J2dhpOpQLdsMRRrZouckLnkzsjiq0bmyqUYkVMNBObOiHOP1R1gMA+8qShnsLxwZ0hnH+SSDQyXCDo9YZYOdFBEFFPwmZ89MoTmk/gcVGCuwaof5Fmh5os2EmzVSpUuDCSpJJwJyyW8cvxTIbOeZZPThNMBj2kwQh1mx55zlumJJQD34dPRUeaSG04h7nVGkzbQcJmq4YpwNl23AKGiyqkmHO4yMJEc8RdHvyKQwHldLUzlT7yuPjmo9Pz0e6H6AxTZJqF2bkWFhdbqFYdpFYDc3suQqbaJXA+vX7vKM+2rEBZgbICZQVO8wqUwPk0HwDl6ZcVKCtQVqCswGlRgcWlueoK9RGeHwuYKTQTBUwh1CMLLtQZzyPnzWRx4Vz+MTAidyHE+4lkcmHWENBrMBFMSKap8kXYS3DCv5ct9gpBSeH5FQ+uosnPuUWbII0fJlvfU/pvcxgaG6YVib5i+zhTxwTXKVQ5iOJ4mFol5NbZRM2k15QeUkKmwkVKwMvt5H6UYs/Ze/Gq11yE9d4G9t/3CI6d6MEPErhVA60ZOnQz1BsGGo0KXLeCqjSyM2EypWxbsCsVqeOBJ57Gs4eOgaYNVs5SNDTtKhaas5LYjb0E3tgX4MPjqNaqqFWrksJmE0OmGwnG6QjJdR1RnmOl3cPREx3Y1QoUU8fx9Q6C0Idl0A1NVYWGhm1hx9w89u5APhjPAAAgAElEQVTehSSNMRwPivS15aDfH+HZIyuoLZyJX/y1j+HiV7xmywH+wP5v4Ts3/gWWlnfjurf/Nha2nbn18771aTx225dhOa6kQAnECMp5Tem2puM7IdAlhAYbUMYY08kbjGBXbai2iePtNo63O5ie34Urrnw7Lr74aszObofJxmQnZco/8embVhX5Cf3R3dVD6LaPY33labQ3nkOnzSZsHUR+BAMm6rUGnGoF2866GPvOfz0qlalN6UUx7k4+Dj36Azy+/zuYDLuotxZw0dW/iHNedR1Mx33+OUfu/xaeuvV/ApMTApvdRrPQQPD8KDlPU5i1GdR3XQp35yWwWruhWdWt4e54A/6z92J47+fhPXk30vEEcZgjSDQMIx2dSEM/MxG7DVgzc6i2WjK2OO65EEC4R1cvGw8SoNLjK+7zJIZpqLD0DGrmQQPBcYDxaAht9mzsve63sHDWq7Y8pnC0js4z92C09gxy1URt8SzM7L4Eljv9vM6mAI4x/M4hdH/0LRy79xasPP0sJoMAK70IJ0Yx3IaFs3Y1sWexgprD+YGuZtJP7iawoNE3ravSXE6za6jtuRy1s14Pe24vNKt26kl3c+fDVk8YrB3B43cwcX8X2p2ONAg0NvUSbFRJRzKT9wSwTIUz3czdDTIH6Uy2cw6K4ToGZqcbsG2mhQ1Ryphc6LCrJO+iDym0QoUShPcoxzknTaaNCZM518lclLN5Y4Q8DZElPrIogpKkUAXYUvfhyTX0gwijcYIw4rSqFe9PlQ7B+WgktaPWg7n1OEkQR6FoWHgeooOJYnE5cy5iidioL065PyKVRLxlaGivHseou46Ga2KqZsvP+dnj4UjGjMNmlI4jX2wWSLc2dygwdc/7m8DZqbii7aDWgwoOvk6aA9I7L65yJp5T+HGGYZCgP47QHSXojGN0hhH640zg/fLSFGaaDnQm3muz2PnyV0MxKiVwPi1+3ShPsqxAWYGyAmUFygoUFSiBczkSygqUFSgrUFagrMBLvwKLNUdfiVOC3c2EsQDjTQHzZjPAAjYXieeTyoyTWmU+9WQzwJObyk3bgGUXiThJGudAEhapRVFriLt58x34UdLgryDVz2s8NiXQ3HbPp1K9QccvcQwbsFmGIcD5ZJ6a28ktUxeYLZvJ5VipQC1SoUw+SxOwzWSibhgCn5lyTbj1HRl27duNPWfvw6NPPo27730InX4o0LhaM7GwaKHVUtBqWWhN1aW5WLVShUVwpULSpkmcoNPp49ixE+j0h4iSDHGUoWZVsDQ9i+naNLRMR+wR1sSSYCTAIfSia5V6Df7JGGOKDALL0gz9yQQr631sDAJUqlW05qclQdztbrCdGXYuz2J5dhpNx4ajaTB1Hb1+F0EUYG5uFo1GHcPhGMfXe7j06vfgDW9+H0xGtf+3R7+/gRu/9F9x921fxLnnXoY3v/N3sO9lr9zyLnj4u1/AQ7d+TrQIjMISThE4iXJFVhkKtzF/RrEKa+MFE0RpAKNiQq/WsXzmZXjt1e/Fzl3nFL98ygt/xocAbWAy6uCbX/4TPHj3VzE/u4DF+W1wHBe9cQ+7X341XvG698Bxtgaaz/7gm3jm3ptRmZrHvstvwMKeCzfTqz8+loN3fQ6H7/wkbCOBOzcLs1KFktCfkcGotNB82XWo73kdNKvyIn+NLkCl/9wP0f7af8bwR3fAT3SMMhsnJsDxUYyIjRKpdnAcGKYp6VaCRFHQcKdBnsPUOP5UcQarYFM4E626jYrDe4+A0sd44qF17vXYe81HUZ3btWWBR2tPo3twvxx/a/dlqDSXXvA8CIzbj92Bp275Iu7/3r149MAKYkPHvj1NnLe7goUGULEUaEzeWm7hQRb1RwqtOo2pc6/B1HnXwqgv/FStf8YRgGd/9H3s/8ZfY+W5x8W7zfue3uPCtVx4ublQxbmD6gkCWt5zop8Qr7xIhVCpGJidaaLeqKLi1mG7DRhOFYrhImcjSC5U0WUs80smTSqfDzrzPqDf+OQcKf5mAmcfyCMo1KrEXJhIxK0ehRNJF/cHHnp9uo8Jvi3R6VBNMfE8hCEXFlL2mBQvPEE6z8M2dFRs7ohgwr5IPtuWLYs9XJwTM7Y0WM0QBxP02huStG7VLdRcU9LrTEZXuBugXoNlW5Jy5mLXyVR4GMbi2NapFFGpcLFgO440ZDzpr6ZWg4tmbMjIXTJhlGASZBj6CdrDEO1hhN44Q8/LYTgOlhZbWJibgmtTKxMhs5pY5vyil8D5Zx3z5fPLCpQVKCtQVqCswM9zBf4Jv/H/PJ9ueexlBcoKlBUoK1BW4LSswKKtKytkJc836Nv044p9Wf5b+JlPapblm5Me580EM0GhgBddgWaykRsbhOniUlap5OC29ihGQt9vnMr/5i8atmPCsnUBKUkUF0oCZqlFqSGEW5KzhX5DFW2GKAUUiLdZFBQknQr/jnoBU1LCfB9RLmTcbl68Js8S2WZeaDvUzSZbRuGJVjO4TQeLu5Zh1+r4wf2P4/4HD0izqzAGLEvHzKyJuTkDzaaBWtVBs9GEY1Uk3ed7AfwxG9DFQE7AxGSvIh7swAth6yam6y24BG8p051kykz9RgKICM4JvlhXHreAe0UBzR9sHkg38dG1DtoDXxr0Vas1gWZ54qNiA9sXZ7Br2zymXFdSlEkUYaPTRhCHmJ6ZRqNZg+dN0Np2Hl5z3QewvPPsLQf7N7/5Rfztp/8Yg+5xXHzBK/HuX/1dnHvBa7d87rP334qHvvsFjPttSWVSrcxFiyIln4mTWZqqsbmZ2AZyJFmEIPGwsOdcvPq6D2D3Wa+EIWnmf/5j5fABfONzf4THH7gdjcYUGs0WFIL38QBXXP8BXHvDR075IU9+/0asP/swznzN2zC/94Kfeh71AUfu+CTWf/hFGdvWdBOZqiELYjR3vRozF74TVpPNF/9pvz7HG4exdtOf4sSdN6IXAMcnOdYmCeDWoFPVQngo3mYdhqnLYo40xKQ/nXdoEot32dJiVK0C9FoWYJqaaA4GIx/brvgQ9lzzryRhvNWjd/RBhJMuprZdAKv60xqVrV6Txj6O7r8ZP/jyp/DwfQcQRgH27a5j3zYTVSuR+8asTUGtTkOhA1kxUd1xEaYufAvsmZ3/5Hr978fy0O1fxT03fRLD3nqh/FG4g4INATVp6sddEkz0UmvC+YApXoJUVTQqRQpbVTJUqzZmZqcwNdWE49ZFJ0IArxjUaZiSMiZ8Fd1PloqKh6CW8J/XgZoLmU9kfkylYSDv0SSayIJbnsTQONNmCaIowGTiYTQK4Qds2lqRBHicpfCZHI5CaSwYxymCOEMQ83sKbLhTRJNFBsJtLqgRrtMHz3PnfKJoPBaaSTwMem2MBz1wOp5uVFCx2TQzRBon0nSyUa9JnfwgQBhHmzqjQs2xuVFEdoCYlll4rQ02lqV2iTc1ZOEsDCNESY6JH2HgJeh7Cdq9QJLNfiKrhWhO17Aw30S96oDIngsWud3C9nMuZ7fVMuH8z58Cy3coK1BWoKxAWYGyAj83Ffin/cb8c3N65YGWFSgrUFagrEBZgbICABYtVVkRfcamDkO0zZtpUwHJ0hyw2OhNwFX852TXtgIcC5amV9ZUYdfYWI/NtQheUuQEjkzKsZVZmCHyEoHODGVOz1bRbFUwGnkYDyYCbXSVqo1im/tJ4EEopNNbSjWGxvQiGwISsOTIEjptVZg6nayGgBi+XoBQkkhqmL5bekcJwCWBq2qbwFln1zPoto7lM5bRWpzFereP/fcdwNPPHpPUXsSgYga4VR2LSzZqNQIfHdVKA6piYjKeoN8dYm01QJ7mWF4wsG1pGo1aDTlB0YSgKYeh0kjMZJ8i2/3ZZFBqphdND3ncaZTA90PZOp8z6WyaiACc6PZw+MQaOoMxwiiHQhe0bmJxpooZAnBXl2Rmq1aHpeiSguwOetJMz61VUK1V4Dam8YorfwXnXfrGLQf+8ZUj+JM//X9w442fh2tpuPDcs/Hh3/w4Xvv6t275/JWnH8Qjd3wJnZVnpD6ScKZ/Ns0RMsmpZNC1omkk68IEuGEb2HnOZbjginegNbfjX/QG/NE938K3v/hnOPrcE9KwbByGCLIYtek5/NqH/i+86S0f2PLz6P99/Ps3wXbreNlr3gxNp0f3///w++tYvedvMH7qVmloqFYrshBQ33UVFi55DwxqJ/6ZD+/gI3juS3+MZ+69DSf8HINUg9VowahUEKUJVI4Tx4JbdcRHbdHpTH1JriCPfBi5j6oZw1A8pNFYFj3Y7C2FhnFsYtuVH8GOV793y6NMkxDBaA2aQT/43M90JkHvOI7e+2U8dsuNaB89ivmWjtkpJvUz6LYDsz4PvTYHrTaP5plXonHma6E7jZ/pM/6xJ9/3rb/Bfd/+zPM+bo65k40VpRljGCIMAwGtMldYbBhoSpM9WeQSL7Ii98nM7DTqU00YNkEz9R9Wkc5WqNM4CZxZ3hRR5ElT0TyOZaGLHmQCaW6xkDmTPvbElwack2EfaRzJbohioSyBNwnBfn2KWoFp1UVNE6X06AeirCDIJtglcOZOBy6+8ZpzAY0LdFEQSMrZth1ZB+RuiZRJd7UA4sNBD+31E4i8EWqOiemGC8fSELMeQSj3Jhs2cp71gxDc6cKFOwHyGpuAFot2QejBtk20pmekbvT9MwGdsQHn5sIalUSDUYjuOEJ/ksjukJGXwrBMzM7XMDNXhW3rm553QvocamUeO857DRPkJXD+xwZ5+fdlBcoKlBUoK1BW4CVUgRI4v4QuZnkqZQXKCpQVKCtQVuAUFVg0N4GzNL462ZFP9owTxBRO5eeB82aDL2laJk37CJqpZ9WKBnzUI5spci0VJQQdyUzdMc3rGAZqtos4yNFtDylZQHPKRH3KluRyQtg6CRH6bIRVJPcIiwlSsjQXLzMbDLLRYOFcLfzABNSmZghwtkxLmmcZuiHAhdBG3sfg8REWFQ0J+Q390JLARQrLtXD2BS+D03Tx4KOP4rEDz2KjTd9wBj/MEcWAaSmYmdUwN1+BphjobkTodWJxpFKzYZAkZSlcW8V0s45mrQa2BkSSCXCWCHmmyLmwVrZties4jiMEvifb8dkAjqoLhcBcVeGlKdaHIxxcWcPxta4oNhr1KnYsLGDn4gLmWw1oSoxBfwMbaydQd13s3rETTsWBH/nwAk/SjrW6izMvuBovu/RtqDa2Boo33fgZfOJ//RFWV49CyTLs3LYTH/noH+DaX/jlLYfO6sFH8KPbvogTBx9DlKbwowQjPxD1x4m1Aq65FZ6nLmOlUnFx9Zvfize89YOoN19cgvZnuWsfufvr+MG3P4N+t43eaIwTnTbWhwPMLp+B9334D3DVG96x5dv5ww7GnRNwGjOotha2fE7n2Qdx4q6/Rrb6IzCQrbsV1F/+Nkyd/65/Edh88kNX7rkZ+z/1h3js0cfQDYHcNGFWNn3DhibJZssypFmhLMKoClxTQ83W0XCARiVDxSYWpRohg2Y5SGBCre/CwuXvx9S+K7Y8v2IxhjsJuCvhZ3+0D3wHh+/4NEZHnoWdBzB1+np1GNUmdHcaWnUbpi54M5pnv058xP+SD2/YwVP33ISVA/dKI0JxGIeBJJmpmaAGg0lieqzZrK/iWLBsR0ApiyjOccJiyxBNTqNJlQY96RZyzYCiG1BVA4picCvEZlNTzpXSslJ2TjA5zV0bXHkRv/PJHR95DKS+OJz98VDGZuj7sljGxbGAruOej9EoQRQrkshXNUVSyklM4Fws7I39QJzKChfdJN2sCWiWuY9zhsFjI4xmAp67NvLC0TzoobOxBn80BA1HBM6zrYY0sRz0+wKZmW7WTao8VIw9H1GcyhzK9xc/vwqB6lSOuFWqRqpIcz43FF99nOQIkwzjSYSJn2AS5hgGGQZjJtxtbNs+g+VtM3BdJqN5TqksrvFYQ62B2TPKpoH/kvdD+V5lBcoKlBUoK1BW4OehAiVw/nm4SuUxlhUoK1BWoKxAWYF/XgUWdQLnzdTy8//4F96JIrn8PDzhtvMCQBTOZsovNpsGSqM4fgEqVa3GJoxhIzM2+VMVVB0L082mKCXa632MR9RDAM2Wg+XtLTSmHERhiEF/iPHAQxIQ5ABapkLNNGgK4Qq3jyuiwGCzP0JjNk4jcGYjLSaPLYPb5fXiuJlJFKBEJUEBzxPZCp9K1USxoeRwag7Ov/QCGK6Ju/ffi4NHjmPiJRh7TBznCAK+T45GS8XMrC1gOPAy9Ok/yIGpZgU2G3Fx23sYQ8l1TNcaAoRdw4Qi8d9UADybixGCM0XIdDUThKI8ZrobbIJYwOZEBYZBgKPtDo6stuH7ERo1FzuWFrB9YR7TNReOaYibOgw8DId9xEkkMDunk1bLoehs4qdh157z8ao3fADb9lyy5WhZPfYcvvnVv8LDD9wlx8Pt/Dzet77nt/DGX/zwlq8Z99fxwPc+jwMPfA9eGKI7GuP4Rh8rGwMMR55oAxxLhW3pMjauvOadePf7fx/L2/a+4IgdDtp49skf4NAzD4Aw2FJNzMzvxFkXXo2FU6hA+IYP3PI5PHzblxHGMfreBN3xBEfWO9i+93y870P/B15+4eVbfm44GQggtCr1Ux7X8R98A2u3fwK6dxSGnqDx8jdh5op/DbO1tQ/5J98oGbeRjtvQq7PiLn6hRzwe4K6//E+4+yufQmBUoNoWLAJSi4spbOxmy0IF7y66mQ01RbNioGrksLQItpHCJhAnN+auBc1EnBuwli7G4mW/htryuS9qtqDuIPa6cv8bbgvKPwKiRysPYXX/5zB46j4k44EAXKtah1lvQXOm0Dr/LZg67zrRwZzqkTNlffwAJs/8AKOjT6LbacMzptDY90rsuPh1aM5v2/KlnWPP4PHvfxWrzz4kizdspEcdBOcCQzeR5Dkmk4mAXmomKhUH9LeLxmdzbuI9M9VqYG5uRpzGhm0WDTtVVdQ2vCc1zQRUXZQ34mHm5CTMulBsyGzItDnj/rJNhAqPAHnsI8/Y6DGA743gTSayA4HKnckkRLfrYTKm+1yTRobc9SAeZiqBxK2fQDd1aX5pGAaiMILnBUi5S4RzosGdHbrsJCHEpmeZEJ1NQwe9LjZWV+AN+5vAuYKZZlUWCgnm6V9nc0SNKWdFw3DsyRd3gURRKn9fNFqVcshzeQ3DOMdoEmHkx+Js9oIUEz9FGGWIOdVlVIToaDarmKdGo87ukSmiOJA5mUoQ8U8706LUKJsGvqjbsnxSWYGyAmUFygqUFXjJVKAEzi+ZS1meSFmBsgJlBcoKlBU4ZQUWNVVdke3NbP4nzbBOPvekTuMkepaWfoXP+eRTpEFcAZ81HTAsBUZFg2pyj3rxvJNw13UMSf6y2R+3kg/6oaTiKq6OM/bNYttOOnczSSIO2gOMex6CcQSE1AaYklpmulM3FChahkxJi6ZdeQ4tp8uWwgpNwDPTjaLXMOhx5VkxdZjJdneCJm6xJ4jWDF00ILWpGs658BwBtQTOJ9Y3pFHXaMLEZCbAmVlot6ag0dRRq9qi5IiCGIEfCSpGriMME4wngcDoZrWK3UuzmG82pJEfuEU+TQUUkbQTHhGQMalarbjQFU3+Lk5TxHmGKM/QnRCattEdTlCxLSzPtrB72wJa9HoQSiWJ1J7QieczGA2w2l7FOBxBMTLYjoFqpY4rr/8gLr/m/bDs6pYD4Ykf3oJH7vk6Qn8sW/3jKEIax7j0mvfg4qvfteVr/HEfP/zu5/DgPd9AdzTCaq+Hw6tddEa+wHmT+hOODV3Buee/Eu//9Y/jFa+46pQD0ZsMcc/tf4fv3/oZAc2S9lZ1UUZMz+/Aa2/4IM6+5A1bvn7UXcP93/osnnvwdkRJhHEUgcKAQyc6OO/SN+BXPvi7mD0FsHwxc8ORW/8Sq9/777DyESpz2zF3zcfQePkNLwBPI3iHf4CN7/8VJs/+A9Q0gm7V0LzsV9F69W9Aq5064f3gzZ/F97/w/8KLAlg1FzZhs8EvA65TgWNbok3gtTKVCK2aAVujK3gCNWcDSkJELsqoSHMNYaqhee4vYPvlvwarNvuCp5ulMXrP3IX1h25CMFlHrqmoLZ+HxZe/HdW5rb3ffMOgfxTr930Rncduh9/vS4rZbU7DrDbRPOtKtF7+JhgvANuD449h49t/jsHD3yk0NoqF9YmCZzYCLF12A17//t/F3PY9Wx77sz+6Cw/f9iV01w7LQgn1LQSwhM3cAcEUr+8HAnlZw0rFlnslCCNR13CBhTqNpeV5bN++DbVqVTz0OTU8yGX+4pQozmfqVuhZjxOBwpwMmX6WL80sGgpyAhWVRoAs9pAlHvKUo7FQ+rBRIBPXVFL0+xMMhoTRbF5YeO8Ji4udIYTGmcwRM3MtLG1fFIc3m3+217sYDcdI4gIycwdJQje+okiqmylnLsgJcD6xgsmwB9vI0axa0lSSwJfHSn86m1ESpNPBPvF99EdjjMY+hsMAYZTKPFWvV+Q96ZAOohRjP8YoSDCJMgwnGUaTTHaBFIlxvq+KimOi0XBQrTqySEnYzAWxAjgXnn67uYSzX3EVdKdWKjVezERUPqesQFmBsgJlBcoKvEQqUALnl8iFLE+jrEBZgbICZQXKCrxABRYtQ1+RVN5mIz/xNz9vZi4gc5HkK1K4RZqv+HnxRejCRBtBF6BZdDlze3ih2yDFZmKO7+/YOpoNF41aA65bE49of9BFrkRwGwYarQocx0TkhRi2xwhGIYJhjDigD1hDrV74iA1bg2ap0E2VIWHEXgQ1U2AbZpF2pmLDoOaiSFQSKjGKTPjMQyFoIrSjbsKpO2jNtjA3P4PuoIsHHv4R2v2+JPUmfixb3anWiOIYdkVFvW7CtglsCt9plikY9j2Mh/SnFvoOwhTqNFq1KnYvL2OxNQW2HEsJudhYMCvS1mwaGBNEMxUYJVAIzjVCwgReHKE9GGOlO4BuGliYaaDp2qiaBiydqW1NtubLa5MibalZOlWzCDOCozbC0MM551+Ja9/+Mezcu3W6eeP4c7jv25/D0SfvE4UJ35NfBM97LnkDLrjqXbCrzS2H0L23/C2+c+P/wNH1VWyMhuJvDVOqp5k6LxLm1Vod7/2V38M73vGbogvZ6tHvruNrn/9T3Pntz0ElkOIxaBosXRcVy77zLsOVb/9NbN930ZavXzt4APu//kk8+/Dd8ONIXNKJbuFEZ4DL3/CLePdv/C7c6gt7g6lfWT34OA49eDuGR59EOuqILmVmxz7k3UOID96DipFg9soPYvYNH4PmbJ2IzpIQ/fs/i+49f4mot4Y8imRxgLoFTXcwe83H0Hr9v4ayhSuaJ/fc/Xfhts/+BVaPPYNqoy7JeSoIsiQtmmUaOnTea4jhGBkaNR1Vm3qFYlFF4w2hcKEngxcmCDINO1/3Yex89a++4ESYRj7WHvo6Vh/+OpJgyLAuNMuCUalh5qxrMPeyN8Fwth4HsddB++Gb0DtwO5LJpEjfWhU0d1+MuUveBmfu1Kn20cPfxNrNf4TRc4/IIk+mmwgUC0d6KQ6sBHjVe38Hv/CRf3fK5pJP7/8WnrznJsTBRBzG4m032FSxSAP3+wOMRmM5d7rSRalhWZLATfNcGh1meYL5uTksLS/CcWxouopMpZe8uO+pp+D8R4jN+47pXJW+Zl5DSW1T/VOkn6nYYLpZSUMgC5FndLuHyJl4zul9jjEaTzDojzEaEepyeKhIokzGfbVagSnzCp3MqehTZhfnMD3XErVR6IXodfrobHThB5Fs06DFg3MpGwEyjc0GkwTf3miMQbeNYDKAlkewtAyOqcKt2KhUqnI/GlT4qBqCOBZthx8m8PwI/QHTzoEksekM57w5GE1kTEUpZH70uSjn5fB8jjkVtbqJ1pQL09AxGnoyhzDdzDHMfwdYTzZZ5Hi2DB321CLOuuT10OxqCZzLX1PKCpQVKCtQVqCswGlUgRI4n0YXuzzVsgJlBcoKlBU4bSuwaBjqCmGw8KpNZzOrQQgtQHkTNkuy+XnY/OO0M33OBM5MCap6LolWocBUb/B7LReww3Rxs2FjYWEabqWO8dDHeDSGAiYIYyhaAtPRUK1a0jyPEJmKCTpGqc4gMGbC2aQT2IAkk/kzSeOGMdRUgaWZsHQLrunCtV2YminwS2AugZFhCDTi0cdZgiiP4U5Vsbx9CZZpYGNjHcdXV9AbDzHwJhhMfESEOXEqSguCa8vUYTt0pbL5X+GCDoIInp8g9IE0VqHkTPABrmNj+/w0Flp1VOi8jjPkMbfb8+81GXSE8tzizu3zdLIydcgXs1FcezDE6kZXnLLL8zNw6e9lLVGoMpjUFE0HGzNSHcLt7wal2mw0Nhbn8+XXfRiXXrl1s7gkjnD/LV/Ej277irhVRROQZTB16kt07HvFtXj5Ve+C29w6GXvXt/8GN//dn2O9vwYvieDFGZXVRQo+5/gBXv2aG/Du9/477N69tc6Byeavf+G/4davfQpx4Ms1pW+bn1+vVdCoVXDRa9+KV1//G6ifwrF88ME78PAtn0Nv7TC8IMAkjhFBw/rAw9Vv+yDe9isffcEbPBgPcOAfvomn7rsVaTCBRs1JOIYa9GHHI7hqgJoZo7njbMxf93uonXv9Kd9v8MiNaN/5Z0h6x0QJk0URspCKkkTGcv286zBz7e/B3n7hlu/RXTmCW//mT/HIPbegUnVgG9QmcCGAnnIVtp7D1hJYWqEscas2HNcRSMrVB46JNEkQeoF4eY3WNiy96tcwc/ap0+U8kPZTt2PtoZsQjdeQ54mkXqHZ0J0qqnNnYvbsa1GbO3PLY44nXbQf+XsMnrkbWeBLAlgzbcxc/FZMn/+mU6o0vEP3Y+Pv/wjjx+5EHAFBAviZikEEHO7GWE1quObD/yfe8N4Pbfm5XCR4/I6/w5P3fEP88xx3vC+Y+JemolmGiUdH8qQAy2kitWQKmHoIppfDyOM2VIcAACAASURBVIei5phfnMfi8rI0WuR1KnQavL+5OSFEGlGfw/uu8C8T0tLvTOhM93WeKdJIME8jICFkDoA0QMbvM8Z/i/uLOyzGEyaIfTnnPNeQxDnCIJa5qV6ryjn4/kQWxhqtJmaXF1BtNorz6Q/QWVtDv1ssiikKF4f4+kgWunhsrEWapPAnYwx6HXE5I/Ml5WwbqqTkHZtg24ZmMJ3N7SiauNgDuvSDBN2+h37fgxckCGNFEtBMdfshfe05oiRHmuXgUp7tsKFgDdPTLioVE3GUYn29I7s/6MWmU54TsDQ1TJJNv7YJq7mAPRe+FqpZKYHzafsrSHniZQXKCpQVKCtwOlagBM6n41Uvz7msQFmBsgJlBU63CizqhrKiEBIyXSt6DE22kEvzK4JN8mNCUWm4t/nrgUBPQKM2QeMXG/kVqgs2rKKaQnpyaYBKBYZZAMx6zUGzwWSogRPHNzAeTlBjUzSdz4+gmzmqri0qBjbhEsDs0NVBRpuKG1bePyfQUiQxGEcx8jiDmqkwFBOObqNq1eDqLrRcRxqlSKMCfnKrPZsLCsRWMwRZiNp0HXv2noEkinHi+AlMAh+T0EN71ENnOBC9BTUXbPDFJCLhLn2kpq1II0HNKIB7minwJxnGwxRRwC33GUxTw+yUi6XWFKYrVTi5JseZp4x9Q0APGy5K7VhnpWgKxvQzE4U8lt5gCMu2MdOaklQgQW4BqlX5jEJZkksDQrk8SpE05zHuOOdyXPi692JqdseW4/r404/gwVu/iLVDBwpvaxxJo0XWmUnQMy+5Cue9/pdQn1na8vX7b/87fP2r/xUrG4cQZWy/WKRreYhMhRqGife+9z/grW/7N6e8r/7h9q/hxs/+GdaPHkIS0V3L2hqoMwnfdOHYGl735o/g1dd+4JTv8cw/3Iwn7voqIn8sWgA2LwwyBYHi4Iob3ocrrnvnKV8r0PLur+Ox739NmjfShauw2WQ4gR0PUMtHqGohqmaKhSveh9lrfxd6bevGi1H/KDa+94cYPHxjoViAhoyuYM+TpDPHnbN8Dmav//eoX/DmLY+pd+IYbv3bv8BD3/8WbNuErSuyyOE4lnzv6DFqVgxbS2HZOux6HaZbFaBHbQQ/g2M59nxJr9Z2no+ZS34J1eXzT1mD4YknsPrI1+G3n95UP/DeNZFrNjSrCru+gJl9V6Kx9PKtwW8cYOPhv0fn0e8hJ8BNY7jzezB76TvhbjvFa/whNm75U3Tu+CQQ5YhjFeMgxTDMsTqKcKSfwN51Ad74mx/Hha+7dsvPnfTbePS2v8PBh+4U9zGb50lTRaoduMCjaeJzDoIQnufB98YChbnwVABnNusLYBgKFpcWML+0DN1x5drJqpbKlS0dTK3H/kSa3vF+JXSm8oKrRYVOo1g8YvNASTPHHpAUzQLT0EccB7JYRV98nFBBEWI4CpGlOlSlSDNHUSJzk1tx5QaajPtyD88vL2B6cQlWrY40zdBfW8XGsWMYjyayKECnMt8zCqkG0UX1Q/cyd04QOPc7bQx7HeSJB8diypu7MArlCJus8jWshWk7Ao+Zmmbzv053gk7Pw8SLMfJSxATqoiTKEPg8F0Xgcs3V0Zq2MTtfQ63hyBxGZdLGRlegum7YsCtVSZTTcU+nv/zbwaaOzXnsu+i1TMOXwPl0+82jPN+yAmUFygqUFTitK1AC59P68pcnX1agrEBZgbICp0kFFnWdwJmwWZUGfOIglaRz0SBQ03KBygJwGCEUokgknRXu5pPpZv4YKVLCYEMV0JzkmXhJG60qajVX3Mnd7hCjYQRvklJ1CkMDLBOouNRVWGg1a6i77qb300OkhMjNFLqlCkwikGTDNFXLYLEhnUYIS7WGBkOxYKs2TMWGEmtIA5JPYj8+R5GkM7epU61hVSxkeoyp+QbOftlZ8IY+Dj13VBKIqZqjPxlivd9GAjYXi6VxWqMxg/E4wOrqKqAmqDdMNFsuXLcK3TCRJtzGHmDQG6I/nCDJFTRcG2du2469i7tQs1xomSYAnBCMsJjQixoAwmJ+H/rB82lFNgAjJGfKkpWXpCu91EyxgoA4LpQceQHTCRyjTUVAa24Rr73h13HOpVvDOoLWR++8GU/u/w6YdPaDoGhQRv81HauqgsXd5+D8q96BuZ1nbXk7PPfkftz8tT/BAw/fiZEfgqsTTIpTpsGFgDP2XIR3v/sPcOGFW6dr2+vH8Zm/+k/47s2fl+vHa3Sygdv2ndvFBZvlCt5ww4dw2ZVbQ2Oex5N33Yhn9n9T1CIeYTNT7aoOd24XXnnNL+Ks8y895e187IkH8dBtX8GJI08iCHyB/RbhZeKhiQmmMIaVDeG4FhZ/4d9j5oqt07b8gP4Dn8Pad/8QUX+lSAcblni2k/EEOd0JaQ5z9gwsvOUPMHXpL20NUXsd3P6lT+LBO74pCghbB0y5BxPoCFE1YszWFDhGCtU2YLdmoei2pPyp3SC9pNdczVVoloPanldh+qJ3wJ7ZusEhvc0rD92MjSdugaEXTSz50EwHqkVQ6MCotDC99wo0ls7b8phjr4/jD9yM1UdvQx550LMIixe/GYuX/TI0y93yNeMDt2LtO38M/+BjUFUHvg/0hhEGsYLD3RCH+zH2XfFG3PCbv49dL9salq8ePIBH7rgRvZXnpLEiQTLPPQoD0TnIjgb+TFUEdo6GA9lVIc3yuHijUPUTw7ZVLC7MYGZ+HppZgcJzNyp0ihRNPJMYeRbJ+OZCTyGLIeDPBWDLrKhwNwjVRBEUAuc0QJqEiCZDjAY9hFEI3TJkPPdHEbq9EL40IyX4pWpG3UyxG8iSCHE0glvRsbi8iObCIvRaA3GWYe3QYbSPHEUcJrIokCkGIgHOVHbw/YoFqzhJMR6N0O+2Mep3AAJnI4PFBTKeNxRRi5jicbZh2RXkhMVBjP7Qx+raAJ2ujyQHDFNHEAOdAdPOHF9As+5gzxkz2L59CpUK5yjqQyizUSRxPfFCrG8M0RuGMCwHjluXJDihOec+/lvgtOZxweVXw6qUDufT5PeN8jTLCpQVKCtQVqCsgFSgBM7lQCgrUFagrEBZgbICL/0KLDqOtUL3qJLmAhLE4EyoQlWGpJu5Vb3QOBA0n9RuEDYX7mZCYyoiqHVIoFukn2Q1BtyqC1XX4HkJJuNY1BMEhFnCZlhsjMWUL52/ChyLjf40INNQsXW4VRW6kUMxEuiOAqtiwLIJkAgmUySJL67gWrUCjdv/M3pQc4TjFME4waibYNBJkQQ5DEURiKprStF80KaGwEB1ysDyjmlJN5443sFzz6wgTTUqljEJxwjiCUxHlWaG3KZedQnOq3AcA7qVgYro8dhHe2MswIbbyk3RRjN5TAergiRIMV4PMOmE0BIeRwGEWE6mLyXhrOsIwlDSuQRHrI9tGLBt+3kQTZhcpKCZJFclQU5PL9+DAJ0+6arLpnJslpbi8mvegTf+0odQa7a2HMWHnngEd9z0WRw88PBm87QiOS1HTxCeJNh99stx/Xs+hH3nXbzlezz3zH34xtf/BI8+fieSjPCcjRk12KYDTTNwxWvfgze96aNonkLJ8YN7b8H/+Iv/jPv3PyAN3XZsb2Hb8oykRrudIYbDIfbsfRne/YF/i0suv3rLY+htrOI7X/gE7r/9m5sJbybfudih4KLXXY83vuvXMbu4vOVrA2+CW7/81/jhd78m/mqC/IRJ7SiAnUyw00mw3QnhYITajjMFONfP21qnkQZDtG/7L+j8wyfE6810rKZZyOMU6cSDkmRULMNo7MDcWz6O5uVbN2PsrBzD1z7137H/9u/AtizY3EGQ+TCyMRamdJyxXMdMQ5NFGsUyodrVQssQstFjIjsS2ECTAyRVNLQueDPmL3s3dGdrh/XgxJM4dv+Nkm5mAzm577mIw6Z7FIKrJqzaDGbPvBLN5a3TyrE3wPrjt6LzzD1IvaGoYRZf8U7MnHfdlnXPkxDdO/8nOnd8AqkfII9UjMYx2uMc65GJx1Z8PNfxcd37PoT3/JvfR3N66yaLD9z1Hdz+tc+g11mV5Cx3H8j9sXmfyALZZlNT/pz3nDfxRbNRgOMUNUfBjuUm9pyxjJm5OShGBSoXhqwqFMMqHMncRcBFJ763NCEt/m8SAS/nTuoylJw7IHguvkB3JYtErxGHPsaDPibeWOaVTDPQHsQ4dHyI/iiFolqwDEsW/GReIMrOI0xVVezc1sL2HUuozcxAdaqSMu6trOHIUwexttpGqhjQbBfcdMG5Vdz0WYYwZmNUzrcB/PEE/mQIAwEaNlAxuGslF1iecVFCmqsSyheNA6nMmHhcgIqkQWCccDYrlBqcq6pVF/W6i1rVQrNhyZ9UC8lCYFxoh5hyZvKaCelnD29gvRsjzjToXCDkpKnwHs3RnFvCK15zFRPQZcL5pf+7RnmGZQXKCpQVKCtQVuD5CpTAuRwMZQXKCpQVKCtQVuClX4HFSsVZoUZAqIUkl4ut4gJkhNcIbig8CZtAmoCTX5LsU5m+JEjNYNo53LoGyyWQNaWxFqFFv+uj3wll2zeZMlPNBA6pwkQeXciKNMJjwjUO6VpWJfGsEY6YGWxXg+UY0pSPKd9mXYdl5nBdC65ri/5jPI7Q7wYY9yOEXoRwksOf6EjYuytJJGlKp67GRKFlwakY2LF7CnvOnJcmXU8+sYJnn1mXbe48zSiJBKDXmwTUjBincKsVbFtewOK2aVRcqjByHD/eweOPHkEQqphbbGJh0UFruvr/sfcebnbd5b3vd/Wy1+57Tx9p1CV3ywXbuBs7Ljg2IcA1IZQAgUB8yaGe/AM3JyEUpwM3TgADNs1gwLiBC7j3IlmSpdFoqqbsmV1XL/d53zUiOSczNrmPcw7Ya/nZz4xHe6/yrt/6afT9fd/Pl0WalYaLhRkbUy8toTGzgsRP3dUSCfRSWl8OOOM6+ejZLjuwCbdBwVvk2iSRi9yaJADTdR5jaqfYk9VbghTFQczjXM7Epm078Y73fQRnnnfJy45gdrOvu63GRx7DqKzxvuXGLO6442/x+JO3Mi4gjBL4PjGlBahyDtde8zFcdtn71j3Czd+6ATf+vzfA7oKFrHotx4FmFMB4ZGIWrWYbV1x5DT74p5/E1h3HrbmfZx9/GF//hy/i+ccfYY44Cfo0fglx8rY/+jDe+ccfhappa372kXvvwc1f/nvMThyAYaqQZBl+kCAOXFRkDyf1ydhVAyyxh8qpl6L/ik9AH1z7PJzpp7B47+fQO3gfC95xTBGbEuNeYteHTIsrEaBUNqN29adQPPOaNc/p6PQUvvq3X8A9t9+WIiKEBJYUYLAYYcdoDltGiijSYoxKz4cGUTUY70DoDkY+0P2ixZcghh/FGDz3PRg+913r3oMjT92OmadvgyqEkFUVsqpBVEhslpjHTQsIVnUD6jsuRL5v25r78doLWNp/H1pTTyPsrcDI92Ng91uQ37A2p9qbfwmLd92AzvN3Ig4F+HaEdi/C0Z6IIx0Rz826mOsB7/v0f8e7PvKn65779776FXznX/4JnkfhdiT4ri56COniAcm3LODSrCbSgpbCHGHHcfge0ZzWX9Nx2gkjOPG4jajVaxDVHETVgqjnAPmY4BwzLoMmBtoP7Zsp9iQ4E+86DiAkHuKAEBo2Evrq08tF6LvwXReu58DxfXS9GJPzNvaON7HUpEWktEuD5gVe04tDKFKMXVvqOPOUMYyM9EHPFxDLOocqdpZa2Pf8QTz/wjg6LoUzGuyaTsMNQ14wcSmcNKA5gwTjgM/DUmP0FURYSkyjkpnT5IymxRGa68ndTPfb8yN2MTM6RKbniC5VYsxNPq9y6CsFARosHqedL9QZQ3MWCc5BSOgYAbqZg+MLODy1gr0HF3B0qYtElCAp9Jylwap9w6M496I3wbQyh/Nr/1eN7AqzCmQVyCqQVSCrwL9VIBOcs9GQVSCrQFaBrAJZBV77FRg0dX2WhBoKpErhzQLzOVM+KacHMiqDnMikcJJQw04/eh8Llqn7WdMEFMsSKnUNtYESBEnGzFwDS40uO31jX0AUJCnOgtu6Y8RChIQdlQJUSYZCYg65kSnwi8L4fI9FX9MS2SndWKbQrgSbt5jYNFZHvVKCKJLY3MH01DJmZjpw7ZhF6TK58MwCklhEu9lFY7GN5YYPyqUjJzfhOU49fROOO2EAKytNPPvMNMYPNeF7qfOaNmI0lysSTJNa8EWUShaGhvsxNFxFoayx43puZhlPPv4SDh5qwrQ07DqujLHNfYzmOPDiHMYPdNEjHi2hR1gIJWxBvCqOkkucxB62ZLLr2ydLYZq5mAagsWU6YSYycZZJrKZf0sjJSJ8lPACLpBT8KACmoeNDH/s43veR66Fp1Kr/X7e12w3ce9+NeOqZHyJOQh4JnbaL2dlF5Iw63vXO/443vekda55Aq7WEb3/nBtx3760ol+oo5EuYn29g/4tTODrbgeeQaxT44J98BB/75KdRKK7t0P3eN76Bv/vsX2J2enKVQU7O8QSV+gCu//M/xzvevT77+R8//zn84199Fog9KDLgB0AQJrBUAZtrEs7dWsDuEQ0lzUfl7LeifunHoJTWdku3X7wDiz//PPyFFyGAgvvA6BRaZCB3swyJKCwwNp+F2jWfQG7nOWvWZfzAAXzxf/wFfnLrrTwGKOJytKrjwlNrOHlLDnk9YRc9jQNZNaAaeRaFQUGHtChETnNytzoBBKsfwxe9H/0nr+3KJnTDwV9+C0efvwOmSd0ICjTTgqynImaw6lgvDe1Cffv50IuDa55zb2kCC/vuRXd2L8LeMsobT8Xg7t+DVlqb/d164R7M/fiv4R55nhd4er0QLV/EbE/E83MO9i74sEa348Of+XNc8Za3rHnMdquFG/7i/8HXv/wlyKIAkxa5ZBG9XgDXS7EgjASi9TNy7VNpWDBOX9SBQAtQm0dKuOTcrTj95E0sOMu6RSF2LDbHxEgmpAZ9NozZzUw1oqA9lrIpaJOYzZHHgrMYeUDgsuBMruJuu4nA837V1dDq9DA5u4RnD9Cry07nf7/kw8I4wOGgF71xB9586YkY6C8wRzpIRPh+gl7bxVNPHcTdP38WU0dXEHI/xb9tKXn/3170JzR11wsKRuoqdCmAQsgYWWEntOMSMojmIYn34wcxokSAZRnIWRokWeCFNpr7rJwGWSQXOfGiiTBCcw79fUBdJyIjXYgDT3MBdZGY+Qo6DvDkcwfxwv5ZNHvpohTXDgKGN47hsquuQqFUyhzO/3XTdLbnrAJZBbIKZBXIKvAbV4FMcP6NuyXZCWUVyCqQVSCrQFaBV70Cg6okz9JeGZnBfOb0O1L7uAudHMwqOY5VFp9dxwNjg0npOCaXCEClrGF0g4VSzYAfhlhudtGxHRYwfE+A55BzNEHO1FCrGFDVBK7nsrOX2vgLVgGypKHZ7LEgS6F19HNyEEYJvSdGLm+gf6CIwaEy6rUiC8s2M1KXWRCSJB0xhfIRToC4pm4Ix/aY29rp2MyNDl1ynZLbUcXu03dgw1gV+/btx/ihRXQ7AjyXhCQikbKsC0kOASFARIIe0aAVFcWSib7+HFRdRKtlY2Ghi16XFCxChFCAHwnmxJL14XtEGFGgSAq3sXt+6lQmNAiFI5JIpqgaO0up1b/ZbK8GMhKmJMVnkLiYhsIRgzpltZIYzW5eYsmSE5XeiwTnX3gxPvRnn8DxJ6/tLn21R9DP7/s6Hn7sO1BkEcsrTczMLKC10sPWTafgXX/wCew+7fw1Dzk7tw/3P/BNPPnEw5ieauPoNPFmacHAYxY2XU9fXz/+749/Gm//gz9c97S/8nc34B+/8NdwHZcFfQYcRDF2nngirv/kp3Hx71y+9vGnp/A3f/WXuPXmb0JVROiqjIQcoW6IiqXj1C1lnDaqYKwUoZgH6mdfh9r5H4aUq665v5Unb8HivV9E1Jlj8S0hpze9vAiJH4LsoyIklM/+fdR/9+NQBzavuZ+Hf/EL3PA//gcef+hBdkXX8hJOGDNx9gk1bN+QR84kF7JBEZjMhE4XhmgBiMYfMXQTBI4Pu+PAGDoOo5d8AKWtZ655rF5jBi/e+zXM7b2fXfaKbqJYrsEqVkC8GBrxJLjWtp6N+pZzIJLjd42tOb2HHc72wjjs5XnUtp2NDWe/HWq+vnatHv4W5n/81/AWZuEFEpp2jGVPxkRLwFPTDg6u+Dj3yqvxkc98BjtPWJsbfejAAdzwF3+B239wK48VEp3peSGsCy3q0EPE/5g59jUlAqU/pBe9JQG2bKzisvN3YveJG1GplKHoOQiyhoQCA1mdTh3zqRRM1ZV4Me3Y3BRHPnObRQSIfRuh3Ubs9zhoMPI8Hpc0F9HnOr0Az704hcefm8LkvIeeT6Ce9DyOnZYiAgVLwYXn7MClF5+Evv4Cc5lpHnWcNLj0mecm8aPbH8fEzBIH/R27LLrcY+LzvxedeSFKE1G0JBRyEixDhaaoq2ijiJ3OjONIYj4WdYAULOo20HgxkDo58gUD1YoFTaa1MRoZ1MkQpeGyqwuVtBRGY5ECTA3dQI6c2aKK6aMrePr5Cew9MIeVlsf3gdj/Q2NjuPCKq2AVM8H51Z6Xs/1lFcgqkFUgq0BWgd/kCmSC82/y3cnOLatAVoGsAlkFsgq8OhUY1ERx9lhyQ9p8noYCEipDkAVIKuEsZH7JpLkQfSOIYXd8uHbAgoRuChgYsjA4lIesJmi3e1hp9bg1m5yE5BwlXYYgpjlTQamgclAXcYdJ4PACEiGIwSygsdRl9Iaqpq3XkkRt8gGL0OWKhv7BPKyCCVkxGMWhSiT4uNAUCbpusFOPxCESYcMggmO7sHt2GtLnJWgtxWg2AhZTzjjzeJSqRTzy8LOYGF9AEinsTCXBmXEVJOIJEeI4bU+nMCzSVygI0SrohOmF74cIyclKGIMwhufRe1P0hUz1EyXmRtNX+jwJO7SRYExnSi3phNUgnIPj+ej1eqngzG37qZDM+BJ2MxMnlQTn9PPchr8qnpHYVi4W8dFPfBLXve8Dr87o+DX2cvfd38Rdd30VttfDwkKLAxMJr3LySefgnX/wcZx44hvW3Mv4+FP40W034qGHHsXUkRUszLbh2j67lNPQQhGXXXkVrv/Ep7DzuOPX3AeFwP3tZ/8SX//nr6QObxIFE9JhY5x/yZtw/ac/jZNPXZs//eiDv8TffPav8NiDv+DjqTTWaNAEEYbKObzx+AGcMCiiqtvIW8Dgpdejdt6H1q1I86lvY+HnX0TUnOXAvoRc516E2AtZcI79CLJqYuD3/xzVKz+y7n5IAP/7v/4rzBw+wjiN7UM5nHlCBbs26hioaDBzOQiKRQBnWg1idi4LzXHAwiehH0hwDno+SidciuFL3g+9tmHN4y1PPINDD94M4jhTV4GiU7hbEToFvKk6ElGGYlVQ33YeiuugRMgl3Rh/FMsHH4LfWoCzsoCBk6/AyFlvgyilTuD/dVu6829YcA56AZxQwbIjYLqd4MBSiH2LPrqygQ9+5s/xrg+tX6fHfnE/vvoPf4N9e55Lgy4JmcG4Gom7Jkh0pq4NEoajMITnuojp4V2d47izIA4xOlDA+WftwHE7RpjPzkGPdN40j3BI6jHEEP1MRiKQ4iqvcogJp0HzTwCRkB5+D77dROh2kPgkNAcsNgd+CM8DOnaE51+cwvP7Z9ByaDpUUsQOBbaKArPwNYW49ApOPnEDdp+yGeVKjgMOqfuBFmNoPh0fn8cjj7+EpabDrG1aFODlpjhmrAYtuFAgKXVZeL7Pz0PEc5jPV6+s1oszE+OEuyUoMJQ6KGghzDQUGIbGqA8qGS221SoWNm2soVxUoYhUW9ofYVxofqSukITnMl3VuMvC0HVY+TxUw0TPjXBkZhkHDy9g9miTF5Z8z0N5cBRnXHQpNKuQOZx/jbk2e0tWgawCWQWyCmQVeK1UIBOcXyt3MruOrAJZBbIKZBXIKrB+BQZNSZglnCltZFRjhxyJnCw2i9BzKmQtDeojZ1zBNJCECZrLPbSaNgvOtX4FgyN5DuLrdNvo2TZIV3UpxI/0mIikQIkFCUmIIcsxDEPGwGAfKrUKWu0OFhYaaK44aLc89LoxC7/kljNzKXKD/l9VYhgm2YgFeGHquh7qN1ApatBUcgQnHDxIYWuGqUNRZXbh+RRWSCzdUMLkwQ4mD7dQq+Zwxhk7ISkm7r//eRw+OMcsUm6/Z5Zqqk2xiZhds+lXEuKpPsQ25bywYw7KYwVcdVIeC1UkXMaxX6pI0GFJ/9/9LHU3pk7HiMK0Vn2UqZ+SHKarsObV+/Krc2OLZoo1IdGIvv7+O6/DRz/+KQyOjP5vG/P33HkLbvnGFzA5NYGVZsTiWL1Pwe7d5+Btb/8zHH/CWWuey57nH8SX/v6z+Pk9v2T3O2EoKFSPLwsCuyyv//Rn8IGPrs/w3ffCCyzO3nvnHauu8BT3QjV8+3vey07van1tl+0PbrkZX/ri5zE3Pbl6zASaCFDm5cZqDmcfV8e2OvGTOzDUCAOX/An6LvooC3xrbc2nv4uFez6PcGkKEgnBpAMfE5x57CUwN56E/rd+GvndayMufN/D1/7uc7jpS3+P0A1QVIFTtldx5ok11K0AOvHMdQuQSHTOQyRxlP4LXAiBw2iHyHUQOz4L3rU3XoeBi94PiT6zxtbY/wDmnrkNideGQimE5MJHGhgoqhoHH+YHdqG69Y3QrLXr6LbmOSyQcBqRvYKgu4z+U67GwGlrozDoNOZ/9JdY+NEXEPoSepGKBU/GgXkX++YcLPoCTrrwYvzhxz6J4049Y91x/Oi9P8Ud3/0qWsuLMChcUVWgyQpUPm8JwSr3nBZuPJfmlRYLz6kZlxY0JAS+i2pRxe4Tt2BsQz80XeMa8FNK44jWL2gRgmuipw5vcj+T6MyPJa1O+RwYSII/M5zdDgKnDafbROi5LNqGYcKhiK12gJcOH8XUEelmdwAAIABJREFU3DISWWdHuSKTgCsxs11X08DUgqVhaKjKL9NSIakyC+ie7cDp2lhaamJhqY1YNKCaRUiiws9MFAQs5JLQbDseWp0umu02HD9Ex3GwsLSCxjItvh1zJafyexoOm87/xEHX1dTVHATEZE9xJEMDRZx43BA2jVaRNyXQQkMQeMyXJ9GZvpLYnzMMFHIWi865XA6mZUGQFSSihp4TYXJ6HocOTmJxfgXIVbD99PMp+DATnP+3zdjZgbIKZBXIKpBVIKvA//kKZILz//l7kJ1BVoGsAlkFsgpkFfivrsBgQRbY4UzCpkAoWOoiJ9yDLkGUxVR0obC6OIIpiTAI8ZAQA1RlIZj0t76hAhQTaPVajMhIw+MSOA45fYmtqjJOgsL7woAEipANhNVaAdVahZ2HzWYHK40OOh0fdi/h4DlNl2DlRVjEEhUVNBYd2LYDKy/DKhFnllzMPkwjQd6SGTdQLBiolC0WoKPIZ9SDJukQIhGhm6Cx0IHTC9FXr2FwqA7H9XDopWm0GzYkKOwaJccgCca/kuCFlF2duv1idgKmBUvFcHLIsohM/8+IiwSKLMMwDA4qI1mHHIfkeKTzoTA42hnth97LInKqZrMzmpzMx5zPdB7kaibnIrk1BcJGcL5jKlIHUQTbcZErVPCWP/wwLrx87TC6/6qBdHjfE3jgjhsxfvBJ+EkAURU4a21s6xm46JI/xtimtR3Gkwefxk++80/45f0/h+NEyOWKUCTCtpAAJmL32Rfg6uvej9FNawfV0fXsefIh3H7LP2PipRf5HhRMHbqmEBUGF1zzbpx31XXrXvZDd3wXv/zJt1OsC7nfwxCmLKIgxiiKPmpagLLqIad40JQIlTPfivpFH12X4dzZeycW7v4cnMlnyRQPIRIghAJiEpsDwtLkULv8w6hc8WFI5to86qmDL+L2b3wJ+x+7H3kN2Dycx4Y+DTnZhSp4zD2HoAAyCc7EXNbSEEnEEJMASegh6HYQ9xx+7gbe9BH0XbA+w3rqsZsx/+wPoesmI11A9Vc0CPRVECHpBdS2X4zS6Knr1nFl8hk0Dj2IyFlB4nYQdVZQP/FK9O2+dt3PNO77F8zf9nn0lpax7EuY6gnYt+Bjth0hVynjLX/8MVx23Qc4xHC97Zc/ugkP/uSbvFjDDmdJSp27lGRHrHQOEEy7CUR+YFI2Oz2Hfpg+T57volI0ccJxmzA4WOVAO6oBeeUpgDEK03EhqSZUswRBMSBIqRDP/HoOKvQQ+jYECssjonISIPJ66DaX0FpZQhzQHKTB8wVMzTRxaGIeHTuAkS9AVnWIAp27CIUWsQKX3cODw/0Y27wR9cE+6BZ1bRAL3IVn99BeXsbs9CwWlprQc0UY+TIL2qEfpIxpUeb5pNuzMb/UwHyjiZ7rwfEjdAkvZJMYHcMlBz6NUxabiS+/yvbgiqVdLnSJjPZPAEWVMDJQwhknj2FsuIg4dOF7DgcFxgmFoQKGriFHLnlVQ96yoCkKz4maYcIqVTjgst1xsLTYxMThaUwsORjadSYUM3M4/1fNz9l+swpkFcgqkFUgq8BvYgUywfk38a5k55RVIKtAVoGsAlkFXt0KDG7sM2YZz6CIiBHBjyNEJGIpIiKkrdnk8iOebEFRUNA1GIoMjZzEhgzdUqBZIvzYQ9vuwSN2ckRic8jMZFlSGSlBoikxiCNGUxArVEA+byCfN5m7StgLYi5HgcCCiE2hccR2LsgolTV2JKaCcwDDlFmMJkeiopCb1EEcB8ziLRZU9NULKJdNDjIkDEjsJwidBGJCLeKpGFyv1aFrOjqtHlrLHXh2BISkuAt8vsRhJr83icQchEUhfYKEKCEsRipesbMvJiE4dQaSm5GRHiyaCpAkmV8kgh0TkslNKEupOE0qDYlDAbGDg4CFVkWWkCBtUSf5mjYS6EmYpv0wXmM1BI0CBomXHcYJ3nj523DpW94LI5dfc4SQMP/Yfd/D84/cDVXSV8+VnOwif09CdupUjCERSkFVOahxw85TsfO0C2FapTX3OzP+LJ689ybMzzwHSReQyDGcwEFl4Dicfd4HsGnz2i7VXnsZd3//S7jvpzej5xKjW2HuK4nOlWo/Lnvr+3H6+Ve87Gh/7N4f4q7vfAXNpQVYhob+Whn5nA69UMHJF78D23ZftObnPaeHX/7oa3jiZ7fy9VI4Hi2qGFKCkhihBA950UVRT5A3CXUQoXjKlahd+FGotU1r7jNYmcbiXZ9F89Gbmd1M2qNIPHHSICOgdPqbUb/2E9BGj1v3mn72nRvxs2/+A3Q4jM/YNGShmhcgxg6MYj+MgR0sOPu9JgJiBcd+ylkPAw6sEyIfsesg7PQgGXUMXPanqJ65tvDr91Yw/dg30ThwHxQSPgnNIKuQNBOSpkOQFJTHzkFly3mQFGJG/8fN6yxiafwRdI7uB0IbiddF0mux4Fw/Zf2Fj+aTt2P2B1/A0sEXMdMFXlqJMNEK4AkSLnjLO3DtB/8b+kbWrjOdhd1ZwSM//jr2PHj7quBO6Bp6ifwiDAY/X8Sz5ucK0DWV30POZ9tx+OUR1qFsYcf2DegfqEHWCCOicvcCuXdDdvBGkLUc9HwFIq2qiSTGpwgLAbSA5sB3ukDoQ1kN1ItCB67dRre1gl67CUmQ0enGeHHfHKaPNiEqCnJ5izE5NI8QDoS6M9xuj8XnXbu2Yvtx21Hqq0MxVPIucxBhYHfQbjQwPTmJubkFCIoOM1eCQCIzsasZbwEWoCmgcHF5Bc12D05AIjvgeDF6XsSIC9uNCSu+2nHxb7zrVG5O/xmYBi2ucqYBFC0dJ2zvx87NdVgGzekOPNdm9BDNw7mcgbxpwlA0djoT4oTuQy6fR7FSY0e3bXuYmJzBCy/sx9GOgLGTz4eSK2YO51f37/Vsb1kFsgpkFcgqkFXgN7oCmeD8G317spPLKpBVIKtAVoGsAq9KBQZPO2lglsTfREhYjPHIARjF8MgBuMroJHegmogoaTrqeQvFnAZFTmBYCkxLgxPYaNsduFEMPxZgexG6PQ+uHUKVSOihtnafXc2STA7glK2qaQp0mdqzyTqcQFVUSJKKZttjPikJO6WyghwJ2tQW3nbZ+Uxt88Q9LRVNVMoGwshlRx8xRTVdQKmoob+/gHotzy7ENoXRdUOYuoWcqSNv6ajXa4ReRXOxi8hLGdORH1FOIPOj6UWCM4lSjmOzmEOsZRaIAxJ2BAQsRhN/mtrJReYwkxObxOZjbFPSvX4lOhMahAT9mIIIBaiavtraH8B3XZaXNVVh8ZqclfSiWtEmSjLXJ2VUp+xV1/NYbB7beQouvvaPsOX409cdFOP7HsdPb7kBR158GpqsQ0hSkY7C4ghfoWoaH49CIUmoo2slhveWU87FG694D/qGt6y5787KUTx1/9dx+MX72HzrRz66ThdWZQznvenD2HncBeue02M//wHu/N5XMDszga5rwzBNjI5uwSVXvwdnnP9mDlN8ue22b3wOt9/8D1BEQr3kMNxfQ8HSURzcglMueSdGd5625seX5ibws29/CU//4qfsWOfgPUGAghAVKUK/GqKkhKjmFRTyVPMI5uiJqF50PXJbz133lNpP34rFO/4a7vR+XuQAoWRiAYXdV6Hv2k9C27A2i5p2uDQ3hdv/5XN49p5vo6+oYGywgP6SitrYDgyf914Ut50Pkdy1q5uzcACNp7+H7vSziDwHiduDRKJz4CPoOlAHTsbg5dejsGNthnZvaRxTj34TjfHHeEyT4K+ZFnSrCNUq/EpslrW1FzCI4bt85Gk0Jh5H6PWQhA4Evwu4HZQ3nY36yb8L2Vx7kSLqtTD9o3/Avh/diINzHbww72MxAM65+hq87U8+hdGt64vydPmthWk88dObMP70AywmcwcGO72PhX0K/CyS2Bn4HjvAdV3lRSTCanR7PXS6XZ4vKtUiNm0eQb2/xrzhWFAJ4506nFe5xrJGDuciJNkgP3Xa2ZD2LSD0bHi9NoTIgyJR2CUt2vigMEHf7aHVaCD0QywueXjq2Uk0Vmzki3kOQKUoQV58o86GJITT6cFQdew+7TjsPGknzFIZokLXEbF7PbQ7cFpNTE9OY2pqmhn5mmFB0wjNQZxnEtM9uB5do8Oic4943pHA87JD87IbouuELD7TPE+dG7RAdgz3wyggfq0urhFLiNE9gK4IGKga2LllCKNDVYjw4dEiQxwwT9+yTBStHExV51BCEpxVWUahWESuUESYCFhcauL5F/bhxX0HERl92HnW5ZnD+VX5qzzbSVaBrAJZBbIKZBX47alAJjj/9tyr7EyzCmQVyCqQVSCrwP/fCgxeesWu2XanjWa7xY47w7RYcFlpdeE4abs0t2oHMYxEQNnU0FfJoVw1YFoUoJWg57hodWwWM5wIcMh564WMFlAlCWEAuC5QLBmwCjLcwEEY+eyazikqqoUSKvkCTN0kqRP7x+cxu9hCfaiCaj2Hjt3B5NQCuh0bmiqjXi5idLAfAiEEfBtDw3WYeR2O68L2XLS7Tahqwk5nanF3uhSWpTJTFPCgqRE2jowidkXMTzYR+SLA+IOIncXkcCYnMQmwJHSTeEyCsqLIqwgM4lDLLPKQQxhCsurcJm1GTkUcIsFy6FjMDmnahyCL8JIYLXJXBiGK+TxKuTy3/AskwtN7EDPPlUyGzJxlfIcAVdGgaTofn4Ql2sgDTa7MN1z2dpx+4bWQCQmwxkbu5nt/dCPu//G/QkwIdxKg3epwiCEJSyTO6boOTVVZuKN7Q0J6iADbT3oDrnjb9diyc22nstNbwaP3/SsefeA7ODrXQKvZgSDFGN6wGVe/41M445z1Wb6+52Lfs4/gwXt/hMWlo9i840Scd/E12LhpZ9rr/zJbc2UB3//GZ/Hwz74HXTKgSylf3NQU7DzjTTj7qveiMrA2y3pi39O4/4f/Cvoa+AFcL+CwPQ0+BgxgQx4sOOd1QFNSYZE4yH2XfhyVc977MmeVwDn8BJqP3wp35iUIagHF3VehcNLFkHJri6+0s8DzcM8tX8aDt34ZRtTEUIUE5zJqo1swfMEHUDn+0tWwu//50M78ASw98W10Jx5HRI7n7goSx0Zshyif/jYMvvl6aLWRNc+3d3Q/Jh6+CZN7foGFxQaPnaHRMQxuOw1DJ12F/ODxEKSUVbzW1l06jKVDj8LtLLCFO4lcIOhC8HrI1bajdsKVMGpj637eby3i0L0/wFP33YN5R8aJl7wZ51x+JQuTr7TNj7+A/Q/8AMtT+/kZoc6JmLsCUtQMibgU1kfeXJmaFihIkXA2LN4KsG0b3V6XHfz9A1UMD/ejXC2xA5ewGREoHDBdQCL3MDNiCLURU3DnKuA9DiESt9m3mdmchDaEJOAFLlpQItdv5FOwqg3X8TE928YzL0xhpeXBKhZQKOah6bSYQfuMEXgOQreLSkHHSSfuwMYtm6AQL5+Z7+kxY9/nsTI3O4sjE1Pw/AQiLehJhO8xeYwwHiZKOLi0ZxPHuQfPpwVEoNPz0O556HkhXD+E4wYcQsgUea4dhZ/SnEDdGWn3hU9IGML4pG+AKovYumkAx+8YRqUgc2ArubxJFCeHc9GyYGoqdFrIUih8kOZ8Eus1TE4v4uFHnsGh8SM8v1kDm7HzrMsg6fnM4fxKgz7786wCWQWyCmQVyCrwGqpAJji/hm5mdilZBbIKZBXIKpBVYJ0KDO44uTYbhNQ67rPIkAgKCxmeRwgMctcyuBhCAFiKiHJOQamgod5XgJaT4HkuB0t1ej4WV7po2YRUICyDAEtXoBOqIyLnn4JqrcgIjrbdQrvdgZIAg6UyxgaGUDAMBF6AnhPgxUMLmFvuoFC3YFgSOr0uVla6CMIQmiKiUshj88gQ+iolWDkVpbIF2+1i/MgspmabsJ0uikURtZoJUSTXXwDPExFGMkwjxMiQii1jG6CLRbQXAngd4uzGpBuvhmilrfkk6JK4SwIWybssyLCbkrAbqdhMghExUAmLkSJjJQ74IifzKjWDBSPCkzhRgLlmE3PEVXUCSKKGWsFCX9lEwdCgSRLIv0zvJ5GMxJ9juAtyIIZhBH/1vpAYRgfYuft8XPyW92Fww9Z1B/lTD9+N73/ti5g8uBc5k8T0GA4FKXLYYIr+SHnTqdNXVRWoGmE1JAxs3IILrng/dp504br7v/en/4j7bv8K7C6FlqUoFIgRLv3dD+F3rv0oM7xfbmMxa3VLUQivvB0efxq3fe+L2P/0Q8jJeRSNAkq5HHN8Tzjvd3H6pddBM2iB4T9uex65B4/c+S20l+cZuUCLCqHvI3baqMkeNhYF9JmApZL4loqHdJ9Lp1yL2sXXQ30ZIZWP9u+uJ6UTvPw1PXXvT/HTr34B3aP7sKGmYqzfRK2gYeSN70LfuX9Egty6BWk89T0sPfYthM0FBM0lCITUsCP0XfpRDF/7ZxwsuO6WJHBaR2E353ksGYUa9EKdRcyX20hkXhp/GL2lCXaHE3KHAguFwAb8HlSjjNrxV6CwYX3287E6/dudT8M0f51tZt8T2P/ArViZPYyI2MX0pNKQoy4DiZA0AkLmngc8phVF4n2TY7nX66LdbsPzfWimjoGBOoaG+1AsFSCpBiAbiAUKuZMhSsqvUCMUFJguJB1jTYRA7CH2ugjtFovOUWCz25ee9vRtJCQHaK50cGhiEfsOEr85Yie/bqrQdY07FwgzRBxoRfAx3F/EiSdsx/DoCARF4Wf0WLAfvY9CAWdnj+LIxDTihOYelUVw6sjQVI3PkZA/ruuj23XY6UyCMwUHtrouuo4P14/g+RF6tg8/pG6TlEd/LMyUMS2roajMySdMB8OcyY0toGAZ2DhSxeaRMop5uv8eC87ETy/lc4y3CTwfmqai3tcP0yxgcbGF5/ccxIsHJrgbRTc05Po2YscZl2SC868z6LP3ZBXIKpBVIKtAVoHXUAV+vd/4XkMXnF1KVoGsAlkFsgpkFXgdVmCw1C/OyorAXGQSWXtOyC3ZJD4QqVQWAFUUYEgq8rqEnC7CNImrbILy8Hq2izCW0W4HmF1oYaUXwguAnKGxeFLIUQhXxOJsrpCDpEvo2h0sLzUgR8BYfQBbh0dhyCpazSYaKx3sO7KEmUYXkiFDUCj8i5zWpAaTAJuGww3Xa9g2Nor+/irC2Mf03Bz2H5jB4YkWothHpSqjUFAhiDGCJGLXNrGhq1URu7YXMNJfhyGU4HdURLYAIU6DswRWWlIHsyQroI5yLwgQ+ORSDlgMTkXmtKn+2Pcp/oJcgBKzT8lRSeF/FMSo6jISMUHT6WK60cB8qws3iOF7CSxNwWDNQokC7yQVKgGhiZtK7FhRYq4xnUvgpygAx3YZA0FojXyljiv/rz/BGy9767pDl9r6b77xL3HrN/6RRfNcToFmSISqZqGJQg3pGDnTZDwBsZzJLWmaOiRZQqHUjzdc9AfYedLaPGQ68C/u+ioeuONfEHnEy2VLMBy/h20nvhGXXfMnGBrd8Z96tEgodJ02n5tuFNb87J499+COH/8dZl7aj7yURzlXhqXnIMkqdl/yDpx8wfrO6ifuvgXP3Pd93i+L+H4E33UQdBsoJB1ssIDBggxTo1tBDlpyuMtQiwOonv9BlE7//TRY71XYJvftwU9u/DzGn/wZ+soyNg/lMFTRYBUsDF3wIVRPe8fLHqW19y40Hv063NmDCJrLSGwXcWJh4Hc/jqHL3/8qnOH/vAuvM4/G+EPoLL6UpowK5PwlfEgARA4Q2BB8G5UdF7PoTCzo/8zWmJtCqzGP6uAoitX+NT96+On78cK930V7cZbvDf2jhRa4yMGsasdc+ulCAaE0qLNBURVeHFuYn8fCwgJ3GOSsHAYG+jE01MeYC4kEWxacVUAkdzMJzsdCFMntTRGFqdOX4dyRi8TvInQ68J02AreLKHAQxYSl4dkBYZBgcmoJe/dNYXahjSARoWjEnpdgGPSMKSyOR74NU4sxNlLFCcdtxcDwEEjkJvGYjkrPJgnOhLyZnpnDxJEpRBGJ6ToL7BRESs8xhQbSXNHrOeh0HRaVycls02KeR9+n7mbPI4dzBI8sziQ2r85pLPqvIoE4axEiB5NSNwTNv9y7kSQo5HRsGa1isC8HXaWukISDWkt5A8V8DlEQMKanXK0hTmS8uH8STz17AM12F4oqQzd1mNVh7DrjEiiZw/k/84hk780qkFUgq0BWgawCv/UVyATn3/pbmF1AVoGsAlkFsgpkFXjFCgxWqvKsriuw8joH+XW6NhzPS02ZMWBIAvpLJob6qlBkgcVdXZNAkYLkGPTDBI4LLC57WGzYcCgALwRK+SJOPG4MI0MVhPDRdtqwfRuiSk66GK2lBhInwHCpDyPVfuQ0HT3bwUKjhb2HFjE+24RHwqoK6KYAzSCnNDmnRVimCpN4on1l5IsWji4uYW5+BZ12ArtDnskEkkJwCs4AhFWUUakpEKQQgwMGNm20IIYh7JUEcC3k1QpyJFYmEcLA5aBAWaJQQmIsKyyq93o9xl1IMjmfifGasJuSRFGGoLJInLb1S6LECA3P8xER31kREQgB2n4XkZJAyRsQVQk+tdw7DgInREShhV4CORFZfLcME/mchXzORM7Msahk90hAchgdQmzps970FhacK/XBdW/0/r334gff+ivseeYJFpNlVeTzUTQZuaKFSq2CWqXCeA/ixwqJzCK7awdYbjTRWG7j3De9Gxf8zh+ue4ynHvwxHrrja7BbyyygCZKAAAHabgfnXPIuXHbVB6G8nNP2f9nzgw98n53kZ597DaR1BMsHH/pn/Pzuv4e/7MKIclAFHZGfoFwfxXnXfBC7zrh4zfN1uk08+7Nv49DT9zO/mgIrOz0bDiEW/B5KSRf9qo8+S4JpSoxqoHFOQrYsa9D6t7HobG07/xUfrld6w3MPP4hbv/x5TO99GKN9Bk7cNoiBigJNdKCZJgbO/xCqu19ecF546KtoPPyvlKSHYKUNr9mD0rcLI2/9FGpn/M4rncJ/6s+d1gyWXroPnaMvstArKgYklcLvVF6kSUIX8B3A70KzaqgefwXyoyf92sfoNBt48LabUKz24eyrrlv3c/seuQtP3PlNuO0GFA7RTB3OxAxWqEuDFrikBDnLRK1WQa6YZ0E1DkPMTk/j4KFxtLo2clYeI8NDGBzsQ97KQaTxrxJWQ+dwRn4RSoOwGkRtToRUXKcuBwryCx2AXvCZwRz5DtzuCrqtBnzfZZ57FKt45vlpPPXsQUQIoec0yCrhcTQUCnloisbPMonVhhpgw1AJu3ZtQd/QCMF1mP+cRAE/D7ToZdsOJidnceDgYeYzG2YellWAaRjMS6aJm3BGFM5HSI2u7TPuiFzNFFJKQjsJ0Y4TIBEpKJSQPxESQUBM18cdFsTCTlEfPoe80jXT4lr6ohoISQJdFTHYn8dQfx55U4ShxCjkdfTXK6jXqhxG2em6mJxdwjN7pnFgfBFhFMCkZyunoty/EaecfSlUo5AhNX7tpyR7Y1aBrAJZBbIKZBX47a9AJjj/9t/D7AqyCmQVyCqQVSCrwCtVYLBckWap7bxUyqFQNJg3bDskribM4CxoOqrM5iSeaIhYjDnsL4kj9LoO2l3iJlPwmoEgknF0qc0O6XqlhIF6EaIQoeN0EIguYimEqkvQNJkDsvRIwki5jppVYuGIgrzml5qYnG9jqRsgJm6yLkLWKMQqZbPGYQJDk1Er59hNRzqQTwKzasKxYxwZn0djqQNVV1CuGzDzKkmGcEkIEwJs3VLF2IYSlueXMXWoA/gWhmsD6K+VoRGSNPSgKRJyhs4hfSS0sAPWJ160x+JQlCSMiSDnMUkzJDiT2EViDINPyTkbkas6RJjEFC0GO+yh5bYRyzHUvAZJlxELCcKAgsdigDjSngBdUFErVlDMWZApTGwVyMBIjYBa4Qlb4aNcH+agwJPecMm695j41s88+S288OSPkYQSJFFGQtVIAgSRDy/w0usKKODMR+DGiIL0iOSuRiyyC/vSaz6ES6/5wLrHGd/7OB6/+2bMHznA48dL6BWg5TRRqA3jmt//bzj9zMtfaSzyufzigTvws7u+i/MvuBKXryM6um4Hd9/zBTz8wNdgxjmU5BIMyaKzRv/YCTj1kuswtPmENY/XmBnHU3d9C5N7H6ecSnavE9OaRD0t8dGnhhg0YhSUEITSTqSExThi0KbidwK1vhnVs9+F/PYLIbwCLmStk3A6LfzyB9/HD278JywvHsbYSB7Hb6pj83ABeYPEU8LbgN3NtTPfA1FdGw0StOexcP8/ofnUrYDtIep5CHoBQuSRP+VyjFz9ARQ2v3wA3yveFFpcCRw0J5/E8sQjCN0mQZHToDmBFhcMiJLOixlJ5CMJXCReB3FvGVb/TvSf9nsw+ja/4mE6K0v45Q+/ij2/+AnOvfa9OOvqd6/7mcd/ehOeuOObvPikKTIH+NE50ZxEwiwNXatgolqroERsZkVCSOPcc7G0sIiJyWksNlqwikVs2jSGwf4+WDkT1LIRSyoiQYYg6VAUg+8vc5yp84BZxmnIHij4M3KY3XwsdZSwIuRU9t02HKcH1yVxN8bze6fx0qE5qIYKw6KFvRTxQTsi1nQcRpCEGP01A9s292NsbBjFUg2JpKdm6oiuLWAndKfdxcTkDA4fnkKr4zLygzsUDB0yBbCyIC6yg5mYzd2ey8J0ROctCnA9n5n7vh8zBshhvEbMYjN3bZCTmhFI6T8FGQ/ESCEKfJVSZElMjOwQkgiUCjpqZQPlXDon16oFVEoF1Pvq/HwdPDyLF/ZO49CRBtq2B0lOYFHYbE5BuX8Uu8+5DJqZCc6v+IBkb8gqkFUgq0BWgawCr6EKZILza+hmZpeSVSCrQFaBrAJZBdapwGCxKs6ScJDP64zJkERiD8csNuuKipykICdTCJSIUCAROIaikaNRwkrDxsJik9vM88US4kTD4akGt22Y7YG1AAAgAElEQVRXynlGcXS6HfQ8wmPEUE1Az8nQVAlJECIv6Rit9KGvUOZwwXa3g9n5ReY390Lq1lcg6xIEMVptnRfZda1KMuqlPExdZlwGVAXFWp2Fk717DmO50UGpnEN9wIRqSGi1e2gst9iyvXPnEEaGyjj80iwO7l8CAh31Uhl99SIsQ4IsxrB0DdViASXLgkyt9UzZIMeyh263y6INibeEtaD2cvqlSZUVFrZIdI5JZKb3hwE6ro2220PXt+FGPSRyDMWUoRAuhOpAwl0oIAkERE4CNVHRX6pxkCLt16MgRNtmRIcIkYVgch+ec8nbcMFV74ZuWusO7smJR/Hk47dgce4IhJhc6RI7sYkPTQ5Mx+nCdW0ONut0urC7Hgc8Ej6CQwQVAyJUnHPJ2/Gmt3wA+WJlzWMd2f8MHr/zFhwd3wMvdNH1emgHPbS9LuzQRv/IJlz7ex/D2Wdds67TudFYxO233YTbbr0J9fog3vfBT+CMs9bGeBw9ug93/PQGPPvYncgLJvqsOopGCbpqYvOpF2PXG6+BWaytea4Tex7DYz+5CfOTB1hIJic6OdPJ3W4IIfoNYMAEDMGDKCZIiCkjSxAlDSK5tymcjkRGUUJh+wWonvWH0Ad2/loTjN9r4+BD9+H2G2/Ek488glAMUO/TcdzWKnZuqKBSkKDrIkRiDosiJLOM6qnvQOm4/4imIHF35Zlb0fjlP8OfP4LYCRA7EQI7gt2N0ekCtmihfNrF2Prm6zBwwqnQ82vjSdY7eb/XQHv6OTSPPMHhgIKULqpQXQgbQ6gEQTQgygYEQUKchOxyjtwWok4DUWsJZnUrhs57D4qbTl63RrOH9uCRH/4zZvY8zKGgb7jmj3Hy5es76p++61t4+u5bUuyPICDh4MDUBUwcenI0V+pVlMp5ZgWTWBs4PQSOzSifyalZHF1aQbFUwdatm9E/UGeETCzKiIiJLKqQFINxFeRypmtjzjG/SHBNkNCDQuMgdhitgdBHHHiIQwdR6CDwXTRbNiZnVrD/wBwWGl3oFGppGXyOtKWhpAG7mKmrYsNIBaeetBkjI33pcy1ogKishjL63BHRbnZw5Mg0Dh+eRqfjQtUM5CwLhq7y9ZMrmc43DBN0ei5abRs2hb9SnQQBjufDJUd1EPPCoOMRAilhQZrqSfMRC8yr/8+iOOOM6NIlDhmlY7DDnXBLioSCqaK/YmJ0oIJyOc9hi5Ki8GLk+JGjODSxhOWWw5q9ohIDWkUhr6E8MIpTzr4kczj/WrNH9qasAlkFsgpkFcgq8NqpQCY4v3buZXYlWQWyCmQVyCqQVWC9CgxaA8IsCQeaIsDUBeQMEbUyudTKkGISQQMosQBDV5BIATwELILIsoXFeRdTkwso5BVUKzl0egEmZtpwfEDXVNg9m8UN0kw0CmEritBzbLSDLCQoaSY2VAcwNjSMgpVDp9vG5MwsZpYa6BJ0mRx1CglbFGAYwVBNaLIGORFgkgiukUiUoBf7MCpF+JGIgwenoarA6IYKNF1OXdPzK2g1bciSgO3bhlGplrHnhWlMTSym6NlQgGnIKJcUWIbCXOWRWo3Pq5on4TwVakmI6fVstNodxluk/FhyX4uQFRJpNWiqgkRI4CNCy+1iZuEoZhsrsAnToQOKAXZtK4YEUREhsGNQhNv14XR8iIGIomqiv1KDbposwjeWl1kUJqG9UiyhWqyhWhuGZVU5SNH1HHYslys5bNw8hPpAHxJBwqHx/di79zlMT82i3WixO1yXFOiSnPK5RYF5q/lCjkVoCvoiL6OkqJAVDUIiIfQi6EYZlb5RaGYOQRzBTyLYgY9mqwU5ofuoAU4XYuhCEBO03A5mm4to+V2IhgDFpPuvYtu203HWmb+H0ZHjUSkPs1h/dG4cB158Cr+478c4uG8vhETAuRdeibe+83qMbty+5rjdu+d+3Pa9v8H+px9DTlAxXO1DvVJHoVBCqTYAq5y6Kz2XhDVi+VIwYooIWFmYw+LsEb53umFAkWQaABBDHzkhREWLUVZjGGIIURGQyBIiwjbIKgtptBgThz1EbhtJ4EMzSjD6tsMcOxvGwA5I+RqUygifd7A0jaC5iN7cJGaffgjPP/oInh+fx8ElH24YYbhfw65tZezcVEQlR+MogE5ok2KJ+chxSEiZHIpb3ojitguhVTawA9+efpbF5u7BBwG3C/gREjdESPz0bohuN0azk2Cll6AVyliJRXQVE+amXdj+hrNx8htOw9DwIArVARjFOou1XmcRgd3i67KXjqC7eBiRs5SiIkiEpHEu0ThPERbEE04EDbJWgCgZLGYS7xqxj8BeQdBcQNhcQuvwJKJeiOHTLkP/mVfC3LADRnUQjaNHMfHCk5h64X60xh+DLjgwmWmsId8/hlx9lFY+GPtAnG3XJ446LYZJ8HsduN0Wu3l9z2UcShR4UBUZxUoZg5s2oTzQny4YBA5i30HkuQh6HSwdnWOH8OJyG8VyFVu2bkHfQJWFaRKcIZuQ9TwkZiNTIB7dyVX3L80DUuoijjyHx4GQeJATmkR8RJ4N3+mw4EzibWPFxpPPHsT4xAJC4i1rGgxdT+cJXeXgUTIktzs2js41MDpcxvnnnYDR0T5ICgUAUjAphXzSEPVhd3votns4cngK4wePwHVCVGt96OvrY+HXC1z4QZAymGOwu3l5uY1WpwefukMItxGE3CURULcEfR8QI5/6HihskLoomFKNKDwWKEpKM/0s4XMl3A49T+RopwU3cmhbuopNwxWMDhBGQ8VKu4sj00cxt9CEE6SfI8M0ufYVSUAxp6JaNlEZ2ojj33AhZM3KkBrZ7yhZBbIKZBXIKpBV4HVUgUxwfh3d7OxSswpkFcgqkFXgdVuBQXNQniUm82BfEX2VHOLA5tZzlXAWogRdkGHKJJRokFQSUgPYAeAHChbmHawsdbBhuISCpWB2roHp+S56hIAWyWUXIk4iRmIYpoRixUC5YjFSI3Ad6BAwXK5iuK8fpWIBURKj2e1ian4eM4uL6Do2FE1kRzTxm0n8JPyEqeoYHRxkkbrrOmh7Lpqui55H3FSwQ3B4ZICRF8Q7PvjSHMbH52HlZGzdOgBVVbB/3wyOHGnAd0nQFmCaFIaYOiZJ0O4vF7B94yA29NVhKioiwi6E1IYesiuWVBlqK6fvyXnMDkhSVRICeETw4wBNu4P5lQacKISWN5ArGTALGmRDRCLSu2JGOnS7NuyOA48KGwAaFFgqOSFlOISo8H3mz4qJAIva51UTYkTOzoSxGLIqYXjDADaMDbA4dHjyKA4dbmKl6SOOXYiJCyGOICUCNGmVD20Y0FUSvSQW6uj+UiAjXQ9pbKqqQSFcRMR6LLfWE+/Yi0OseD3MN5ex0mqjni9h68AQo1cIM+D6LgvtR9sNdCIbsilBzyvQLQphpPLEMHUdpm4iCmI4vQCdFQ+tJQe9tg/DyOPdH/wMrn7bB9d9KG/617/FN2/8PAzBx2DJwmClykJ8LmdBUTVmkZObku5R4Afo9myuIS90SIQWkdhprSgq1zWwe5BDD0VNRM0UkFciKELIuBbmaihqGn5HKAQS32IKi+sBocvHihwXYbMFkUITiS6TiCycE3XB9YCWnWChG+PFxRAvLAZYcWJUSgqO31Zkd3N/SYIhh9BNDUq+CEExWGwmTi5zg0mwo+FFKAsS9UMbsdNF7NgQghBCmCB2I7gdD3YnQLsTo9kDVlwRy6GCeR+Y7PhYIBe0LLHYd8qOGk7eXkV/xYBOXQT04KwSYaiGhmlBMUhIlpHQwcnZy39OeAfiCifMbiaGs6xZgEwO2whx6CJ2W4DTQtxto3FwHM2JGXbwO4GIIw0fc60IpaqFsY0l1Go68hY942mAJTGTCWkRJgm8MOT5ICCWvJlHlJDASYs0OiRiKzNmJmCxOQ5o7Gio9PehPDAAo1Rkpzi5myO7A7/bht9pY352FpNHptHsuqj1D2LL1k2oVgtce+I3g5jUxHHmwUrmYmaHpGAbDtcjEZzGccBzJbmchchD6PbgE0fb6yGKfL5hi0s9PP7UQRyZWuIAQk1TYZoGu5Ep3JDCDIkTT3PAcqOBvr4CTtu9iwVwWvBJmCNNg5AWOTx4PRuNxWVMT8xg4egS9Tsgny/wPimIjxe6Ah+u7zNz2g9irDTbWGl2WLCnS3G8gEVnnqtEmZ3QLDrHMYcLEv+ZedexwMI6jzuB5WYWsQm3Ecf0Q1qyEhAGMcQkQU6VkTMobFGA7UXoOi5cOg69i3BDkgBJTKDKAsqWgUrRRLGfQgPPh5QJzq/bX0CyC88qkFUgq0BWgddnBTLB+fV537OrziqQVSCrQFaB11cFBrU+aVZVJfRVLdRLOWaQErPVUEQYhKowTRR0HRKhIgSKvQLcEFjuRJhb6CJwAmwZrqGvnEO742ClE2F2qcsOwohEToV0DQGyIiCX01AqWSjkTeiqjIppoK9E3FqD3XK272Ox2cLU0UUsrTQRJR5yFrmGJeYWdzsuO/DKxQK2jo0iZ+pYabfRth0srbTRc3ooFnRs374Fw4NDLA6TC3f//llMz7QwOFRk53Ovm4rQy8td5p6yqkIoEQoCY3sfUMzpGBuoYuNAHWUSMiFAImcjOWYpzJADtyhQK3U58+c4cIscfSQ6h3ACDy27i0hMoFsG5JwCs2xCtWR4sctcaTpnCgL0vACBFyHyIohBKgwTL5VY0KIkcxu/Z7tQRBm6qBKOGkKcwMzpGBjuw4axEXZVThwhvussxo+kgjMFPVaLJDJLjI4gf6qm6MiZJjstya1K/OkiteWr5KpcbcsnyUoQIQkSNFXjMMAgjtELPMy1ljGzNM/nPViqYnP/EPL02SiE7buMEFnoNLHiduETj0QVYRZUFIoKcqYEy9ShkQ2dHJVegl7LR2Ouh+WFLk498xK8648/g6071kYw7H/xefzd5/8Cj9x7JwarGgYrFqoFClfMwSIBT9NZfDMNEsxp0SOC63pwXI8RJSSyyxI5lUUQFzvyfSQeLX5EKJPL3RRgSsTUJQcvAFmGSCxvWUYikrOTAb4QQhdJYCOJfcR0j9ttCIRaYbFZ4jEURCJ6voSFLnBowcPeOReTnQiJDGzbVMLpJw5g80gelkL3xYeq65DNPMgKT45TgVypvo8o9CAkESSEECIfQugh8dIXKFTOJZRGAKfnw+6FaNvAii2i4UmYc4HJboRZEvZJmKZuBknExv4cTtvZh+O396NaUZlvDiENwtQNE7qZg6CoqeBMzl9JScVWGh9RyIgZchtLsk6CIQR11eUcB0i8LkC88l4Hy+OTmD84ieZSB/PLAVouYOZ1bNpYxMaNRRSKKfYmRQaTmJs6jYMoQs/potVpww1iJKKKICaWMi0U5FjAZT2eVH1CaVA4aD6Hal+dxWZBUyEotLgAJL7LYrPbbGHy8AQOHZpAzwsxODKKrds2o1YvwjB1iCq1H+QAWeOQTrpWZrSzwnyM47w6BgQS3V3Gq8ReD36vtSo40+KGhzACFpZsPPn0BI4udpDPWygULBgaLewIjN/RTZ0XdgiX0+62MTBQwQkn7UKpUoKoUL0J55EKzsQYd3s9LEzPYfLQBFYaK9zxQYssdM8kReIuiyiO4bLLmca3gHa7i6XlFdiOxy50l+YZcs6TW1+U4fkhO6HZ7Ux4jzCByKxyckmncwEtYpH6HkcJozho38Qzp4U2WtBhkTpJiSPkZvajFNFBzw/dV4EwLOSOlwmHBBRNHeW8idIxwVnPHM6vr187sqvNKpBVIKtAVoHXewUywfn1PgKy688qkFUgq0BWgddDBQblqjhLokBOk1Ag4YfQFZqEWsVAIaegVrSQN3VmkvokcIkKQkHD9FIX0/PLkBNgU38Vm4cGkMvlYYcSnj8wgz37J+DHHhSdhA2BRSoRFPinolwsYnR4AJtHB1Ap6NzuvtxsY3ZxBUfmjmJusc0t/MWyikrJYBWj07bRswMWVcgJODrSB0USsbzSQo+FNgee68DQFGzdshmD/QNodzqYnpnB4SNL8CIFu44fRbViYPLIAsYPNSBKMfoGiEFLgYUuul0/FY6ZYS2hlDPRXyxhoFxG1crBEKVUAAyCVd4ptZ2TNJVym0n4IaTGMZGFtCpyIFMzeyTGcBIPWkmHVtHhRg5anWUW1VJRR+TWdhLwEy9idAg7cOMYiqqz2NNcaUEIBaiQIQYJDFXFxk0j2LJ9EwzTxAvPHcTzzxzgettuiPnFLpJQxEC1gFJBY/xAEAQsPAmyBIEREcSfllHO5ZHXCTGRhoJ5jgPf9bjtv1wuo1Qq8WdaTg+H5+cws7TAYnvNKmK4VEFBJ/63CD+K0PUcNDotzK00sdDpoevF0AsyRkbJ1VphNzwSGg8ipERB0IuxMk84AhVXv+N6/M416wfGffdbN+HLN3wWdnMW9ZKGiqUjpyswde3/Y+9Nfj3L0/Su58zzOb/pzjfixpARGTlVVlW3u91NGdwy0MhgrEYWCFkYsQGxYMn/wA5YsmJhsbBg0SChZgGykMzgKldV51A5RGTMN+78m888ouc9kd022G7R7U1lnpu6HZmRGfee856hbn++z/fzCNQjSOdCxDgKYBhcFKDTVhEdAzUQhOv8oDu3KEqJb1us2WPy0jUQ2ApMtZYSNwHOdHgbhuhdBLt1HVTOjinfjFB1KXCV8LctKyiNArWjioGz0LCqLbxaK/jF0xiPz1PUGjCemPjxDw7wGz84xmxkwmCsnal5agpYVEfvjKFDqSvUTM3mMZQmh9bV0AhBuchB8Fc2aPMSZZwjj3MU9DfnwKZQsSw0XObA03WN56sSS8JmlQl+QOs6WB3w6M4M/8rv3MOd2z40taAERNQSluOI6oWpZkUzAc0S4KtZrrh5ubDQ1qWU2RFCa6YDxfSk5I5J6bZM0MYLtNsN1mfXeP31a7x4+gYvzzIEkYMfPopwvG8jCAxYng3N55813iZnTaiWg6atkW2XqKoCmzTHxc1W7iPDiuB6I6gqE868klww4Q4KG+PpCNF0As3mFWVOn8+OLufcJBnixQZfff41fvXl1yiaBrfvnuDRew9xcLAD13EEqhM28x3H708ntYBVzWbmv/dU81lFLWWoUDmHBGW8ks86i1EVBdIsQ5pVOLtM8NkXF9jGNfb2ZtjZmch7pW2/hftc7mEqmanjAscnx3j/o/fhBX5/38n3pg5GtlMg325x9uIVXnz9BMubJVzHQxAEsvhFv7JumAKSazqm3/qY0yzHzXyBOM1kUY8qDb5neG0Jh+M0x2rTe+kJogUmc4FFUaVUkEqafjGAiWeWijbydZjW5k4BLgTmUkooq22SgKaao1W4kEdo3y/AaboC01RhaB1cU5MFvekBlRq/B30Azt+HnzWGcxwmMExgmMAwgWECfzKBATgPN8MwgWECwwSGCQwT+O5P4CA6ds7I4HbHofiKr88XaJocB0eEdypCX0fgGQK6tI76BQ9VZ+LLl5d4enoJS1VxZ3eM+8cHUrL1/PUlHr+8xHybMy8snmICEdINAmcmZnUmI6FhZ+zj6IDApMH1IsbVMkZeF6iVGobFNCxTsy2SbYU8b2G5GhhCZNradQzYpoEqbxFvKpiaAcdUxNsbejZ830WWlrhZxphvCliei49/fALXUfH1V6e4OIvhBZacJ2HNcp1iPk9kGzohlSplZA0xEwLLwE7oYH8ywiwKBW4SdvOHJUJmg55VKU1r5VOaDfl/2xZlSZDHEsEKcRGjc1WYYxutUSPOV8ipZiB0qnsQJDoGCRVqPexSDPGpMknY1ky5arB1CxMvwt3bJ9jd30GSbfHkyTd48fQUyaaShG2rGKhbRZQA3O7usPhOVWC5DhRDlzLD5XYtRWS+42J3PMUOtRRMsxM9FrkUFnL+TCM7Ht22Jgp0eHF5htdXF3AcFwfjKWYOYXw/AyZTo727gO3i57/4P/Dlk8dYxCUaFZjuObh3b4b9PSY9NdFbUEFR8JgrHz/5a38Hv/N7f0u0GP+0j7PTV/hv/uv/An//j/4HjF0ToWdKUjLyXUlNB14PnF3HhGFqqMtCzo9LAkVeoshySYrLNWNqm0C1aWB1JSKzw8Q14dt0KffFmbxjCeZEpcF4JtPrLGXjlWdJHLURyQKgq5olcmTGtK281ZAUrYGbysLjBfCzpzFeX2WYjF38xo+O8NH7O9id2fAjGypTukUpiVNqFIji5bszRUw9Q81iuhSoqNOoAYJBqgyqFkrZokxKJNsMSVxhk3ZYVTquMg3PFxVebCrcNB1ywmZdg8VzJ4htGxzPPPzmR4d4/+EuJmMC1VLu06xgQreB4/twgwgGncZWCM31ZQ50V7Mgj1ocqmZM24PhTwCqNTivKkGXrtBs11idXeOrT17i8RdvYJkNHtwJcLTnIvSo0VCgWjo6w4LqBm9VIkzWM/Hcoq0SNG2FvGqw2OS4mLOAlA70CAa1Mkz+MwuuQLzse0eH8MYRVNuUZ6qTIr/ybVK8RrLO8LN/+Bj/8Ge/gmZW+OCju/jwo/ewt7sjigseO93JKlPHTYO6LgW+GrrLBtP++rQsmWRanvdVKTtCqmyDKl6izlPRUHTQcH2zwZePT/Hs5RxNqyMMQhi6KulmU9eg60wJ9wtV/Mv1Xdx9+A7uv/sQbhi8VWkwHtzJ4gbnnW23ePP8FS5evUGZFfL80JlMRRCT0hwE1RjU3xBiEzzzeLgTIUlzUeLw9wiWmWYWyMwUfaegrltJQbNUUNLdb+Fxn3LuREfDtLXc+zxD3k90ODf8Xg2qt6C5qKgd6v7E8SzHr3CRRjYJ9MDZ0uWdFO3dwse/86/BdMPB4fzd/1ljOMNhAsMEhgkMExgmMADn4R4YJjBMYJjAMIFhAt+jCRzs3fHPmMo93J1h7Hs4fX2O+WIpMNbxmcbUxTdLxUZg+nD0EEnW4utXF3h1To+ogmngYGcUMWuIl2cLXK8StIR5hBZdK6CjB86qlNURgjIpFwU2phMfdVsiLXJ0WifOXwlVkvMpGoqsRrwtQB2oy0Skq6MpWylHayvCGDZqKbh9vIs7t3ZRlyWuLm+wWW8kuez4AVIWZHUlHry3LyVXX31xhjLvoDNxZxLEKUjTEusVASW3lPMoIfoMHrepKQg9HftjB7ORh8koxGw6hm/bkgg26fhVVAE9WVlgvd1is43Fb+rZJiLfka39RZ0jVwo0VofWrFGrOVq16p3DTBSWtYBRJinpZy0LRWA6f09FA7q2+b0Pdw+wN91H4EXYbhO8ev0KF+cXyGIWmSlSgtgSOtP92wGeafXHSh+xrqLsWmyzBDerJfIiF4A+9gNMwhBj34fv2JK4ZYmgpFglEa1LQnZT5nh5fYN5kogeZew68FUdYyeAYzgoswo//Ct/E3/l3/oPsJhf4n/9o/8e/8sf/SGev34B3VYwmbk4PJpgNg3h2JokuY8P3sdv/KU/wJ13fixu5X/Wxx/9j/8d/t5/+1+izVcYeQ4MBeIZ5/HS5x0SkFosnmOKuRGf7belgfyVaUymnLmYoOlUaxA413BZFmh3iCwFttnrX7hIQo+vJHwJWcXh28MzhZCwyNDES7TpEmqdSmqYCwXszZP7u1GQNTrexBq+uKzxy1cZqlbBB+9M8OOPDnB8SJc5FwDonFZlMYH3JlR+v17pQNBIP7DSFlAalt+laPMMCsvzSsLmBm3ZoMpqpHGFbdJgmbS4zBS8jjs8W1S4SGtk1CMwKUvgrGtw1A6W0iCyNdw9jPAbHx3j3p0RFIVJ2wwZHcAan50eOOtWANUOBQpTL8J7gnA1Xtwgj7cIojH82SFgvQWlJYHzEk28Rnx1gxePX+PV0zcI7Q53bwUYjzzYPksYuQTFK6VCJUC2LLTcPdBxYaoTsNu2tQDStKgw39DXrqAxfLCJksoJlkEylc2ywPF0Attz0Ol0qvOZAto8RZOkKPMK8abAz372HP/oF49huyU++PAO3n//XQHOTEgzya6YtiSdqVthgpqlfXRVK+iVGr2/ugA6ftKtnolSg9+nLYveNd9pePbiEn/82Te4obbHdOF7vrjSqXrhLg9qQLKMuzZiKWK8decWHrz3HvaOj2H6vkBd7vyoC/rXmbRWwbTyN18+xtmLN/IupeqGSWPTYIkrE/i9AoPI+1vnOmEwU8yEyUz78y1MiEyFBhPMVH/IzoqmFbdzSv1MlvWeetF59MlmrqP1SWdZShMALcCZC0ZVS7MLyprwme97Hj2fof6T/0Rtk+vqUk5rGwosXUEwO8aHv/2vwnAG4Pw9+pljONVhAsMEhgkMExgmIP9/1vAxTGCYwDCBYQLDBIYJfLcncLB/7J05jo3DvamA0eurC7x+c4Os7mB5wO6hgZ1dqgYM7HpTOGqIxTzBq/M5rlYbARXc0k5fblUrWG4aFCy+swzohiZJO/pzKY9lslkABuFa00iCmZ9JlkMzW0z2bIHKhkVYzUKwBkVWIUsrVG0jeg7bslBlwM2bDPGyJAaC75r4+KN38OMfPYSpq/j8syf4+vFzWI6BOw9voTVaXC4vsH8UIdm0ePLVXAr5CCHjJJNeuLbukKUtyoKOWqkIE2hFGE0wZtuEzoBrdphGAe7ePsYkCmGoKkyd4EuTbfrrJMX59TXOzm9QFS12JyMc700xDhxJ+KVlirhOUOslNJ+AXZHzdWwXeZpjMV9KSZumWlivarx+vpE0YxRqmE493LtziHt378F1Rrg8X+OLXz3Bxdm5QCf6YaXYsKrF1UrwY+kGIt+TFDPTiUmRIa3ojy6xTrYo6xKWocK1me61EXmewGfHMCTp3OtCOvE3b7IcZzdzvFltUWsaRlMXltbCahXsBWNEVgi1NfBX/8Z/hL/y1/+2PDncUl8SUj//Bp99+nMsFtdwfeoUHEymO7h7933s7t7+54Jmfp2nj3+B/+nv/Vd48tn/iWkUIXRcdExW5qWk20M/QOi6cj2+TZrXXI1SQbEAACAASURBVOyoG5R1D8yEbpLC81cuiPD86gK+VmNqA55ewzR4PXRJtmqGDdUggNRlBr3jmL/UaLIt6u1CwKpaU3fRqzS4CEK/QNvpiGsVT28afHZa4Pmiwe5egN/54Q7u3WJKvteZaNSaODbXTFCmJVTdhulFAruZalXKVIAz2gJNHqNNE6gF6V6LrqhRswQua5CmraSbr5MOL9cNvllVON022PLcpSCuv5+5eOIainijHXQYOaYA5w/e24HJUlBCXoJ8xxa1hmH7UC0fnelDcwNotiPzreItluen2C7mmMx2MDm4A8UmcJYTEdUI51NuVlheXGB5cQZHaTAb+fACF1rgStJe4DwTsUzIayo6+qqZ+OZFYuko9R0dwWiLvG6xbQ2kiotac9EqOkzLQjQewxsFsFh8qbNYsOFqFQzbhFKkKNYrbNcZlqsCn376Bl9+9QK22+DdR8d49Ogh9vd24fmeAG8YRq+D4O4ClhhyXwYVKXwSxBldoWPqnC7tjgsyBbo6gyq/V6MsG2Rlh199/Rq//OQx8qKG43hwXTrGXfHPU99RVSXm8xt5HhzXwEc/+FCAsxNF0GxbtCX0TmfrpSw2Wa4nLutfffoVXnzzUkoT+TVd14Vl6tA1ppCZ9u5Ea0LtBUEyYfM2zpDnlUBoAmfOUtzziiZheZYGNvSZtxCovdls5PhkB4KqS8KZzxGve8cYvwDnt4tkdYu87GQ3BYEz081k1UxSy/uz76KUXQdh6MCx+L7sBDwH02M8/PHvQTUHh/N3+8eM4eyGCQwTGCYwTGCYwD85gQE4D3fEMIFhAsMEhgkME/juT+DA97QzJljHIwc7UwctKqy2KeK8AtWlk30Dsx0TvqVj15vBbj3cXG1wOd9gk5UCWeumdxrXrYZtTPjVCIB1XRs14WdeSrrWNHU0VYssyaVQ0LQ0mBZhTgsvMMTZzIBrEHlwPKfXIBSNAOckTUEORH1FmXaYn+VIl0z+sghOx7sPjvGDj+5jFHm4vrnB4yevMF9tMTsYwZ8oKLoVxlMfRabi5dM15jf9FnMek673x5VsS2RJjYbJaRWwHA3R1MZo4ggwYXC2LnNWmyEKPLimKYDTNkz5GnGe4Wa1QlIUAnGKvEFdADuRh/u3ZtidjSXxl1YpSjUDnAq6T/+sCd/1kW1zXFxcScKUZW3LeYvnTxJJ8j58OMbDdw5x//4ddJ2GX33xEj/96SvcXC4RuB1Cz4JrmVC7VtzEcVoJMN3fnSH0HGRxIsn1jLSeCmWNicRaDAiufH8LOhOhRQ29U7E3nWF3OulTwIoqAPvyZoVnp1e4SWKorgLb0+E5JmxVh9Gq8FUP79z9CP/6H/zH+OA3/+r/5+khfP7HP751w/5Zj9lq+QY//Qd/F19/+r+hLgheS2gtixUtKA2z4CZswxJATr82E5n0LBOvUSewiRNJd7oO1RtMFlswTRu6bkgy1SzXiPQCgckkpgqVcxStB1Oteg8eefF5s6l0KLOwL0aXrtEka/EsE34biiHH00NtTXzmn5+W+ONXJbTQxXuPZnh4N8IkICAkjBc2Lf5u+nqh01/s95CbKeoyE50Gvx8Bd5snUKoSWg1JOPNaMblLlcYq6XCTdDjbNHiyKPFs3WBbSfOjMGAp++s6uca+qWDqqhhbwNhVcXIY4s7JDiYzH53KUkMFut2DdtPxYbgRWs2Bavsw6DrmWyJLsL48Q7ycw/dDjHaPoAcTKHyAqxzl+hrJ4gJ6U6LLE8SXZ6Iu4cIVgWitKuiYMjdYSEoFBm++Pj3cspCxYREdU+P9s0hoXpQNNpWCVHMBN0Lz9tqMd3YRTqdQDcLRRoogmUJnQZ1CJUe8xc31GmfnG3z95AovX11B01u8++4xPv7Buzg8PIDtueiouKDDXGNRpA3NcNBRSyPthJxhI5oOeai7GgpN0VQAFamUSMqugLpDWgBfPnmNz794Jv9sGiwK1MGFvSgK4bmeXI8sTZAkKziOLmWBJ3fvSYKcqpCmzJGuV8iTjRRGGqaBvGzxzbM3eEp1TtorWHhPB54D37NkBwRVHSwkJHDmQkual0jSQsoAeRpUaaw3MdI8l0Ue+bRsOJ4v7un5fCF+c77P+c4WT3PJ4s1SnNZUY4haRgpTqeaoUVR8g1OnA+QFvc+NlF5KQpzvZ4vHSe0Hj02Ba6uIAgfh7DbufPgTtKo9KDX+rJfg8O+HCQwTGCYwTGCYwHdoAgNw/g5dzOFUhgkMExgmMExgmMA/YwIHrqVIaSChRxgy2dmnWZkO1cwOo5mFyY4tSo2xHcHqXKwWKa6uN8jokDV05HUuCeS6VrFclEjWpSgJmNwllCDMZeJ5thNBM1QslysUZQ7T0mHZxIQEvyp83+rha+jCpC+4KKUsMMv7Mj9+Mn1cJA1W1wWyTQVdUSThfOdkH7eO96CoHS6vF5IwpqbDCUzMDnRMdoEgtLFZNHj+TYyby0IKzzyfW+aBoqhFaWEaGoLQlXIz1zNFLRKEjpTnlTmVDB3qssJyvkK6zST1SMBDeF43NZI8l9mR8jEZyON1DA2ha8Ml5JS8Xw3D7TA6cDA5DOT7ObqDeJPh7OwKN4sFsrxClnXIEuD4cBfvP7qDKAyxWSd49uICz1/M8ebNWoBj6BqYRh5C14RBFUHXImGRF1SMRpEksVkCeHF1gYJ6BktB3XVI84ZMUQoi93ZGmI0jcRCvF2s0ZQOPgNb2RHtBdQmvw8V8hdOrBbK2QjTzMJp4oh5J1jE81cZv/eZfw7/xB/8J7jz8+F/IQ7dev8Hnn/4hnj3535Ela5RZhrooodYqMTOM1obR2eIXb+pKHLviDBcHLROnvGa16CQc14Ntu29Tm/RUF0jXC7htiqNABfspmULvdB2aZQtslkvJNLRIbPkPDZQ2R1vEaItUkq59caQGtVHRZRUjo+Jx3uY1vnxT4Olcw8GDQ7z/4T4mkQFTbwAmZRklZoKUKykqnz1LIGKfxKaruUBXUaWRoEk3UKoC7I9D1aHJWShI3UqDtFRwmSh4tmzwZF7idFNjzdQpfeDS5Ub8J1ZjAYCeruBkbOE4pF6jkkWT/YMp7tzfgeYARVOipYLDtuFGYzjBFKpFj7Mnc2TyOt8uEa/mKPMMtuPBn+zBjHagWY4kgAnh62wDrSlQrm+wPn0Os0zFh053cU09BXcGmHy2bEnbNg0LOVM0VQ7UlSyegIsHkqalkxyIawXbTkelWVBtB140QrSzBzsaiw5D/MP8OtRcsNQx3yJPYlzfxHj6coXT81gKQhU0ePDgGB//8BH293ZgOhZa3jOE/zwuHhMXAdAnfJmy5sPMBHZHuNxWkjz+E+BcFaIaYbp5nTT46ukbPH76WooQmUSmB90yTNi2KbsrmDCumwKaWmE6dvHg4V3sHR72ChdFE388FR1VnqAuqOfJsdlmePz0DG8uN9ANppsD+J4nqg5FIQCmjqcTUKyoveKHqeWqaiXhnOeFeJsJnbkLQlRHBMtUc9i2LEiUdGPIShCfn0YUIexJlPc4neJ84YnLvC8U5Nfg4lqSVbIgwGvUbyJQBLJz5wtnzXc8F68cmz5rB2Fgw4kOcPLB76LTnAE4/wt5Ww5fZJjAMIFhAsMEhgn8ekxgAM6/HtdpOMphAsMEhgkMExgm8BeZwMHB2DmjMoJpXt3k9vuaGEXglKK3GE0dhGNu8W4F7Nmag7qocX21RVEr8EIPSZmibCo0jY75ZYp4nfe6AHHh9j9SEIrs7I1Ei7Far1DWBSy7T70xOagJOHbgc2s706mEGl2D9XqLJGFBliUFVXXZoMxb5En/KwN3nmNgNong+a44SK9vVojTDIrecWc8Dm85eOdhAKpTz08zvHiSYbVo+mLCgAlrakBqKZrb2fVx6/YOplNfHM/0qzINyzK/7TZFkXXYbDK8enmK5XwjJXSElExqU7dAaEPgKR5h2doOSd6SuXSVArWiExqIJhYO741xeHeGcORDazWs51ucnV3g6maOoqpgWTaiMMDJ7SPMJrvYrEv84hdP8PkXr8SjzRSi2nUwVB3T0MPOiIC499pSU7KlqsQwMIlGst1+sbpBiYL9Z6g6QqIWmtphb8fDyfEeTo6PYGg6zt9c4ez0AnXRIKSbWbdg67aAZ3pez6/XWCQZvLGNaMdDXha4PL+C2ij4N//638Hf+Fv/KcbT/b/IfSl/9tXrX+L/+r//LhY3j8GQcVXQxZujLVs0RYc2VaBXFqzOgU4w2LQyby4OCF4VWNkJ9KJ6wbB6oMv7iJqXZLNFvp5jrNe4O7Uxdni/dug0rdcaEPyRr0npZQ+JgRJq24NRlsrxX+m8PxQTXdmhSwp0WY66rLHcZjhdNtiqIW6/d4KTd3bED42uEjcv7x2VkJQJX42QkxemAsocalP1ULrMen1HuoXKEjvqHRqIKztPCA87JJWBFxvg08sSX92UWBX0kCsCyiGqj965y5kw4Tx2DLy76+AkVIA8wWZTIpxG4jj3xibKrkStdjCobIgmcMIpTDcSOEygX6VbpJsViiyWYLLpuHBGOzDDmZwP068sO+SclCpFdnOG9avnUNMVPCpL+Hyz8I9JYs16C3cJdivUZSZAV8BuWcr9TZe7qrLqUEfaKFhXLbZVAzMIMD08gj/bheETOHsif++oH0nXKLY3KDfXyLYxLq8zfP41NUCVpIV1tcH9+9wV8S5mM76XqNJQ0SgqVJ1Odh1d1y8ICMTuel0Fj4subSan1Y7e7UJ81kx18/6L8wbnNwmevrzC+eVS7jfPY0mmLQCW78W6rsUv3rKsMrRwcnuGk5N9jMYTKBr93YS0qiS86Q+qshXizQLX1ys8fnGFxaZBEO4gisaSlmaBX16kSJNY3qVUi8grR5zNimiPsrRAmmby/HLHAtct8jyXckTuRqHaRadGhyl7wmqCZMJplln2PhZ5nvhO/tYTLeqatpXFsW2SSZq7hSoFgvREM9FNVU+W5SiL4q3H2cIo8qXk0/RnuPPBvwTFcAfg/Bd+Ww5fYJjAMIFhAsMEhgn8+kxgAM6/PtdqONJhAsMEhgkMExgm8OedwMFPfnzrzPNcSfE2bYVVvBYtBPUQjFNSKUEX8mKeY3lVwzFNTMcmtqsKVakhnPiIi0RSvYZqYXWTSskfk7OEybZLJzP3xDeSkGN6mhzHsk1YFpUFDWrCVV3HKAzhOQ6WqwSbJEcQmKjrCutViixrqUjtIZ2iicuZv/LPtnS91kzg9cD327/ISbjD/+79CA8fjSQl+PTxCi+/KVEkgGmrsAMCplaS0dHIw8mdfdy9fwjbUbGNV5KS1TUDXavJeT1/foPT0zmaphItAh2lhLaa1gn40VUNpslCNA2tpAEV+WcCJ0s10WY1tK5FNHYxOXAx3Q/gB46kp89Pz3F+di5QJxqFuH3rGLduH6EqKzx+/BJffHGGx19vsNq0YLeZZREocnd/C8dQcLw7wfH+DLqmYEXItljL1vvQdxD6liQqG71CZzRQ6HzVFQGy3JJ/dLiHg91daIqB1WKLVy/PsF5sYECHVitwNQuTIBJ4RsCaVCWulzcwAguqqePlq9dYzFf4d/+9/wx/+z/8z+G4LD77830sFs/x+Ju/j5///H/G69dPMJ1O4Ho2ipzpZjqLKyyvE8zfrFCtS3iqA98JRC9AeEa4ytS5y4SubcHgedIPTFwsTmcmOStRL9iosesqOPQUBEYLgwsFOjUaOjomm1kIScl3laNhYrYpoKtsB2RKtJT0K/UFaquizVsowokbpEmG+SZH5/gYnxzBngQwPD5LFvElCkK4ktoTSzzJmuNLshZpDMQrcUuD+gYmZ4scbRajSuN+4cewUZatqDTSQsVNCnxxWeLn5yXeJJTi8BQ02KYlpZb8foTO1I34poZ3D308nJmIUKDcbrHelOIv3r0dYe/WFP7YpfwbimVBs12YTgDDDqDoJqo8RxpvUBWZqHC4oGF5AezRDKo7QtsxYVxDY76+raAUCZr1Dcr5BdrNAlqZySKUJMhZzifpZfE0ACoXuSBgveb3SFOqmGFopkBYgnlKdNZFhes4EeC8e/s23MkOjGAmxYb8YCK4q7ZQmhzVZo5kucKL0xj/4GcXuFyWmO24mIxMvHPvEA8e3MV4EsB0eJ0NUdnQDc2yvYqubBad6noPqS16tTN0eSznxxR6U2ao8hRlGgt8TfJOoPCr8xWaVoMh2hAmfXVxvRPkspQvYyFgU+DwYIT33zvB/v4YjuNA1R3xWcvyQN2gq3J0VYI0XuHico7Tiy3WCRUsfSrcsan7sVFVBbI8lfs/CAL580mSyPeiVob3Gq8Nz4elqAKkW8JjLk705yglr20rJY30YFcV3/G1KDIkIq8q8i4iMOf9ZVomirJEQkVSp8CyHUk4L1ZbxGkJl++dwMZmnUlhZxBSs2SKy5q6Jdvfw/0PfwLV8Abg/Od7VQ5/apjAMIFhAsMEhgn8Wk5gAM6/lpdtOOhhAsMEhgkMExgm8P9rAgf/zu8/OiOwCH1PErpxnuL19RVOb26QtxWCkY7J1IZt2TAUBxo0STjPrzLcXBM2ELLkAvM0VUdZ1JKQI2gmPyN4Fk1B1yAvK9l+LclBRRXAIfuv2xa2pcB1DbSNjiSpxBtqmwYcz5LCqu0mk1+pNpBkL7dq/2N/vqlb1BVTrZ38PhPSDHgSzN67P8XJ3Qlurld4/nSBzbJD1xBCAqrRyTESODOB6Ace9g9DHN2awHFMLJZLLBcbFFmD7bbBZp0jywoBMIT0YWhKcppbxVm0x5RrGqdyrtyq7gYBTMsW9cVmGWO7SmGoGo6Ox7j78Aiz/RB5meLszRlurq7g2Aru3NnH7dtHMHQLNzdrfP34Cs9f3mAbp2haVby/BD9l2Ss7CCEpT5iNXOzNPBiagryqsYkLJEkpKcMwoDu3lfNVrQ4qobPeSmnj7s4Ue7u70FUd8SbHapXhzatrLOdr8VQfTmbYCcbwNAOWZsIwTUlIL7YrJFWOrKmw3GwENBmqgfcefIjf/su/j49+/C/j4OQBHK8HYP+8j7zY4uXLX+CTT/4Qb84+kbI4ak64+LBc1rBMC4FnIqXn+izBZpHBVhpMPRsjx4epGuA9wE+NRY5GD1q5IOC6dDYbAtforWbqkxqQpsjhGSqOxzaORxYiuwfw7Bek1kCK7EwCdUW0Fl2+FdCs9IZaAa7i9+X3zUrUSUU8L2WNG6o1nBDewSHsGdO3Ktq27N2/4lRWBaDqltsnagkYmxpdlkApcyhNhbbIoJQFVKpCSkJn6jVKuf4s5owrHYvcwOOzAp+fxjhNGiTydfl8Mezbl7716ukajlLheGLio5MR3tlx4aJGvkmkBHQV19AcB8cPdjA9DAGm+10HhusKHFYJffnAyFx6r7e4p5mKNe2+WFB2IbTo6HRvmXAuoBKYphtUi2tUiysp8ZMyOtMSBQbhpyRu5UauoXI+bSXXps6YJGZKl7Nj76iGotOwpW+9aWCOIkyPDuHN9qAHO+g0V5K0+WYOtYphqx3aMsd6tcWL0xV++dUV5tsKtm3A1ls8vHeMjz58iMl0JCWJimmh4+KSpKk1+Z58sfGdw/tCdBKSvO5T2Hjrm2Yqu0hjOfd1XOOXn73EyzdLWLYnOxTCgCoSVdQu1FRwNwVTv1y0unVrig8/uIednVDS1FAMeW/wHSozoVqlLZFuNzh7c4XPvnyN12crZtXFQU7gHAY+fJYwvr3ffd+XP59nOXI6z7kSxxl2nSSWq7rXZvDe5V/yIQogwua3qo23So2iKCS5zQU0Jv2pqOE7ls+TuKZFG8QhafIqb5QWDdP1OnfMMCXeYrNJUBSZLEA6tgXbJiwHdGuK+49+AlUfgPOf9X4c/v0wgWECwwSGCQwT+C5NYADO36WrOZzLMIFhAsMEhgkME/inT+Dg3/+33z9jWI8JY8JHxVBxOr/Bs4tzZF3Fbi7s7jk4OphhMhqhylpcnq9xfZHi6pwqhQzbDYva+oYowhnbNeG4dCMz/ckt2z3QZWpQSqW45ZqhOfqPNVW22DuOIh5pTXXQNhqKvEKRFQKk+LWTOEdNP6+moGNg+lsnraJA6xSBHiz7Iy2UbjqF6UsFfqDj5O4Us50Qr17e4PWrBVoWzTGeTGRIPwEBtkAlJv00jKcO9g5GAtkXizkWiyWKnMlEAm3+t72jlCm98dhCFOqYjFzYuo5iW2C7jlFWBNn0wJoCieM4w2q5Rp5V4nOdTj0cHO/CDV3kxQbb7TVMq8Gdk13cu3sE2/JwfrbCk8ev8fz5HKttCcXoEEY2HNeStPd2U2KzKeRr8jRCT5f0uW3rUhK23VYC7znXwNehafRyU4GgwnIVmJaC8STCweE+oiBEvElxfj7HYp7h7HSNzSrGyLfw8OQWbu/uwWFJmwBdBYqmICsKnM9vsORWfkPDOk6QpgVC28XIcmC0hJ4WnGiGw7vvYrp/q9+az+lRLaEW2KYXWG9fIC8uUBSbHuaD94MLx3ax3dZ48XyFLKWKxMB2leP6IkFbNtgdmzjeDTELPRqU5Z5Jkxxt3Uh5GsEwr5XvOXKtmIgndJMkJ8FzxaJAFYcjB0cjG5FLONuXoRH+MdGrGgT1VDXHQLGF0tXoWhbG8dyIcoEmL1DHVF9QAaGh6gykMODsHSA4PAIcEy1YILlFzWg98Z/pQrMjGK4vQLjLUzRZgo6AmV+f/tyiAIpcigKZdG4JYUVzUKFoNaxqB6+3Kj55keCbiwQZ733e1yrhIgsJ+4Q9+bPWNTgKNXx828WjIw8HgQWtaZBuUnGyXy8K5I2G6S1C3BCGZ8LwHFgBiwLtXs+haTB4XS2vVz+w4I7gWGUy2HgLhrmYUwqMVegLJ6DNtmhWcwHOyFMp/lQIsS2nT9uS7EqaO+8/W+5YqAQW899R5cx3Ri800ZB3GgpNhz2OMDo6hLtzAD2YooGBMkmRL6+BbANLzl3BYpXg8YtLfPXiGsukkt9TmxrvvXMbP/7RB5jOxjBYkmhZAAsb9T59LVBdeCyPoRZftywE1EXviK75mYtzmoC8qjpcL1L89BdP8eZigyAIEYUeosiDzVWpju+b3nnc6y0K3Lq1ix/84AEm00jS3oTqLPLjNSO4lwe7rZHGMU5fX+KzX73E6flK/OLceWHKu9NCNArke/CetC22gnbiWOZ7kUloLj7w3qfHmankXofRHw9/nyda0ytNdzRvHvmgq7nXZqgGCwl7Jz9XM5iIfrtWyMy0PFtU65SoYYY2vBEX2kxRdhB8l9TEUL9imQKuCb7bNsDJ3d+Gog5KjeEHlGECwwSGCQwTGCbwfZrAAJy/T1d7ONdhAsMEhgkME/i+TuDgb/7+w7ObyyWK7Ra7swA7ezMsiwIv55dQXMD2O4wnpjhGx+MIm2WCl88usWS6eaPKr4ubAjl1AgTO9CabBLe995TpZstWoYvSgNC5RVa0qJsOtq1iFDJ9awsUHYUBDg+OYFmepJFfPT/Hm9MbAasSgJRgdA+c6ZkmsVZ626loJUAYLC7fBm1Xw7TpjfZweDwSEENwe3mx6XUDDou1ICVZBNVM7HG7N2F5EDjI8xKXV1RqlDANupiZyO7BCj+4rTzPGtFaHB26OD6MRJURr7asy4LjRCgKBS9fX+PyeiOA3TBU+dqWyS37OTZxhbxs4QcaHr7r4bd+666UhxGy/aOfPsVPf/pMtquzTJGQuGp5TgZ2d3cwiiZSMvji+RUuL9aShvRcFVHUe5+ZDr65jgU4u64Kn+oQlaVfjSwGjCa+qAR293YwmU7k3C4v53j18lxmdH6WIc9qTEcG3jnZxf2jQ4xtD11eCAxlUrFTVDx9fYbL1Qrj2RhJkWGxWAgYHtkebEWVYj76allWRr82r33VdWgIcWkE0YHJrod792fY3Q2xiWPc3CzF8zqZjEDWupynePL1As+/2SJZ1aDhIvI1THwLOyMHk8CCbepQOl3SlKvVWhKpnmOJboAJZ9/lNn5P9AZMTxNomgrgGsDEVjB1NQS2SnEDOgJJglTd6gG50qItY3TFVkBqXRaS0KQmgZ7dOs3RsoiuasHwaKXZ0MY7sPaPoAY+uq5GC5ZS9gVwhJiq6QskNYMRNALW7RJtSuBcQuHCStvK1yZ0rrdbtFkiCpCy4D3TIIeFq9zEry4LfH6e4ybmzgIuhuhQ6EeWFDQ1CrWAPlvV8ON7IX7yXohDD7DaGmWay0JOmnZIsxYJNSOGAm8nQLQ7ge6y2M2HPwpEm2LaTIq7gGqhalV03PXghX36mclqeRKFlAp0Vpq3aeB0izZeoF7eQMkSGIYB1Qv6kj+mbEuC9YxiarQ5Z5ALbBUH91sHfMlCPibJuYBjOCiZth9PEN2+BXvvAKoTATwmalfWN6g2C6BsYJguruYx/viLZ/jqxQW2We8kpsTjw3fv4jd/8wPMdibQ6Pc2bKi2C8VwINsf+IKQDwLnCm2VS/qaf98Ucf9ZpuJxpvqDz9yrV3P84pPnWGwqRNEIutrBsQ1MxhGCMJDnjIqLbUzdRYqj41189PEjjHdGom8BP/k+q1h8SJ0G74cK8WaLN2+upTCQGhUuZhGcVywWLPJeIePasAwm+bk7IJd7gP55LqT1H/3OEmozmFTmc1lWPJ8OisZFCp5nD5upi+HsmUaWJP9bWKyb1JsoqOtWYDLBcdf0nu00S5FUGYzQwXh/htFkKmntPk3NVDUXH3vYvNnGyFIT+7sfo2utQanxff0JZDjvYQLDBIYJDBP4Xk5gAM7fy8s+nPQwgWECwwSGCXzPJnBw+8A/q4oKltriYC/A8fEekrrE65sLqE4Hb6RgNLVweDTF/v6OFNmtFjmefHmKp19fY3FdY7NoUBb0ryrQTYW7wt+m5hR4LuErU8p/ul270yCO5MnEwThyYOkKAt/DeDSBbbniDF1vMsyvE7z45hqXZ2s0NZN6DJ6qsl2b8JoOUsI7wg56BqhTEKexbMPvOE5g3QAAIABJREFUROtxeGuEg+MQddPi+bM5bm42UpDo+w4c15ZU33adoKkaUWow4axpihxDmpUCzfnP/KsPQ/dFgNxmLvoGRYHjaphODYzGJgxDkQTqdtNhvQLiLYvdaoE/BESGwRQ3Xam90zoIdTx4EOGHP7qFw6MJNusUTx5f4/WrK2R5LsWG0TgS5zW3ped5JgnpMAhhaiaWyxhXXDDISgFJumGCW+qLvMZiwW3+wHTmIhppqOoUTVXK9ycwDoIIjuuJnmE+zwWCidZAUeSYCSwNAtmRjYNJhN0wwsTx4BmmuKrrqsHTF+e4Wq4x3R2JQiUX764C33JgswRPkpSNuGQJmdK8RpxXSAhOWyBm+Z+iIxibGM90zHZNTKYO/MCCruhItw3mlzFePdvg/E2GMm1BzbLv6phFDvbGrpQluo4l1z7LS0kvO7Yp95RtsgCOCXgmk/uiRVFasICvLQUy77g6RkYLE0zq1wIbdcuB7ngCIDtNQVMmkpolRBWPL4Ec/betgqao0GQVFMLmRkHnBTD3DqBPppI45qIFfb39bKkzMaEZrpTcibeZ2oJkKylmahEI9CHguZX0dBnHUGouujQC7OMMmKfA00WDTy8KvNnQjc77SxWdiCzKSGKVOoYWoa3jzq6HH9zx8WjPwNisRdNBNU5VMgmrIMkbLOMci7iCFQXYuTWDEdgwAwfBNIIX+dAMLrZw4YUqBRWdbojjWbNcSaUTOlMPQqc1Zy2p5ZogOUYTL5Gev0S7WcK1bGi2B8V0BHR2VIYUmXiq2zSGQrArC0q99oHPaFEz1d2hYDmjHUCPJrAnM9jTCaxoDJVfj3oOQtM8Rrm6QbFJYRg+Xp0u8bM//gqrpEQDBQUVQE2D9x7d6YHzbCKFkkw1d4Tnmi7ld/z+Ol3ekvT903Rz11CpQZ94IkWW/FqGYSJNKjx9eobPv3yNOGkwGk8R+q6knD2XGgleF17uElmaQTN0HB3t4uTOEfyI89AgDxH/u5ZJ8fYteE4Qr5Z49eoSn3x+iovrBEHoYTIeIQp8mCbxeSOJZMviwpnbF/+13I3AZLIuqWm+35h6puuZqg2mmaVck88Dryw1HqLdKFBX9FdTGdPKzhISdUk18/7iTBRVCgj5TMvzZlpIkhjLeAvFNuFGEaIJ3euezC/Lt+KZ5vusrCukeQq1G+Pu0W8BA3D+nv3YMZzuMIFhAsMEhgl83ycwAOfv+x0wnP8wgWECwwSGCXwfJnDgOMoZYerYd3CwE0oaNC0ybMstVLuBP9axd+Tj+PYO9vZn8NxA0sy/+vQZvvjsJVZz+kUB7v7m1uxWXAMspNPeglFHUs7cQl5UhSgdCHzpVvZ9HeORA58e3mCEwAkFkG7jDJtNhvU8x8unS1y+2UiKTmAhgbOmiaOZ0FfSolJU1oNmAc4CUTo4nomT+1PsH4UCIln4t4kz+AG1E3RM6wKysyRHlhJU9olpulrFB0zOotODy3/ulR1M/dFaQDDT1p14j4PAwmiiwx+pIGMlqF0tayznDZJt0x8nP1qqKAjsyJQ6+L6Gu3cCvP/+Lu7c3UWaVvj6qzO8OZ1LApFljaZjwQ99AcRtUyFlqVzbgkWPvuejKRqsljHStESSlZJUrSr6WysBR3THTnccjMZUBDRgDpVlaHnaMFkITTysDdKCAJ9wvZNkrRSK0Wtt9osGY9/CxHXlc+wG8C0XbdXixatzLFYbzHbG8H0mVqkAaGk0gUE9gK5DM1SUdYkkThGnuSgObpYpNlmLddIhrZj4BcKJglsnHo5vh3AcFUXSYLuokaxybJcNtqsGadwnX31Xw2xkYW/sYSdyEXi23HNN10qi1zH7tGfvB+b1Y9qXsJoAjpCzh6GRo2HGBLhSiW+YxZmqbsBkGtrx0RlMctM13pe3oUgliUuYqtQt1LrrwW1Wo6kVKFROTKcwdvaghAFayjToMe6YLqfnnPcAU8imaBG4EsFUsyR8mWYloCcILCt26KGr+LUztFUpqdK0VLBMNTy7LvGr8xTPlxU2nJ+mQacXnQhRYSKV+pcWWtNiJ7Dww/tjfHTbxZ7XwEEBteH1p7dXAdliwiLGTYH5pkJH9/jUg+ob8CYhJgc7CMehLPaIG1oUGizx06Gadg+c1b7YT7zX35be8aVQZVCqGG2yQnL+As16AdegB9zpGz0JMJnwLlnKGKPh/U3gzLlQmdw0vVeYGXGmaFsVpekh2DtGeHgMczSGQUe4JJKZsW5QJ2vkqznKtEDbOfjqyTV+8clTdOKWN1ESbjcFHjw8wY9+9D5m04l4yakMEeCsEjJzdUuR50N0EzWTvCxyLPp7oc5R5DEKalC6DqZuY7PKBDg/f3WNslIxGo0xikKEgSsJZPqbqaQouIhQVRiNIxzfOhSlB3djNLxmLCE1DPEzUyVCGN+kW8TLhSScv3h8gatFJotlhM3jKITnOaIt4vmzoNR1WTyo9L7ylqYQWxzofDeyCJDvhd7jzJdSn2zm805tChcG0yyR9w91QwTOZO/UfdRcNKRiQ1EFPPM9R+DMLzMZRfJ1WFaaVg1Uy0YQRbL41aHBNlmjKDOYjoGqYUq/gK3t4P7Rb0MZgPP34WeN4RyHCQwTGCYwTGCYwJ9MYADOw80wTGCYwDCBYQLDBL77EziwPVWA8844ws4oxPxmjTSP4YYaYDQIpjpOHkxx++4BRqMIumpKgd7Tb07x4tkZ0oSKAcJfBXnRiiaC+eIgsjEejeA5jgCO9Zp6igJeZMILDdQdIVyBUWRjf28Ho3AKpTUElG43KZaLRBLOl69TbG+YNO4EoghN5E8p1KuS4zKkx1/fMl0pEmQiUWnhBhbeeXcXu4chtkmKF69uUNUVorEtntKMqWBCQ+iij8hTbrdn0SC9sh2asoPt9A5f/nt6nJn+tS0mSRWUeStQ/ehohMnURatXyOpY7pqyVLBaVJjfsFCsd/4S8En5FpPOWodbtx384OMD3L61g7qu8PlnZ3jy+Aa23WI0ot/WFLij6rpsy3dswlNCyQYOVRG2A03RUVGxkLMkMMPF1Ranb+hSLkGGJmWMvoaQjuLQkQLBJC5wfrrGctGnmalMiSaBHBth/3qZIC8qGLaOgNfLN+FaKhyWMHYddvwIe+NdKci7urhCHMeYTCaiDFC5NZ/e1iRBUzewLQu2Y8pCAZOd63WMy6ulHOdiXWGbdmC/HlPEbqhgtm9gPDFgGC22hKk3Ndcv4FkO2srAcp4JDPNcBdPQkITzNOCihQXHdfoEPOeralIMyESnSFfo+pY52jCp1SDUrFNEriZKDVt8w7wn6bk2YTLdbDqoubDQ1uK/RsPivo14iTVCdS4k5A2qtJJFGHqV7ekM/tEh1DBE5zqitGAimulgSZBWhIAkyW9L22r6mmtJMKNkerpCQ81BTTjOCWtoK957ObK8wabUcUFv88sUX7zZIGlaVFLgR6cvH4reS/5tUtroOhyPHfzuh7t479iGp2TQmgw658GkcqNIQWecFlgnJeK8Q1K2yPkUOyqmx7vYPzmELwln7gDQ+1I7Fh3Sc8xEM5PKBtULpuiYFRD+UnPD80mgENTnW5Q3F2g3C5iqCp0gn7CzaaBykYJuZELnPBONCBcImLKlb5iLCIqhoTNtbKoOiWJidvIOdu+9C3u6I5C/d3IT2mfIFhfIt0s09FzHHT75/BJffHUmC13cVSFCnrbA/fu38IOP3pfSQF1c3QZUQnCt9wz3QJYfXLAoUTCViwqGUqMuUmTJBnnGhHMHVTExn2/x7NkZ5stUHNdhGIomiAodPmd8L5YlPeOJ/P3R8RFu3zmB4xPYAwXPv61hOSzWcySx/qfAmbszVgKbtxnXdPprbRv0s7vwfFd2QfTlfkDT1JJi5k4N2yKQ1uV7937m3llPsE0ITbUGwT4/mIpn+jgvsn7uGhfRTFQt75FMykipN6maVn5N8xy2beHo6FCe/22a42axEee2yzJDnhtabNM1sjKVhHPVlrIAZasz3D/4LSjNoNT47v+oMZzhMIFhAsMEhgkME/jTCQzAebgbhgkMExgmMExgmMB3fwIHTqifEYCZqgaLW+GbRsr2DEtDhRrTfQcHt30YpgJDt1EUKq6vtgJHPM8QNUWvoCixWme4vErRdQQ7EVzbw3bDsrwVNL1CODbghkx3Vmi6ArrO9KwN13FhGS4gwJkp1hKrOcvhYmyXJdpcYst9KaGmSJpTwDJ/j8nmmsC7L8ASSCRJwQ5eaOHR+/vYPfSx3m5xcTVHXlYCl6q6RRJXogLRmTplprFr4XoGbt2aSaHezfUcWVaThqLIFWxWlQDJ3V1fEr3UX8SbWLQgYeQCWouyzeQ4WRq4WZVYL0uBi6amiraDNEiXMkMDH3xwJO5iFt19+cUF3ryaQ9caBJLAttF2LP8jEKzAoGU0IsSyRFHCrfMEPWKjbaj5MJCVFa6XS1xdrbBexW9hK1OsnSQsPc/qvbhKC8tSoXaqbLWnF5rb3OMkw3ZbIE0IODuZs8uUq2/Bc1TQWuEQDKsGAsNFZAckVKirSgBZyykqqqQsda4LMKXKcLDaJ9/TNMXV5ZWUEeY5Sw1rbNMGWdmi5oyYfLfkD/aLBhXTvwSvCjzbhGkYcn8SzhPYh54p6eaxb8OxDBiWKal1KgRM3YBFHy63/he1zJBQTbQavE/aQsDhTuRgP3LgG4D+VkvQp2UJ7nqdAn3EbZuiKbaiUjAITBm/zQo0aYUqZ/JTQ2N7sPYP4Oztsx0NjSTjC0nG6kwgM+rPjLm0TrboCqZ6E/EzsxhQa+k+biThzEMkbCYU5vPEhP02a/HiusQvnyf4+jLHkv5xjUVzQN/lxkQu4XOvZFDLBjtOKyqNv/zhMW7NHKBKRd0hgVj6fKsWVVmLPma5zrFYM+VcSwGhO9GxdzLB5GAGy3WgmQYsz4MbRAKcuVRDvYJGT7Dlo9NY+MnniI5zOt4Xkgq3ZKGiQrW6Rrddw9I0gfripN5s0JaZwHIptmPRXdWgq2tUeS4KGUnV6hpKVZeEM7wRDh68j8mdh1D9cX+d6HyumASPUadzVOkGm22Ob15c4/PHF7i8iqVw1LV12V3AMT169x5+9KMPMJmMobPMTiB6D9JlYav388j/ClALU+UZ1LaCxrx1xYW2XBzKVMt0jSrKi88+fyILP14QYjqdYBT6sCgdF+BMVU2JJE1k8ezu/fu4/eAdmD4XajTZwcBP0Ynwv+bfU6WSp1hd34hf/fX5EluWl/IoqgqeY2JvZ4Yg8GBZTI5r0JmmZhq5LOUdQD0OFwLo9xZDs8Ln3hBvfadSN9MXBfJZ5TPCd0Gj0DreIStLWayj3qeW/0aTX5l25n8v2h3LxM7+HhzfwzZOMZ+vRbcRBL2Hnbss4myLpEzlf1uatlfMWN0U9wbg/N3/KWM4w2ECwwSGCQwTGCbw/5rAAJyHW2KYwDCBYQLDBIYJfPcncGCH+plCctB0Qq1YL0XlACEB9A4HJxGmex4Wyw3SuEFVKNhucqhai519D/tHEaKxJYBpsdhgvsiRZwo0OhJaHfEmR1GkcFk+ODXhj6ze86yyoOotAIQGQ3OgwkKZd+I9Xi8yrOYZqoTJ0j4NSgBEUMO0qGHqwoLqokFHMNm8dZGSdoknt0MwMvHwvT3sHPQJ58ubGyRZIQCPBV+56CeYsxQMCMtUMZ06eOfhIcLQwGK5EC9r1xqoShXrZV+AR+gbRR7SNMd6tYWhK+JRlWShYBqgqjvkTL+WnCvxUK8IED2DwsJEDbdPJhiNXCxvEpydrlEkTO7qsO0emrJ0cEONRFrCMDuMZ4YkqQnFWUBI6EwIK0VtzF42DTZJgtU6Fo80k71MniebUhLaTD9aNhCGOqKQSd8eDvPAOR8W7lHrQdjcNnTyKqJJIURmwWPAsjlVgdmqiCwH+6MZHMN8myRucb1IUbUKdndHGEc+RdeI0y22WSKgnxBUQyOO57pSEMcVVqscm6RAUXORoIfjdMv2ZZAQcG0ZKlyHgJ33CQRA89hdU0fomAg9WwoCCZuZsBa4Sx83E6KdgqbpUNV0ZjOtDLR1KeV9plLicBZif+zB0TsYou3ty+960XNfdtbWOepig65O5PgNalGqGk1K4FyjoofadKBNZzBmu9D8UArgmGKtpfyuhMGFEjmevrtNHDRUbbDkLmUhYdanpgnySI/JHHnsLV28BtrOxuW6wacv1/j0dYLzuEFNt3ivVWYgX752r2yhYobR1RbvzAz87nsBHh2HmPgm74geuvfuGdGiNGUl6f5tQq1GhetViUrVBDZHux468ldTg+2zQHAEm4CUTpy3yWpJOVs+IItGTOHzPZEhjZdQ2gK2yXumRrNZotmsBKxzhwDLAqtkiyqN5Vqbli1aB+4E4DEVWYosTVG0DUpFw6bsxN88vX2C3XuP4B/cBkyWMlI9UsiCgFynco2qiDFfxvjk89d4ebYRZzZL9bjYwq+rosa9e7fw3nsPMZ6OYdmOlER21IGomqgn6iqX+4+pblngYgq4pTuoELey3EeEukWNptHw7PkZ/vjTr5BmOYIwlPJOzzXlXEVb0UCeg7Kp4IceHn34Pk4evAvd9SWhLu84OsS7utd3lJkUKDZZivnlFZ4/O8X51UYWHqhXIQSPAg97O9O3juj+kpiWKc8Bnzc+S3nOpDNLXfsiRJ6LPCd8d6i9UoMf396bDReH6hJxmSMtCsRJLsfNP0vdDG8t/gl+DapBWk2BH0UwXVfKQbebRO6rMAjepscVJEUinyrXxwQ4V7C6Ce7t/6VBqfHd/zljOMNhAsMEhgkMExgm8E9MYADOww0xTGCYwDCBYQLDBL77EzgwPO2MW/3p3O2YwK0lA8d4JSxXw92HM4QTD8+e3+D6kqVpfbKYrtFoauL4ToC9Qw9sTFtvYoGVcdxguaDbmV7bDqatIAwVhJEKP7BhO9zWriBNCKVS+Xq6ZkPpbNSlgnhTYLvOkcc1wO4qppeZruNxkYMbGlymdZsOaVyIS/lb6Pptutl0Okx2Tdy5P0E49rFJSlzPlwJE6K1lcllUIFRnsHGt7eA6OvYPfDx6/wiTmYskjXuY2LJsi+eVC2SmMJopZaYRqXeomRKlCFfczHTiNvLfc4gGS8BYEEg/r0qQrwvgYeKWaV7y8SxuoUGFw9ShTn9r/2NYvKlxdVEgSbjNHghHKsLIhGXTi6zACyx4Lp25dLBWkmrMCvpSS0kwBp6LtlawmqeYX6cMI2MyM7G350g6nalpJp954IRSWVagKL49dgNl2UlqfRvXME0FUShrENBrYOL6ON49QOT6yLNCttE/e7mUAsB3HhziYG+CIs9wcXGO+Woh5zsKfJwczTDyHZRFnzC/WcSYr2IkeYWibFBWrRwny840BTBURa6L66iwTAWOpcNzbHFaW7oKm4WTjikeW2oCuCBB4EyASSUDwZwkOwmPJbWsoS4LFPEKZpfjeDeSlDPz/Fw4YOGdwv9OwDMvHe/hDHW2gtJmUnCp8Z7JSlQEzjlL1VSofgRr/xCK66LlsRNgMuXMJLMAVq4ztKirQmCz0rCEroRKhQY1EjkVH1XvVpbPHo6z0DFtDORdgGeXJX7xzRwvVhXSToFq8Hh7Nv6n+oe3yf+2g62o+PgkwO88dLHr1rC5wGA7PZWkooaLCU2LuihRphWyrEWctlhuK7Smib27h9A9Ddt0A9VSEU1HCCYjGFS5EA7r9B0zJWtCNVyBuizeY2KWwLliolWpYaod1DpHG29Qrxdo4q2UFjJR3lW5AGdqROgtZlkjn5u64O6DHEmWIikbSTYv8w7e7gHuffghRrfuQg8nvTuaCwlFiirboM43aKstiiLB5fUaP//kJRabBofHtzGdjNE2BKJzWUQ42J/h7r07GI1HMB0Xim7LufBtkqcJymwLQ+NuAgJclomS7Jf/D3tvtmRHdmbpLZ9nP3PMmAJAAplMTkXWIJOsL/qhdK2LvtNjSaYqtagmWZnMqQAEEIgIxHDiTD7PsvV7JLtK0hOADjOQiQQQ55zftzuD3177W2jLVAB3S7c0wXjO54CCN+8InP9NNrVGoY/RyIFjsciQ7mZqKHrgrOoKFkcLfPXrX+LR6Qspj+wefN7cRWMCm/qWrkgk3VwmCW6urvHmzQfcrzLkJTe0api6JgnqySiQDS9u+tXUvxjckOJzgdeZaXPe07VsSnB9c7FIRpqbMpQ/S5qbKe62B9WGjrvdBrfbDUpJMz8k6EWF0s+HcJrzqJoaBReqZUDnqYyWnLyS51ro+5iMQ9lgFOBcJrJB0sqzagDOn/+3F8MnHCYwTGCYwDCBYQL//xMYgPOwMoYJDBMYJjBMYJjA5z+BQ81QrwjqCOiESEhUsmdShqPh6RcLjOYePny8w3oV9alRFo0VnQDT6Z4Bf6LAMBvx51o24bMhx9mXyxhlXsHzVUzGJsLAkQRktCkFKscx06MKRoElkbntpkKetD0IZuK1of6gP9kuP5iKJIQ0NIQjOmA7SVvXRSd6CIIUSeSqLYKJhuOnDg5OfGRFi4urSGCzYejimC3yGnXVqzh4JL6tWxiGgr19D7/+7QtMZg7uV7dSpkVYSUcyfyZJJgDREdDbieKDSUH6UqluoFs12hVItiU0xcB45MK2FZRVJpoN+mIN08DV1T2iKBcliMqCPVWHrRvwLEtAMR22q+UOm3WJquyPr1dMekuZGeD4Bk6ejLDYo1c3h2YQfLbYbSusVlRcWJhNPSidipRqj3t6WWsEYwvTPQe2Q6hagxpX17HlMxDMEvbmZY0sr7DbpVitYmQpYSB90IDRKaCm2mgdHO8tMJtNenXB2TWulxFmiylev34qpYyfLm9xef4JeZrh6CDAq9M59kIXWsf0d4U06+H4mq+zS7CJSiRFi7ZT5DrpagdN6eDZOmyDvlpCLKd31jpMNdtwDP4ek89MMleid3FdF45lySYEYZukQfm+CcNY3FaWUMsMnlrhYOpiEhpQuoq59IdNAZYNUoOgSZEcF2eTrIF0K5BUrRuUaY6M/vJWgeEEcCYzKL6HuCpRNh2c0RROOO6TwNzQIdRrK7R5JCVwTDerLd3NTLT2Tow2y6AUOdqCqoYSqqKhhIn73MBFZOCbixw/XOwQFQ0UwnF2DvYrQhAiPcGE9FQicy7PjwL86pGNZ+MWI6uGbRlQLacHhrydpJWvRZ3nKJICadpgF9fIag2VoiOpW1RU00w9LI5mGC8CGE5fAkklhm57UEwmmz2ouiveYnlThJpiDakBSeqmQJ5AyWKUm3tk93fo8gRG18DgPDvei9y4od9aQc0ILYG6riLNCyyjErtKg+L72H92iqOXr+HO9wHDfiDtnYDrjiBYvNEpNps1zs4/4V9/uMAuBebzQwS+B1sAMNUVOQ6P5jg9fQY/DKEatnioodmyMcGSRoJlMltCWDlOQbVKlYqTm6WR1HhQk5PlLe43Gb757hL/7Y/vcX+f4eBgjFcvF1hMHXlNwl0FOrKikF2bvaM5jp8+xmjBz+EKuBe/MqEvX5NQtkhQxhGyXYSP7z/iL3/5Ecv7HSzLQxiOEHgOLINp/ocTFkonioucxYBMJHcQbQahMqE87weDaXRJNbMAlScXbFiWJY/XmgC9bZE3NS7u7nAXR7JpwhMOYkLXdNmwkOVa19C5rhUFZdei4FoymMQHypxueBVh4GEyDkTzkeQJ0iKWW4olgnSbm+0Ep4e/h9La/+v/8l/+y//8+f/P7fAJhwkMExgmMExgmMAwAU5gAM7DOhgmMExgmMAwgWECn/8EDg/2Z1c5XalZBhUqDF2H7VgC7vK6xOGTMSZ7Ht5/uMVyGdHa2h/1J6C1FIymGoKJCsvphDUpmi7AxjBM+Ex9WhaaJkNdJTAUFfGmwdWHGHnCAqtW1AeEEk3V4e46QiIQ+kHjK5CEvO5BE0CvL1oBXl6owzS1PikbVQKpGbsWPq10GC90PDp1MJ4ZiNIKt8sMefFQ1kYOJkfSe20BYTd/rWvA/kGA3//DV/BDAx8u3qJkkrFtkaTUUtCLSjDJ98ASOAWWrcENHAH0ZIcsElzdJdiuCqitBp+e6wDwAh3hKIAfBthFBd69vZPkMYEzUZTFY/s1S8IUOHTlGj97pTUBcEweE2wRBBcsmtNVhBMLB8c2ZntMrjaSpmUqmX5kwkoCyCptUKctqqyRBDHBUTCxMVuwGC0XH/R0EoqD2aJvQ1GRFjzyzq9T4361RbSNBTBROUE4XkYNtNrG4f4hZvO5qDS+/e4DlpsNFvtjHB7tC1C+vb5HV1U4nPl4fXqAJ4cjeIYqLlx6q1mCFycF1rsE99sYm7gQp3PBaynFZh1MHeLd9V0NgWtg5NmS7LQMA77rituZjlymwrlmCdgI201NF8dtmmaSBiUBZY68rBqUeQYHFfZ9HXsjC55NAMvr2m+aEJhSf6CoBnST4LpDm26AdCc6CNA9nOa9G1ezYI2mMEcjtKoipWqNpsH0QphuANAjrWpS/KhI6eBWoHObJ4xgQ1M0aNQ40NaQF+jSVBLPTM7y9bPWwPt1hz9eVPjuKsM6rQRg8/Mq3PBQKO6gBITKDgUqE9VVh5Ft4fev5/jVYxtTM4OjlXIygMAZuiFaDSkw5M+iRJWVoo/Z7iokhYa00bBmgWfVwh0HePJyH4ujEKZDrUIn6093A1j+HJozgsJ0s2LIvU9AyfcowdmGZYgpUCRQ8gTVZolseSNpZ60pYSgddI2uayaFC9FTsARTVoBuoNUN3G0bXEfA7OQAT7/+AqOjx9A9aig0gahSx8fCx5IO51zg9eXVLb794R2ubnfQrRDj8VyeNUpXo6Hruc3x5MkRXr3+An7w74CzTvjaO6GbKhcHtxTsCXMuAL5OnYl3mtCZJziSrMbVXYzv/+0a787u2P0oz7TF1Ibn8plKDQzTxIYUqDqBjWcvn+Lg0SEML0Cn2+KO7pPn1Ko0UAQ4p8h3O8RCfn1JAAAgAElEQVTbGGfvzvHNNz8iSXKMw7EUuLKQ0DQ4g1bS+XK6gmWB9JWLt90QvQb/Pe9fnhRhilzSzw8pd240UUXDZ9zPwDmtKny8u8PNdoeWJzIUDQ0T8boOi6dT6P5mQl30QCrKtkFOTQsd64oqiW9qmsKQDucQhsmNgxhpnvSqJoXAuYLWTPDs8PdQB+D8+X+nMXzCYQLDBIYJDBMYJvDvJjAA52E5DBMYJjBMYJjAMIHPfwKHL04fXe2iCLttJJBuMhljNg0F7N7crzDZdzDd8/Hu3S1ub7YP2og++On6OiZzC8GYwJPYi8fGa1E7hKMRTk+fYzoZI8sibDZLVHmJm4sCb/+yQZHWsG2maw2MRiF7zLC83SGJmHSk77iX0lL1oesswtIlbUx4SJWA6yuYznxoqtWXC26yfr+cCWyFOg0Lj5570GymNqmFoMuUfWmtQKK/Ajo6TZmErRoYuorjkyl+87vXMOwGb89+FFBSMcWY8th8H7Xme6tEaUqthY5gZMOwDCkXpIN6dZdis8wk3Gka1FioeHI6wuOn+2g6DWdn9zh7u8JuRYDF3KMCW1fBkG2Z9b7nwDMwGXtwLVdeN0mpu6iRZKUc2S9qpp47zPZtHD1yYDoNdIvFe0avyMga7NY5kk0JpVJgEBo1HbZJDcMxsHdowwsqzOYO9hZTWKYl4FOS1F3Tqz8aYLeOsb7fIEuzB6CpoIwqKJWGxewQo8kC18sEf/r2Pe43a4QjB17gI0m5iZFjPnLw5bN9fPnsGPujAJbaokgTJHGKLKsEoG2iBKs4xSZOsYsrJGmLvGC5YQfbYrGkjnFgYxxYcFkOyGSmaQpwZpJZYLNOHzWd1rroOKiv4OvTAcwiNII2lsEROKe7DQKtxeleiL3QgKE16BTqBHoHMhEuSyVVzYRhOVDoH0426PJIgLNSVKgJRzsVihPAYLrZcaXMkH9XsSxopiuJ2Y7eErpvGT2uUyDbQqlSKQtsykJKG3XNkmvfFZWknOssR113aBQTq1zBd59y/PObGB9WlYBeJkY1airoKu+1vKIAYZqdANlsOxxNHPwPv9jDqyMDDhIYaimfTTUsKAZ1NI0kqduiEuBc5xUyJpyjGtsUiAsFm6zFMumgew6ev97DybMJnIAlgR0UQ4VB4BwsoDtjKCZ1Gr1ugUlyvilNVD2VQFqlyoEsQrW5R3F/izZaQ6G3Grw2qviICyat01zuN94FLYsJdRv3iYJ1aeLR6yd48osXMIJxX1ioatBNswfOnGm6Q5WlKMsGb84+4f/+8xukRYPxdArPDfqQcsWTCAnarsCLl0/w9S9/gSBksZ0NEDYL+GV5KosBuVGWC3DWDVWczUqbA3WGJo8FbvOERJTVeHexxpsPd4jiCo7lw7NtaApBsAim5VnGDT06j6eLEb785WssjphuNtGqXJvcAOrXrcys4TVJkW53UrJ5dnaF7394J/qe+XQifmQqKyxTFy+1rAWeAGFSmTtp9JjznmYZYduh4jWmtkRTYRq9IoQg+uf/wyeFmuJrV5A3DT4ul/i03kAU9DRec/NPU2G7TLJrokDhkubfL5oeOKtMSiua3Nd8fFMrMpuPBDhnBM5FKqdT6O9v6hJqM8LTg99D7YaE8+f/rcbwCYcJDBMYJjBMYJjAf5/AAJyH1TBMYJjAMIFhAsMEPv8JHB7sza+Ybqb2gEfOX79+gaOjBVabNd6cfYAdaJjMfZy9v8Xd3U4mQtjseMD+cYCDkwloDWiVEqpKpUSFqi6haRZG4Rzj0QS2Q0VBjSLNcPbjGt/98Q7bZSHp2vHEFB9zXUFgM8vtRHfBlKNIdPtj4Y5jip9UyvDUFl6o4vT5MUJ/hh+/v8D15VJktsQ6BLGLQx+PX4yRFBE+3WyR5UxR9slphuwMvU8oSyqaCeKsges6OH2+hyfP99AqKS4/nSNKIkkWE746Nv3AHZKkw3pDyKkgHGswbaaQG6iKDkOzkccV1ne5pLkZAjx96eDXfzfD3uEYt7cRfvz+RtzMacTWQxWGosDS0Dt2NVWUE45lw7U9dI2CNKXugHOFANOC2gY5/t6Jy9lyFKimgtmBg/1jj64ELG9TfPqYIdu10AF4riZFe3nRIM5b2J6Ol69dvP5yhumMblsVm02Esi7hjlxJw3ZFizqtsVtHSJNUQBMd03VWooxruPYItjfB3brEtz9c4O5+J9oTzdQwmjC5bmHkWJjYFk4mU5zsLRC6Frq6Qpak8jXzokJWlNgkMZbrHbZRiSwHooj+5QaeR0+thfHIlvkQ4o2DEHvzuSg1eAkJ0kR9wiSyeJJr8Qi3LN/rmOrURB3AgkQmh++vrxCoFb56eoCZz3JBJps1qPRZM/DeMoFJR3IP7Fjclu+WaNItjLaF0fXKl0azoI9n0MZzSYJWVdkrLnRTCuh0y4Yqzlt6kjN0xQ5qlUBhwrZgQraR5KvaGehKMsYaLdOpLHqrdSStifd3Bf78boWf7krsWlXS/eJsFtdvKy5x2zahGyzuBIpdjoWj4HcvQvzqdIR5oEJtMxgaoSTvXlVODFBX03JuRYE6zcThzGRumimIM2CbdlhGDZZRB9Wx8fiLGZ5+sSenHSxPhenb0Cwfne6i01yopiP6EN5/MnY5mUB5Ta+iQJWhSbZodiu0LA/crtAlERS5KYmMW0n/0iVOMEyXc6PauLrPkXY6jl48xtGr5/AXC0npR0kGTbfgT2dQTR1tvESxvEIS0Qfe4ce39/jTv76XZxFLNvk1qYwx6C1WubnU4dXrU3z9q68RjCfQRKdhSJqX8J4JXl53JptVy5DrSgCs8PrVD75oKiKgIC46/OHbD3hzvoLtTDAdzzDyPLi2Ac+zxBudxpFA36atMdub4vmr5xjPJ9xNA+/QuqHrmyoKQe1Qux44J5udaG0+Xi5xfn4t9+lkNIHv++Jt5iaZFFIyv6/xmaSJ+qKlBqPhaYH6wSlPNU/ZK4qYhBedxgOQ5msTiAukNiTrf3F/j+v1Rv6ZivuSRZ6aBsf3RTHSA+f+/y4WdYOsqaFxB1HRkWWl3HtMOC8WE5iWhqyIkVeZbJbwKU3fNKoQzw5/NwDnz//7jOETDhMYJjBMYJjAMIH/MIEBOA8LYpjAMIFhAsMEhgl8/hM49BznisetWY7m2haODunlHSEvM9zc3SOcuRhNfbw7o1JjK25WAmcGGvePfBwcj1C1BVS9xXzmCxguixJxVEiRVl70ftH5zEXou7i9SvD9ny+xuc/huhZ835Cj3HnKBB5L2hTRZDA5yLQqFR9MEhMCSvkVoVzXShHV0+dHOD5aYHm7wcX5LbabTKAbgfP+8QiPXsxwv9vi+ua+h9edAtuwYGkEj+WDQYwFgiWKrIbD5O+Bj9kBIVolR8A934bvuQJaLYsgqsR6nWK5KhAluczCsgwp5WIqVYWBqmiQbCtUeSv+6i+/nuL5F2PUTYGLjxtcfEwQrRtkCaA2Wu8hNundBUyBdIBjWjA0EzlTwDEL/WpUFf3NjBV2qJoGZdPKUfdWuLmC0cLAwYmL0dhDW2lYfspwe7lD2xQY+YY4fJncLZoWTmDg8MTBwbGLMAzgOD6ynCC7hE2YqGvo8hpVUiJa7XB/vxO3MxUhjqnBAp3cMyiqi/PLHf7ywxWiLIflG9BMBbbLsj8Nnq4h0A3M3QCLUQjfMQWoNUUlAIx+ZQL0XZpK0nkXEzgTPvY6FV6TwLMQhnTh0uusYEKQNZvAcxwpCKQegsCZgI1uWiZreb347wkxO9JGgbSd+Juz7QquUuLx1MXYpf6lL0OjMoCxTX4Nfi2WB2pMjdIvnKz7hDMBKePtxGaWB3gjAc6q5z+UDDY91NWYWu3Xbtc1kobFA6xkGRzpLtPIbdmgKVooDV28pqzRomyxyTt82rX4/irF95cJlmmv6qDyg2V/TMLS9cvkrWWbogvhpkSZlHh15OM//3qBF/smPIvz6OF0XxT4UDIoSo0CTZajSXMBzlTG5IWGOFewjlus4k7eR6GosMYunn91jMenY2hmBcvV4Y4mMLxJ73HWHQG2VCq0vQhHyu/4K7qqu6aQErwu2qBe3yG7/oRqswb9OVIHqlL70KAoCO0BzXJQKRZudyUUP8SzX/0Cs2dPoXue6CHyNBfPNhUPfJ02WyPf3mGz2eH8kv7mDTZRJacnLEuXzQ2eQDCpfaCuokrw9OkJvvz6K4STCXSWPDL5zbQx3xGBM1O4av/eZBOCkLSk8iRCmW5R5pGsLQLnP/1whfNPEVxvitAbwbVMcP+COg1ef6bZmZrms2L/6ACPnj+FNw7+qiCSr98QpfNKUnWSok4TZEmGq+s1Pny8x3abyQaF53qiKuJGBmdBkZBtsqCUsJymEU3gMDekCkmL8/0T8vI6NOKQp+fcltMBeq8h4r3BlDOdzOjw4foa1+s1Om4wtRD/PRec6/vQTKN/XUJqKjSaGmlVQjWZcNaRZr2SJww9LOZjWI6OvExRVBlMi+c5eEKEbu8ATw9/Bw3O4HD+/L/XGD7hMIFhAsMEhgkME/jrBAbgPCyGYQLDBIYJDBMYJvD5T+DQNIyrHkTRYazBYyJ15EE3NWyiGNO9AOEswLuzGyzvNnJ8n65m0wEWhx72jgO0qKBqHSZjH6EfoEgr3Fyvsd7k2O0KSd7t7wfYm8+Q7Cq8f3OLPGng+54ct97t6G5OaaEVyNfUvSfaMukb1dE0rUBsFnTxn/mT4HuxN8GTp3vwPB031/c4P7uT4jPqNw5Oxth/NMb1co3b5UqKu3TNgAEmbBUBOaLtUFTxDTdNDdNS4Y90uAHBI5UKCg6PZjg4mMpcLDkanmK53GC5SnC/SlCVhEqmAHOms5mYpg+6zFrxq5488fHFlwu4no6rqxtcf9oiiVsqbZHHHdpKha1rcB6AM5POdCU7NoGzjjwt5OvydaiPJsDk+6qpjGC5X9mibETPCtNVMJ5bGE98uJaDMqkRbxKoXQXf7eF9RWjf1FCp3/B0WJ4OP3AwW8z6BDABIAEe05FxhXyXo0pTAbd8TcdVELoGQifAyJ9ChY2b2xTvL9bYpClao0Wnd3JdmUZW6xp2p2Jqu5iHPkLXlqKzvtyuv5YsUttGsQBnurLJcyVhrLA8UBNtQBC4CHxH/M2+a4u/ti9NM+RrkXFSJUAXLQva+tLADmVZCpwnIGvKSsAfWBioVZg6QMA5mNREWALpoLEWkKlpAmdV4L8U0uW73kNcFyizTPzBhj9C6/pQggl0P5S/T7bNUK/CYjYp4CSUY3q1kqLAtoylNFCtCyhNI+5kBoAVmNAFdupIyw6X6xJ/uUrx3VWKT9sSJdPsD+oQFndy3+HnQjsmuHvPdw1L0/DrZzP8p1/McOA3oguhb5zvR2gz73WCTeo/SqabU7RZgTpvUGQdskJDlAKrqMEqBbZFi23VIVM1PH11iC++nMPzariuCn88gh3OoTshFMNDp1uih+jE86H0YJz4uauBup97l8Wo1nfYvX+Hcnkr+pia6XSuh65FWzcCTGvFRFwZyDUT45NjHH/5JdzDIymmI6iX68mF0lQCtDnXLNnJptg3313g49UOfjjC0fGhgNU0SeS+5FJp6wJVmeDoaA8vX7/EaDaFznSubopSg+9bRPK8FzqetGACuOVumFzD+mfgzM9S19jEJb758QqXdylsO4RrOuJh54kCNjgSWsu9gE4A+PHjEyyOj2D5PI3QXxt5DS4czqotUWdbVPEOWVrg/fkSHy82aFreCyYcwmzOgeljgnGCbN4nLESVe4FJZyanFWRlLT5yrkXeG3wN/l1HnO0Ezlzhshsjn4UbLVRqnN9cYxlFAuK5jAmc+YxxfA8mYTevVdPI5g6fCzHLEMXfr4v7nc+ZIPAwW4xhOzqKmi71XLz7ApzLEl3p49nR7wfg/Pl/nzF8wmECwwSGCQwTGCYwJJyHNTBMYJjAMIFhAsME/sYmcOg4tgBnIWUkC22H+WQsYGSz22K88DDeC/Du/TVub9cyHs0geID4g/ePRpgsXFRVjjjKYGshsl2Niwsm8qi/YAIYAiao7KhLVdzCBB7jsS/J1OVqLQlEpkn5g0fCxSf8kLqT5B0VBiXBXZ/QlFQkgKOTKX7396coigT/+qd32Kxq+IGHw8f0zVq4vL7HZrfDKHTg2T7iTYm7qw3KgmCnB7iaqYq+1TAV6JYmmgpFaUSVsbc/xcH+BGFow3FUpGmE27sVNpsEcVyhLjTUpYbtqkQW1/LeRLfQddhjAeE/PsXR8QiXVyt895dLZGkiyV8G/JJdjSxiurWDrQOeCUk624aCMHAEmtZlD7E1VX9ILDLhTXUEEKUFYqazKx5rh4Bn/ntRnpjAfGTjcBFi7NusQZNj7GVVI04LrOIMWxYJdkA4dvD46QIHRzNJjy+XK8SbWBzT0bpE4AInjwNMF0yXpgIJx94IvunB0X3ouou8UXB2fYt3nz4hbyu4ngu6FeLVBsgrzD0Hx4sJZqMQocd0pSlrgsBsu4twd7/C8n4rCgBx2aosMqO6guC3k7XDIjZqCgjymMZnYl6SpCyw0zRoPOpfEy5XfcqZ5WiEwIK4aHYopbDQVluMLMAzatg6tSRMDhv9Tgr/PJUKHUv5jF5BwIK/bAuUCZoiQxJHYMOkN51B8UJ09Dyb1GdYUBTjQe3CEHMhM2DamqoElsBV6VrSsXpXw+DtVhD+u/Q2oNimUBodUanhu8sI/9tPW7y7y0WRQhU09Q4E7j1w7KFu7xNv0LUNPFvD08MJvn46w/OFAVfNBPYyeWrYfH9M99boqIYoUrR5hpIgNqdnWUVdqUgSYL1rsE5arNMOq6zFXd5g06mYn4T4+vUMT449jEcabNeE5YUw3DFUZwJYo/7oA1OzApAb2chCW4lCRCnoci5Q7VZY/fQdquUNLK1fAwV1D1J+R0e1JR7pqzUwffwIT3/1Gs7BoehLBGpyw0kBsniDbHsHrauhNHRQp/h0vcF//cM5rm9SHJ0scHy8kKQt5yTqoIxFnZWkjw8PF3j89DGC2RiKZUrhIdfdz0WEhMVMOROu0ndMYKyAiXQqSCLULPXLC1zfbfHn7z/g4noHTXPEl841Ph75stnA9cqfutphvjfH4ePHogLRbKcvWJSNLy6/HvzWZYJ8d4dit0YcZ3j79hZXnyKYpgffc8R7L8WYorBQxR3OkkMCZ24qMS3NMkDKObbiReeGUe9VZrqZNwPTzoTNoozpH6X9a7ct0qrAzWYlmgzH8+Q+oPqGMNpwHDguU+XsTGQCXJXTFQk3pHiP0WNftnKSwvUdzOY9cK6aHHVbPJQccs2W6AofpwTOypBw/hv7vmP4uMMEhgkMExgm8Dc+gSHh/De+AIaPP0xgmMAwgWECfxMTOHRc8yHh3CsH6DMOPR+e6yLOEiyOR5jshXj34RNWq7X4mB2XZWqA7SkCIY8f78FxbCTbHOm2wafzDT5+WCJn4tIxRH9Bz65QqIZH51sBJq5jS8FgFCcCnQhKhb0QwhDvPICQru3fF6EzzQCkM4SRTOsFoYknpwFOTiZI0xZv3izZW4W9Q18IHSFmHKcCRppSRy7p4kqgsMBzU4NJOquxhK8S76yEQaWQTYGm0cNqYDTWJNXZgb7gFqpOdUiLaFsh3bWI7ivkadOHBZlknJo4/WKCZy/2kSUVfvrhGsu7GJrWyddToaNMOyTbElVWwdY6LCYO9uYhQt8S8Eagw+Q3U878skwtSoqWsEeSwRUSlr2VrQBnulbZF8bBOaaKxdjBwWKEkWuIqoOfjb+fFCXudymuVzFWSYlaoYfahOWYkpxtWwqFa5m1yY0CT8fhUYi9PR91ncjveZYNQzVh6w4MzUGUNvjx4y0+3N2jVTvo9MoyNd92CA0TY9uEb5sIHBu+44h/2bJMuS7UkSQs+MsK5EwhNy003ZBkZhwnyLJUys5ch3NR5Cf/eRT4GAWefC1TZ+pX3rzMSgA005dtI+lMJrTFO9u1CEwdntnAVAp4lgLLtgQWs+CPy6Ij4CckpmaDqdA0QZcSOKcyGybEFduBORqzORMVi9UausZdAdfcEOhLL2ljUORrNHnal+cRy1UZqjhCmxcwdEOSzVVeI4lrVHDwcd3hX35Y4keWYTbc4CGwZCq8haZ0D4CdCWomXJnqbqC0HUaeg7//9TP83csFQi1FV2wkbm26HgwqIzgeAX2ZlPgxrd3mOco4R8XNh1wRd/aGKo1MxTpXsMob3GUNNi3gjw189WqMX77ex97cElWFYbtQLA+KO4PmzQDTQ8cdKYrSlU4AN6iiYOEefzYlmmiD6N2PyD9dAKJVqcB7nGuBa7RqW+yKDqliY//Faxx9+VWvLXFDOkT6tHFTocl3kmxWugZlnuHq4xV+/OEM78/XaDsbE5YFeraAb2628JpwHYk1WWnw5MkJnr9+AWccyAYC07lQHja6mP4u0gethiLqCSnJa0u0ZS7lg5z7dhfj7PwaP7y5xP2Gpzn6QkYWWwaeK8l8z+V91Yra5Pj4CI9On8MezWQN9dJwwuDmr/qVqqQjeoMi3kph59s317hbZrCdUJ6ZjqPD8z0EQSip5O12K6lsqn/4+7K90nWi/Lm95ywUKVfkc6ssf1bZ9BtXP/+gl5mwmuuepaHLaIukLAUwE2pzU4PPHOo0qDEhrBZoLMls7ik1ksKvGvqe++eT57tSGkiHNrVLdZMLeOf9WVUsq/QegLM7KDX+Jr7dGD7kMIFhAsMEhgkME+gnMADnYSUMExgmMExgmMAwgc9/Aoe2rV31/8NPQMj/BCzDFMBSdxUOn0wRzn2cf7xBlMQIAqt3xjI5qbUYTTwcMEXoe8ijGvefIlyc3eP2diuAgxBTN3VJnrI0S6CFqsL3HXGO5lmJPC/RKTzqzYShgqalT/RnaPfwLQkhXs2w50P+kL8mODKB0UTDL75+hNksxMfLO9RtLmC8KBpsthl2UY6cuoCYxV+MlfK4P2XUHQybHliLuUVxLEtyujd2yI+GXma1g+spcFwVKnURlo5g7Eh6NlrXWN8UiFcV6vLBq2spOHzs4dnLMWzXwOXHCOdvtqjKBpatwvN4LN4W+F6kNdqigs3048TH/mIs+g6CXx47Z/I7jROUVQ/DqSchAKJrtVUUFHWLpKjkv1komAs4JFBTMQktHMx97E89jJhyfoC7TEWvkgw3mxjLKEdStgJaBcBTl2IoD2laBb5jwHN07M0D7C8C6Gol0PWBq0PtdBSZhuu7EmdXG6zTVACpw7mqLUwVGFkmAsuAbxkYuY6kkunnpupAnLpdX4bI606nM13dBOv8dUq/cNEDd53+YpXpzEqAdhj4GIe+pJ0J+GQ0VFiAmpMeQLNckcqOlK7iooCpAPOQ7mYVhlrANhWYVl/y1zFVLaVq1FUw9axLsV+bxlJ4R7UGiwUVywFsByoTqqYljluuKZ2leYom6gImYpm4lsxqRai7Q1ukvVqBio88Q5cXck2UukHJcsYMuM10fHdV4k9nW9xzbZia+LTpriZYJbA2Cd3pmha4x7LKXsMyDzz8T79/hV9+sYDeRKizjWycWC4VOZZcXwHOjNdTD5ITSpeo01I2YdKkwS5qsGHKOVdwX2i4y6jUaKDyPhupePoowBfPF5jPPdlMMph2tVwo9kSAs2qH6Lgbxd0jhnf5Jgmdqb6oc3RFima3RnVzgfz6Etl2LclzPhM0nUoXFTdM1jca5k8PcfyLrzA6OQXsEIrpQRHgXKOr+xJGerGZ7k3jDD/9cI4//OEHrDYRwvEYk8lU1ljbVD0cbVtZQ5yVqXd4dvoYz1+9hBkQknNtMZ3Or6+gLnJUeUy3iqw5psuZUOa15HUU733X4Xa5xvc/fcDZxR3KWodluX0qv2vguQ7Go0CUMGyFtOidf/oYJ6d8zSkUFhXKJl8hxYKyzyYlmFyrEbJ4i7ubJd69u8b9uuiBs0sVBkswLbiuJ6A+SRIUeSEz5MkBJp35I00zSTgzrU99BjesuFmSc5OBfp6HjRnCZr6uruniMm+UDnfRFpskEa+51Bg2HWreqKoCg/ctPc4NFRycA0RbU1Q18prQuS+O9AJXlBq+z3skR1VnsnHCtD9fv30AzroyAOfP/1uN4RMOExgmMExgmMAwgf8+gQE4D6thmMAwgWECwwSGCXz+Ezh0HeOqP9Hd9s5cKVtjYrOGZgEnzxfwJi4ur5YCbaimIExjapjAlwV1dABTkdHkwO3lGstPOwGfZHcsOWN6lu5OepiZYiVYnkxDgXGb+whlXkPTVYGzuqGJ/5NeZUmKPhBA+caEKUiicaoEHryjjOEapoYvXh3hi9cz6FaCoo4RJyz3Y/qvwW5TYbetUCQt2rInigSaVGcYjgbNItxsJWlLL+lDzFXAc983R70C1RsdQODsKBjPdEzGHopEw/X7BNGqkPdKAO4FCh4/H2Hv2MdmE+H8fYToHqC91DA7SYhTB2EbLNDrwMPvNgGqYwukIuzUCDx5VTiLLEOaxijLXPzKmqELQGQyl4WBSdkng1nWtdsW2K5rFFkL11JwsHDw/NECh3sTAbJxkgiEivIa6yzHNi/E2UoPKxOpknQ0qPAgZKNHm25YBbPQwcEsROCyGI7lggRILHlrcHNT4d/e5liuK4FVTDEuJi4Cm4V7GSy1Q2CbmI187I1DcVaTljJRaRh9UR5TzfzcpG6y4fDwUyC4KFb6QjSmVHfxDkVZSKqe85JySUWBTu0BoSyVAg+JbnpnC3mfdO9mApyP5hPsz1yYWgVdbQTokqiKUkEgMSFg3bt8m6ovb4s3kta1/RDmeC4Sc9kUYUGgYcpPKjkI2n5O0opuQHQSMcp4gzLuASZxoKnpUJl8ThLUSYayVrApdPz5MsMfPyS4jjrUBICmIeu9leK9viDOMglMHyw4TKHrgG+pOJh4+Mdfv8DLpwsobYa2ziRZy69BeC5SCCZSqz5lzAI/heWZVLIkvMw7cgAAACAASURBVFcKRFGHTdLhLgPuSh2f0ha12uBkoeNI1ryF8dRFMPbhjlyYngfd9QArgGKPobNE0CLA1fuCS0nb8ppUUMoE9W6NZncPLY1Q3N9gc32FNkvFV67oLuJSx1/eZSg0D3//n3+JR795BSWYAbChGO6DJ7tAV8ZosxXadCNubpaUfvPtJf6Pf/kJSZ7i8GiE2XSCURiKhoSFfCwkFN2K1sF2VDx99ghPTp/CcGx5v4pGjzfL+NS+NJBFj3RdNzydUUJDg7ZIUGWRbHpUdYePl0v8+S9v8Ol+B8sJMRpNHzQiLRzHgc+Sw6aUazEduzg9fYKjJ6fQvSk6vpZc10xei8BZ0VV5PepX4t0GN1e3+PDhButdCdPyJNnM5x3vBbq8LSbzO2C1XmO72cpT0efpAcPo1TSajpQbeugQjgJRanDzim5z3m98j3S3U1vExDahdKOquN6scLNaSWqZTy65R3lPstTQMPtNGqXfHOIpAj4/06JEKptXvIcVeIGHxd4Ufsh7hQ7nVOA7lwWvRQ+cf4cBOH/+32gMn3CYwDCBYQLDBIYJ/PsJDMB5WA/DBIYJDBMYJjBM4POfwOFvfvPiqm1aRLsY0S6V1Bx1Fav1Bp3W4uR0ismeg+VqJY5mQ6OP1kASM+naih5CUQmVqMtQkW4L5EktcIKgTIAhU4U2oW4t7lACQib/GHxcLyPxKVNfIUVzeg8cxUsrIlh+BeJlpm4ZmSSr7I9xS/JQ66Ab1CIYeP5qH7//p2NoRorz8xvcfCrx8UOGslDhOCaSKBMwpbQadN2AZvcp54qlY72JQo7D01VAfQffn9Iqkir0Agt1VyKrcwHPTFXP90YwFA/b2xo3l1vsNgkMS8FsT++B82EoIPXspy0+vNlJ6SG5JF3RLKobETrrCtS6RGAyAcyj9/1nFL2AosjfYTJTpVbB1uGHPmy3L/LKyhIFC8a6WiAbVRBdq2G7TrBbJ1CbDmPfwf4kwDhwBCITNhFAbdMCt5sMKc/AGyz+6pCV/SaB6+qSSmRIlRsRfJ+hbcBQmCxu4I9M+GOHxAv0l+SpguvrHB8vdri5YXlbDddU4dsEqy0cQ8U0dLEYhwKeCdcJ3/n5CJP5mblWbMcV4FWWTE6yqK0vOuMMRWnAQr+WSXQWH7JAkoVsClzbhEctBkvq2lqK/jTCZ6blKUGhA5x6D3RwVQVj14BvK9AJnDX6kanPsEXlwlkLIGV1oBQNZiizFGWRyXtwwjE0fyyuYioYflbAsCiPa4gJXCbf1aYHxPz7LJmjhqFjSr2lp1iHxs+XpCiTDE3ZIC0VXO5a/PNZim+ucmQt7wWtT4RKc2Gv0+CvmXBmUlr64XhPNDXmIwu/eHksP+cTFwrT+kwUE/SCHmxF3hvvnTraoUt2UIpMmiiVGsjTGtt1gSjuEBUalrmCj1GNm7iB42r44rGDoxnXZC1QdLKYYDQfQaPmxPdh+PQ4j6F5Yyi2j0410Kr0A/fQniletcmhFDEQ76BkEdLlDXafLoE8l+LNtFJxcZ/hNmoQHBzg1W9/gYPnT6F6Y3SaC9UkcFbRVDHK3R2QbaB1JeqiwqfrLb797iPenl1LAne+N+kd3ky7a32anqCTG2lM6JuWgkdPjnDy5BFMx5WyQOh2D5z53JF1wFJCpqkLoM6gUAuR7VClW1FCFGWH9xd3+Ob799hEOWwvQOCHUnbK5DrXNz9/kaegOvnkeC6p6tnBiQBnriGeYqiynaSndUavwTK+UtbcZrnExccrXF0tkWTcOHBgu66km5li1lUNFTea0hRJmstGmqwP2SgyxIVNRzRPD1C9wc0qPleYdmZxIJ/FojriZg3Xtm3D9j0pfbxc3uLDzY1AZFXVBU7zniybvpSVm11i0mdRZ9fKPRZnOdK8Rg1dUtV8Vi0OZghCR3QadZXBtg1RFuU8cZC7A3D+/L/HGD7hMIFhAsMEhgkME/j/TGAAzsOiGCYwTGCYwDCBYQKf/wQOX3/5SBLOSZQKcCakILhI0hStSuA8wt6RjfVmg/tlIiV5aDWUWSteZcNgHpRwkPyBR9Fb0VAIbH5IpCqEyQSmlgqdUJlATlFRZBWymKnD3ucgCT+VkIa85wFiEyIKnOz1BFIkJ6JiRSC1bjBVzOQdcHAc4Hd/fwA/6HB5sRXYvLwt4bseRuMAt7cbLG93otMgFKQSgL7nnIVXBOS9k6FPtjLMrDLdawq84XvLywJlU8DxVEwXFvzQhgobVaZjdRsJ+OHvkUfyvewfTIBWxYc3G7z78R7xjsfmO2FbVD6EngnfUGG0DXxDQ2ARJJkCVvn5REPCRKyhwfJsaFSTqHQ1d5JsZtldq9YoCMLaWtKKruOjKVrslhHiVQS1aqSYzbMMWBY/r4KsqrCNMnHO0v3MBrWy6ZBVvI79taKjlbCMqW3PMeFbGkythO20OHg0wcGTOTSzT5q3lSrlgh/O7vHxbIV4V0uSkUlc+mmp852PAxxMx/C4DtBJApnrgIl60VcoKkzTkiQuU5MsY/tZg0DwShhmWpasDyY3Cb+YWmYi3bYMAc4sqCN0luS0rgtEY0o+Y8lbkcNAi1BXEFJJYLTQtEYKMAU4a0w4M13KDYemh+01AWOCuixkP0V3HBheKEAVmv2Q/GTw/qHCku9N02T9SIqYHmAqGOpS3pekrrmumJ7OMzRxIkqZstFwt1Pw7XmKP16kuExadFzbugKLmzVG7zaWQj0WJHKNEjhzufIeqyucHEzwD799hdPHe7BphmgLUU+0VYo2iwXEs4yT17Nm0rpIJd3cZAXaopX7OU5aRAmwzRVcJy3ebytknYKjuYUXxzamXoO6zKUczg0DBLMQRuDCGY9gjajUmEBxAlFfwLBFUcLNIyZ26W7WUEFtCihSwhghvbvB7voTOnGU67jd1vj+PIIW+PjiVy9w/OIZwsUeVJuJaXq26dSuUCf3KLZ3UJtU3N1l2eHf3l7jm+8/YLlO4PsB5ouZOMK50cDNDYsbTIqCqirQdCX8wMbJ4yPsHx5Co96GOg0e6dDMvjhQngNND8uZdK5SSSJXyRplspN1EqU13p7f4qe3lwKfbdeXNSzQ1+g3Ugh0ufa4Mffs2REePzlGON2D6kwlFd50rcxUF8czk/UlmipHkUa4u77G2dsPWC53gELHug8v8OVe4P3JZxSBNdPKfFwydWxw4TZ9ISCvd1nTN6+LLoPPTUJw3hd8/vHXhM6yySLP33795nWDq9U9Lu7uBDhzE0jXHxzQVSWJeT5r+KwUgP9Q7pqkGXYxT0zw4aQjCAPM9qaiXeo6ak0yWDbhtSLvuclcPDv4zVAa+Pl/nzF8wmECwwSGCQwTGCbwHyYwAOdhQQwTGCYwTGCYwDCBz38Ch+OZcyVws2wlaUz2IMfvCV+1BidPA+wf29hsNri5TpHsgKZk6xMFx/2JeQHF/PN95q1XVggYfPg9wjpdleQsdRL8EUU5sqSUBDH/vEBm4bwPsoz+JL5AbYIbppuZzmSarm8/YwpYgW4rMB2mNzt4PnB4bIhfNtp2OHsbo8xbHB0tMBqNcXZ2i6uL5UOCWIHr2dBNTdKBTNWqTBuz1ErtJG3teRY8x0Vb9Qlwaj6YNh3PLewdeNCMDmXOeVhIkwKq3mA0ZZFajWBkyZF+pdFwcxnhw5sV7m4zSQIyBW2ZKlxDhWco8AiEVQWhaSH0fVh0AzMZWeQo6wqWa8HyHeRdg+v1Pe42WwE6070pTEdFUTNZrWE0HmE6nsCzPMTLGHcfbhDdb9GwlNAw4AU2dMtAUdeI4kw0I2XFhDeQFi2KlteBbmCWi7W0CTwU3wE2U92BisncwLMvD3D8bA+suGPCUm0VVGmD248bfDpfI087WI4tGw5pmgg4X0xDPNqbyGdl0phlhAaTkiYBn9arU5gKJRQlJM5SZGkiGxe+68LzXBiWIXCYeg1uPEjxWNeIMoHgkYuI2xLUDDDRSh8tQXyU7JDsNjCaElPXwNgx5PMwHU/ftLwmPbXo5L1KKtbQAMLJNELTVtAcG7obiK8Yxr9LN/PeEejW6wh4A/Vp5lJAItPZVG3ws5qE0QR8VFnEkTil86JD3Nh4e9vhX75b4+19jlKjpoNwuZXPxTQ87x9CROnio9ZA6Yvhen1Hh5enx/jHv/8aB3sjKDUXZQFF66RYr9ksBZ5TkcL7pi0LKJwdC+TiHGVSocxV5KWGKAOWcYPLqMJF3MALLbx64uFkqsNCgaqgGgHoOPPQg783hj+fwB5PoXkjgAWCdC1LeaAp14knGwiKmY5WuxpKlUHJYqR3t4hu7lCnFZK0xburBD9d5Th+8QT/9J9+idnhHgzXlfl1D4WCXb5Fuf6EJllLCZ9pOSgqBX/89gP+9O17VI2CcBRiNhvDD/wHPUrzkKiHJNWp4WEC+vjxCcazGVTdog2e8XQBzyx+1HTeC02fbi5SAc4gcE43qLNIrutyneHN+xtc3qwkGW3b7sP90onj2GSinG71IpMTA89fPMLRo0PYAVPgY8BiCSKfh3z40XPdp9Kp08jjHT5dXODNT2+w3faFgZ4/QhiGsB27LwBlyp+O7AeIzDUm/76mDqYv7qNX2WEJrOfJY5M/6GMmbKZjXO6ljk5l6o5SJFmGXUq/+wa3mw3SqoRucLPKlgR/UZYCrF3Pk/u7qUvRvfA68zm62iaIsgYan2WTESazkeiTVK1BVeUwLZ4uUWVTqUldPN7/FTRYQ2ng5/+9xvAJhwkMExgmMExgmMBfJzAA52ExDBMYJjBMYJjAMIHPfwKHXmheEUA0TLcymaao4vkk8GpR4uixi71jC6v1DrfXWQ+cC0WO4QuB6J0XovlkSJD8RLd6ZQTTbALLDE00Byy2YkEg3bcNoZUAa+I9pp771J2kogkTiwp5ypRoC4Xx0ocfPHauaz2wqJtONBPBzIIXMEFdw/VaLBYjtLWO8/cbbDcl9vfnmE6nePf2FleXd5Lyo6s4CBxJ/m03KbKsFN80E9iKyZJAE77nyHtJCeWyUlKvjqMinNiY7QdwAxvbVYEPb7fYbXPM9mw8fjYShzNA364CU3NQpAo+XSa4uNggL3P4oYnAt6C2Nayuw8S2MDJ12HRoEx4x4awoAkuZgDRcE0ZgI1dq3EYb3K0jlI0KN3Dh+iY0g+BNQzByMZ2M4Fou8nWOzdUa5Y4OZR2uZUvhHTUY1EzkRYU0yhHtMnH33m8qxCkTixJclGIvAinOqqZepG3hByaePB/hycsJWh348HGFZBfDtwCbRXtlh67kZxdvCNKiwnaXCBjbm4Z4vD8RNUdg23BtW7421w8BN/3ZXHuEW0w+y9YDE8sC0wiYG2RZhpxH/PnnNP45bmJYcB1L0u90XfNr8fe4Zghjm65GVZdSwOZpLR4vRpgHTKGqApu5USJOcJofGqZaf9aZ8BLmqAoWNpZQDAuG50O1qXZwoDAazXg851NV4gbu7RZMxBbQpdiuIrmG5oWSzu3oa767RbNe02Ehmyl5beA6NfD9dYlvP8RY0n1O94nKe4jJXL6/XgXB1C3vJ8cypDSxonqkAA4Pxvjtb07x8uUj+I6KOt1JOZ+htGgKOqLX8s/cE+rqRkBzVxA4s7CyLyxMmW7OFGwyBbe7BndxhUoDDo8CnD4JMHE6mODrFYiTHFndwPRdjA7n8BcT6L4POB5UJ4DqhFAMjw+CvoWSmgieDsgSoMpgdBW0Okex3SHeROIb/+6nNb57t4Q3sfGbf/olXv/mV3DHE6hM8ooHuoXSVCijJcrNDbQ6A3+LjuI4A/73//MM/+2bc9iuJScLWErKHTEpoIQC26AyglqNTpL+B0cL7B8fwgtHUPU+4UyHd/8g68spmTauOb8sArip0zGhnaGpcyRpgbPzJc4v16gaDZ4XSupX7hlJ76u9l7oDNuulPA9efvEEByeH0NwQqjORGTEFLk9Rgvi2EuBcZzGKNMbN5Sf8+MNP2G5T8Tebpi2+ZVc2YDzRD7FQM80yOQ3ATQ8WsTIBzfuVjnVuuuhW73nmM5WbNNRp8GuIZoX3kk4ntIKiKKRkk9qM6/UGl3dLJEUhiWZCbn4NngbhxorruT1w5mYL1Rz0pJcl7llEusmgWRYmswlG0xDjid+fhOl48oFlnA/AOXfxZADOn/93GcMnHCYwTGCYwDCBYQL/rwkMwHlYEsMEhgkMExgmMEzg85/AoeVoV0ynCfxtHwAEk3IEBEot6eb9ExM8Ln3zKUe8oxaA2gAVdUmgQ/LcUX8Ky1NhBzocj7CZDlEeZu8kWWmoGrI4F7ibp42kZ/t0cw+c6RZlKpo/CEsI4+TvKprAaaah67pFGLqYL0I4roXNNsH9ese+N5iuCt/vMF+oWCwCgbwf3++QpS0ODxcYT0d4+/YWFx/u+jI8S8N44knxXJ6yVJDFfCzX4ql6BTY/g2lKGjBPSgE1lqUiCA2MJg7Gc1cSw6tljnc/rQRIL/Y8TGceCsJyelu1DqZuomt1bLc1lvcJqq5CMDYFdndlCa1pMLYthARiKqRQjv5XAitJHvLDE7IHBlpXxa7OcLdOsY3pZNUEzjIFOxrpmO25mExCuJYDrTERL1PcXS1hqyrm07EA/U2cICVEevDbchNgt86wXZeIWKxI4CnljH0qXefR+65BUbVwAwdf/vIQBycu4jTC7c0KbVljRF0HfcwN0d5D+ZplY5fluL9fQ207nBws8PhwAc8woHdcE/31JhTmbOmY5RpgiaC4uh+S8vL7dS2bFfRPc72xcIzwi27tMHBFYUBgzZ+mwY0CT1zj9HHzvTMRXOURrK7EwdjFyKVyQ4UqGyu9OqShAkPgpCoqFS7FjjoFlv6R+NqOQGc6k6WMjalsOp+paRAvMD3Taq9hqOgrLkUn0hdU9nqFNk5Qr1ZokwRtWaGsVWxLA9/dNPjTxww3uxKNQPfeZS5QnA6OllsEfSKVqgbzATj3BYQKXp4e4Vdfn2I+D8Sz3WYJ2iKH0pYCMNnm2Rfe5Whz6j3Ygdegzqg1qFEQOGcdolzFfaHhgkWbeYO9uYnTRx4O5g5cix8nRx5nSDOqWBroriOw2Z6GMMMQejCC7oeiioDOeZnijWbCucwztFzvaERtQrVGlSRY3a1xfn6Hb3+4RVwa+OVvX+Hrv/sKkwOCWWobeojfVoWoLTrC3yKGzrQ0GjRVhV1c4Z//cIZvvr+E43lYLMawHeOvyduOKXN5ljCNTp2Giy+//hKPnj3p/c30TXek10w3W/KaBMRdTX/3Dk0eiX9ao6aE/y5Psd6k+MuPV/hwsYFu2gJwuYlCjYec7JANG01eM89SeK6BL14/x+JwX1LyqhlKUr7liQKuUW4IoEZTZSiSCGWSYHmzxNu3ZyiKFp4/FnhMWMwNKUJtvgbLEHlP8GsQyvN+5XvoTwDUlNyLk5n/TDjNf08wPhqNRP8hWz48NcJPXNeo2laKAi+X9zi7vMImjkXVQcD8M3Cm/15+DZ6C4GYLnes1yqrGapvibh1DM01M5zNM5mOEI1c268BEujjJqQtq0RYOnhww4WwPCefP/3uN4RMOExgmMExgmMAwgb9OYADOw2IYJjBMYJjAMIFhAp//BA79kXElCc8WqAsWsUGAH/USndpifmTh4MRC29W4uyEwJhA1HhJzBG0NVCYxPcDyAds3YHumpJsJ4Aj9NKiwdBN5XGC1jBFvmF5uJFFNwCdajgf2TJ0FU60EEyyYskxL/uzqLkGW1pjMfDx5tsBk5iFOS9zcbpBSPdEUcL0GJycmphMbu3WDi/MMRabi+GSB2TzA23e3+PhhCUOSsSamM1+OuldFg/u7BOtlhrpqYdoaDFsVuUdHXURRS0GdYakIRyYmCwfh1BHtwvo+xc3lTqDqZOxBU03cXsdIkxS+y7QyU+M6KhYqFhVA9UdIB6qBOqvEsTx2TYS2DoeAWoX4ZglMm7YVb3SjdVADDUqgoTIVLHclPn1KkCQ1WSRsU8P+voODA1cKuhzbQehNkG5LnP10DrVpcLCYiof15n4tx95100QYmDA1oEgqJOsC8ZruWJbd9cyNx+35/julFa+r5Tp4/YsjzOYmot1awJunGRjZLkxFhyayDCJFFZ1l4X4b4/r6Bo6u4fnjY5wcHohKo0xT1FUt0JagtqTrWBK8vO5UEfSpT5I7KUfMC9nwoMaAK4Z+Z6pVgsCH6zLNyeP6pTjEPfq6qR0wzb74jT5mtROXsdHmmLpMeyuSsmTqmDoN/n0C55YFal3/uUWP0VdJQjEMKNScUO3AG+RBHCPrQ1XFacwoKxO3VF1QX4Eik6QzNxXAskDqL7ICdRSjKQjoFMSlgoutgj98yPGX6xxFxwSzJroVri2B4grfA/2+9H7rAtR5YoA5dUttsDdy8NWLx3j69Aj8yISyCmdRV1JYqHQlNIUwskaVJmizAgbT30WDIuH1rlCmDfIC2JYarhMVV3Enmxyvn7p4fmQjcPv3QnAab2OUTMpyQ4jaiJEHexLCHo9hjMYwgpF4nGE4AAE9gXPToMhzKLyHWBjJz0R1RJbi09U9/uv/9SMurmM8On2Of/gf/wEnzx7JzDvCUnSoqwK1aC0KKdjUulpK9lhEWMQRlvc7/OmbM7x9v4LjhaLU4OaQyHoURSCrOIPrUjaCRpMQf/ePv8OT589Fn8Hyx7blRgI3IKw+8d4WaKtECh9RJaIp6apUdBdZmuJuucMfv73A+eVOyi5dx5SkPTewCGKZ/OVDlXsndHDzlMXLV88x3d+DotvoNEe81L3jmsV8BOIN2jKTdHOepAKc3599RNupCMfzB+Bs9p/poZSSmylSvqlzk0qepvJrbpRRnVMRtouvuZNEPDedxPVOQC4eZp5g6DcNudHUdB3SqsL57RJvPl5gud0IcPaZYOcpFW5WETi7hOWtOKTrppJrTIXHepdKypnJ9sl8hvneDF7giKZIJXBmwlml7qNBV7h4cvDrATh//t9nDJ9wmMAwgWECwwSGCfyHCQzAeVgQwwSGCQwTGCYwTODzn8Dhq6+nV4ZlCYxY3m2RRJUknUlrmECdHVg4euRANxWs1zlW9wQ3GoqiT10Snk5mNkwXKBuC30rcsUwYEmgYKt21FmzDRhblWN5ssVvlSOMaVdEXAxJAMPXG/yak9gNLSr0sgj5o2KwKXF/ukGYlPN/AeGrA8hU8enqIk8cnyIocFxfnSNIVRiMNrq1jt65w+bHA6o4O5xmenE5xfn4vgMu2dPieizD0oKgttusY67sc6a4VxYftWWJLKPJSwI2U56GHnbavYXbgYjzzsIsKbFaR6AqY4DYZta51bNcZ6rKGbfdJXY1pYsNAzaI3i9oRFV1dI49KmIqC/amNSaDD0BoYqoKRH0gymklepnpVS0Vrt8i0EtbIxzZW8MOPd1gue63AbGLi+HiE0ZgwEuIvHoUT5EmND2/OkUcJPMsR4MzCwdv7HOtNgXDc4WDhwoSBeJWh2JVQWzqWf075qg8QqkVFj7GlYu9gBNdR0VYlHJOw2cHIcRF6vhQWMvWb0gdbVzg7v8eH97dYTG189cUJDuZzdA0Ttb36gsCWx/D5OemBZZKVJYKhH4gzlnNjiRmhXJJkiONMALUkm0MWtOkCuqjM4DVSFQJyFqQxWcqEMr24laSOta6Cb3YYewZsi7CZCeX/h703aY4lTbPzjs+ze0wAIgDcMccaulmkZJQZl9pISy20kpn2NO2kBdc0I3f6TzITNzSJ3cWq6qqc74SLGYjR51l2Xkdms2X8Bbc809DZmfcmIuL1zz1Rz3e+52hPygWmUcUPgI6qCSpeqF/g72HantSbiWkqEihK0bgZMawLpnhBZYHaoa9SqE0Ohe8nT1Ad9mizXGAzfb59WaHYJigL2q8t3Cca/vA+xff3BbatgprJdgJKwketl3vBsgiZh5MCBM6DFkKRGU5dA//818/wxeslfLrRu0pgJY8EGHSes+yuLWULgLoGoemce1KgTelurmSN8D4sahXrDHhz3yJXNDx/7uGr1xFOIiZSW9FMlHmB/DAAZ7qBi7aDapmYLk9gTkPU1OhEU9jRQrQRiknoTKDLFG+HphhAuN636IoYbZHj4+UO/9d/eAs3nOG//x//O5y8OINuDyBUekiZ7m4qEccTslOrQfBMgE6gf9hu8eH9Fb79/iPW+xp+OIfnUW0BUe8wMc80/wCe6Sznug/w5a+/xtFq+Yu3mddXUYbrK/C1LdA3KYAKSltK8SJ92Hwv3PC4udvhL9/f4PaxgOMG8F0bgcfNHgt1WyNOY+RZIus6CFw8f3GOV5+9wuToSAone8XkNoJsdvB9Kaglkc5yxa6pkac5Pn64wg/fvUFetnDDCJpmSMI58H1xvRM20xPOGVGLwc0arkkmmbmh8zNwdoJAoDh/zRBnNC9DPSg1xI1NX7guiWw65vdZLgnn97e3WO8PApy5ucP/HvCz8z8OhNZ8TZ5OoHKG14pKmn2SY7NPJCkdTiY4Wh7Bf3rOEjjzvwt8zvO51lOpMQLnT/+njPETjhMYJzBOYJzAOIH/3wRG4DwuiXEC4wTGCYwTGCfw6U9g9T/8z19eEwZlWY7dJsFhV6BIO1QFE3EdvEjD6pmDaOJj/Vjg9joW4EDthOVp8EINbqDBcli+1klSlZ5dlvX1jQZ0Kkzdgu/4sDQTyYHQeYt4X4gb+Jd0Ho+IE/WpgBdYcgybSbqmVrBd53i8S0R9QVhreYqkqVfnU7x4vRSn8v6wwXp9L+VbBMpM21aFIl8EUK5r4O52j/VjClWxYJkOVFVDlhXYrlPkh3ooyaMUwqCfl8HUZgi5SlSyFwhNTzUT0JZDkMZ0YQ+LTumyQ1v0UDqqRjoBp1QfEIaS32uGjlbp0dNnwIRn18BUe4SuhunExGLhCEwnJGOCXGOBGVUPTP6yvw410jaDGXhS7vbm7RYfPyZylP6EmwJnE8xmASxzOG7P12dy+7BmQlNBf1LPWQAAIABJREFUYAcClZI8wXofS2ljmmWSFPVMU4r/2oLAtYXa9LJRQLXEUCA4HNk3zWEzgEnuyHfhWoYU4Xm2jUkQwHE99D1LDIej+e8+3OGnnz5iEhr48vMVFrO5NEO2dSsJeXpfqTsguJLyQGZ5RQ0gueJf9BXkvVleCHRmGpNrxLEHdYb8e/RHK6r4aIditA40kDPd3JT0MBdwTRXzyEboMa3by+9jQSLfBxkjVx9/f1s38s80k85rFhgOcg+WyolvVx1c4wThpPuK5UChY7pK0Bxu0SaP6IqEb5jRbCgdk88GNKoT8hp1XqNoNDwUGr57qPGnDylu4xotTxRwnaiAqf/sQKeWRodGR0PXSTrYol5F6WApHU7nHr5+ucDJ1JYk+uA7HlK9hIjykeocfbaHUpdQ6EGuG3RZhSYrUaUNqpyuXw1Z2eNu3+DtQw974uK3v57g9NiA53SyGcSUPvUpTUGYWSPPS+zjUlzik5M5vOMInWvCjEKYkzk0N4LClDMVFfRXE48ybcv13JTo8z2q5IDdLsXNQwk3WuD55y9gh9HgfSYMHYQP8u/IF6+pAOdCBPAtncH39/jxx3f4ePmIprcQhFPxDTNVTN8xgTN97UzhVmUh9x7dws8/+wyT+QKdaFGGtfPzeuB2QifAOYOmNtC6Cl2RSsqan32/S/Huwy1+eHeHQ9YhCGeYhiE8x5JketMxMV6gLHN5PsxmEc6fneHkdHBGM/3dK5ZsbMjRkp6bfITqBfo2lzUb7xNcXtzi7dsLKUIMook8D7mhQkez41iykcH1KiWSQ5uk3E+8x4Y1y1/hs5rryBSgzM/JlDILArlZwy+ucduyB2CtqCi6Dje7Pd5d3+Bxt4Pt2gjDQNYVHc78/Tx5QvjN+1ES0grQdB0SPk8PKfKqhut7WJwcIZoEoMelBx37lmzu8ERCX/p4ufzdWBr46f+cMX7CcQLjBMYJjBMYJ/BPJjAC53FBjBMYJzBOYJzAOIFPfwKr//V//2+uizJHfNgjOeSI9yWSQ4t03yONG+hWh5NTF0eLGdb3JT5ebMRRGk5NRAtTksaa2cJxdXiECQpQFQ0Ou0oK9eJdja7R4FgOAtcTLcJ+u0ealJIcJXwQn+8T1CXHcz06QulC1dFUmnwvKjXKnNoFiLPZ8BTMVw5ef77A2fM5mjbD/d0t8rSE5zqYTnzYpvFz3xiquhOw/HCXI0/oJrYkzUzwun1MURYD6CT1E7cw8TeTzeK1ZsCTaVb+8lOyVYN4nln+RzCb7UtkcQm1VyXtbFmWAMCSYIU+VwFRHRqCMmoelA6zUBdP7nRmY3bkCMDnrxH005E9uIQJLBVUXYWkzKGz/E/zsN3W+PGnNdI8xdHSwtFJiMV8CtexB8zEwG7VIjuUqBINBlg4Rhgco1drBl1xc7XDfpOKYsS2TFhM8BIClw1QEYfRSUzWR42EIoVfVAcczSOcHE3gEOyrVHo8pdnFcSyyVpnfze0j3n+4hKrWODtb4OT4WObD70nYnKaZADDfceFYBGIEgy0q6iCoGhDdwJCEJnSmy5n6DSah+ZoCnC0LugDDAU+yoLCn1EPlDBuUeYY8iRG5NpaLEK5N7QXVGcNn4mIWeMxEbct9AMJ18lX6fPXh82iEzeYAnBX6mAl3DcCyoRi2JEy7bI32cC3QuUtjKEyCVq1cQ123BOS3ObUDGpLWxI+bBn//McGPDwXylqqBwclLJcegk7Fg2yY0FrpxWVJHoSpwDAWu3uE4svHiJMAyMuAaraxZzbKhE4D//Hm4juscyPaUoEOh3qNq5Pp2RYs661DybTKVn3a43ZbYFAoWpwG+/DJCFFCBMWgYxC7OUlFej5YFjiW2mxRJ1sGbBgiXE+hTD0bkQw8nUh4IzUJvDDNS6DL/GbCKi3mP8rAVN7dmurD8KTSXKg4bvTokkvm56WgWLY9AdPkHg8u5YzK7xM3NHb795kesNwlsN4TnR5LwZ/qdwJlqFElXN/SwF1IUOT86xumLlwgmsyF9/WQMH+53boJxs4zO6Fy8ygqLAlkeWJVyb97f7/DN9xd4f/WITjERTmYIuRZ1OtW58cZ7nU7xCjSznBwv8Oz5c1FMWCyeNNwBOA/NhANsZrq5o+c6RZHG2G8PuLp8wMXHWxryEU1nMC1LdDv0eMssuFCpjRnsM/Ls4N9Lwl+gvSpAnWubzyK+LykTpDOdKgxuDD1pZDgrblLwPbWqhrt9jB8vr3C32cALXEymoYDmSvzpXKOWbGqJSoOvK0ujR1aU4omPUxYd2gKc6c//GTh7vi3JfVHgVD5eLf85hUujw/nT/1lj/ITjBMYJjBMYJzBO4JcJjMB5XAzjBMYJjBMYJzBO4NOfwOpf/9t/eZ3mCbbbNdJDjiLrkCcK4l2H3Y5pthaL+RNwfijx4d1GpnK0crE4taE7TO2WCAITR7OJFGdRB0FlxsX7B7z5foP1HUu/CE57mDaTh0+lcFQSSGkVwckAnx1Xg+0Oab2m4687yFMVG0LhbHDsklvRG33yzMeXvznGsxcz1E2O+9s7FEWF6WSC1XIO39PRNIX8s7LocdiVePPTAZcXqRTz8Qh8XSnilc4zHtP/Ly/4IJWW3DUBJDUHpgLoHfgnU8SE4r5nCYij/5jQmZCW8JacsnwCp5ZjCnBm2Vrd0V0M6IqCo7mOFy8CLE9DKVss6hT7wx5pVghsZWmcYxtyTJ/H1dO8gqZZmM9WMK0AP725xO3DLbzIlET4dBrBd92nUkQDbd3h5nKNN99tsHso4DgK5kcGXrw6FuXGzeUjri4ekBdDYd/xIsLM91ClBfYPMeqilrQ4fchM6fK6+kwtTkNMQxuOpcGxB+UDi8cIiw3Tgu8HEkbNsgzbww73j/fi1X35/AU0aOibHnlW4P7+TuCtz2Q0oRWRpKZJGtOyLVRVjSSm1gAIJ1PYtoMsS2WdUInC5C9Tq6IHeALj9PQCLTRd4p5SwFYkB8wCF8tFAEtjmrQUBy4XGV+PZWwEyOTqgz6ll7XHNDMBv2650B0fCtO68jqDb1rVma5Wxbvb5xug3ADFDigzKAJ1CRG5eWGiympRV5RwsK0M/N2HFP/Pux32TTOcFjC4UcF3RO0BVRpPrmZVJB4CXU1NQWirWHg6vny2wLMjD1pzgK5Sd2Ki00wpsONGDZPxXVPB0JjNbtEnsZQVEoKj7EHm3lWcn4KsUnCzbnC/LxEda1g9dxFEPAXABD+vCy8NTey8ekPampsQh32B7b6AalkIjifwlhGsSQCVbmCCY91Cr5lQDBeq5QlIluQyE71FjCreoq5qGDbnG6Fn8ldnstwa4GjNDaudgF7qeWzHkffTV5mkgHk/XXy8wx//+D3StMBkOoNlu8PmCdeszg2cbijl4yOH3mvbxOJ4idXzlwimc7p8BDqLNGfYcZCku8K/NixZTNHkBzRVImniqu5xebnB7//4BvfbGF4YwPdDKHwdKmG4+eJ5ol0pi1xe88XLc3zx1ZcCjQ3Hh8ZZKD+nvmspdtSUBkpXoM72SPY77LYH3N1ucHX9gF4xMJnM4bkuAp8lmapsunDTRmg5t1ioKWkbuZ90nVoZHS3XqthgDFGiEDBz3XKThi5wKWftBgc0C0qZfK6blnIP3OxjfPf+I64fHhBOPExnoWz+EFDzmUg1B6E2n1Ntz00hPsKpZmlwSFjmuhPIfXRyjMlsyn0a0Rf5gSPrmxqOETh/+j9gjJ9wnMA4gXEC4wTGCfzXJjAC53FdjBMYJzBOYJzAOIFPfwKr/+3f/ctrJuNYCBYfYsSHAsmhwX5XY7spkSUtAs/H+ekCyb7A5YdHgThOaMCNdJhOB9PpcXwcYTGfSDkY4TGPXGfZkEx+vEvFw5wn7QA8jCE1TJI7eJsHaEKdBLUSpkWOwmPpdPeqaGoDzOiqnYYir6RArlM6LM8DnL0IJc2622Y4HHJAZZmcgcWxg/nCFt8wYWhRtIj3NfabHttHpp0L1DWPovOoP0vnWPRF+KIKrGJwkAqPthqgOEsUNZsp0h660cN0VPi+DaXXcNiwcI/H7jsYygCJGTBsCGJUBW2voGoIvjq4oYqjkwDHRxNEEwdEkPv9Hmu+n7ZGEPSIppa857IuBL6bFvUgPeJDg/TA98vj7ARWNRS9FmuBZgJB4GA+nSD0PTl2z1ldfVzj/U9rxNsStqXBD3R4gSnJ2yJp5JryqP7R8RytgOAMvqNKwRuBM4FW3zK52Mn1YHryaOrh7Ggifw19S3Ql/MwdtQVPycmyqrGPU2y2ByR5julsgVcvXmIaBNB7BU1VoypKeT2CMNO0EAahwDqCQgLAJElw2O8ldcp0p6hOmLVlWpMbEvUA3QjCFFlLLKSjLmPQQDRVjiqNoTUVpp6FmW/C0CophBOwa5jQTEu+elVDxe9FpziBp6S1mY4d0tqicVY1GCyy6xr5Ipjkhgy9wnQ392WMNo/FU0x9idL2aLMSddbIhkcJF/eFhT98SPHtTYwdFRUaE/X83kw30ztMpYsiagbC0aEgjooQBSZazFwVny8DvF5FmHpEwLz+ujinxUNsWE8qDZYVlujLVHzSfZ5CrTuorQrUPbq8Q5WxlJLAWcND3CLrgLPPJjg+o/KBRXZMaJNVMmWtyEYBE/B0XTc1U84tkqxFWrUwIxfRagYjsABLg26ZMF0fmu2jF2cxCwTtJ0hPT0mNPN4jT1KYticJZxHB6y5UJsIlwZwBTSUpfypSJLhNx3GZS0J3s4vx07tr/PDmI5pGwWy2EChrU/fAh4qiyLOKi5gOdm4+0UV8/vwFjlbncIKJaFF47QWYMj3d1VC5KcTUMcsf6wJtGaPK98jTDFlW4+pmi+9++IjtIYcfTjBl+pjKHK4DRUUQhrJWizxFWWdYnZ7gsy8+g08thuNBNZlwNmWtyUZL14hjnAlnlhQm+y3Wj1tcXT3g8uMdsryG7XiS6J+EHnyHaeThf6rJtdFUgceDiIaMuxMdDddznGWS1GfamHCZUJjr2GLho/itmdhXn9Q5Fcq2QVa3uN0n+PHyVhLO01mA2Tx8KtekhoMllhosw5YUNb3PNUsMmXLueyRZicfNRma6OD5GNIug8pmvAZ7Pa0OlRj0C50//54vxE44TGCcwTmCcwDiB/+oERuA8LoxxAuMExgmMExgn8OlPYPW//B+/umaqk0fOebydhWBF0SFJWuw2BdYPFSzdw8tnxyiSAhcf7qUwkADB8liwpwh0PjubY7maIT7s5Ni16zkClfn9DvsSu4cS+02NMifUpbeXZVUDaGOKlsk9z3dAXlbVGbI8F0i323WoSh02S+8UA1laioqBqdD5MZOYukBLajdoMSBs1M1egPOzFyH8QBX4q6qGpDn32wZ31wVuPsbI8wqWo8FxTNFekNkQVDG9J1qQbSaeWyk2JHC2FNieKl5rL9TFo1pmHR6uE6Q7ul7J2jQBu0w0091MAMOUIY+q65aKYKIhnBLSugKlyirDfsdEI0vRIAnkxbGLrq+RlZmAbfqfmTzn/DYPDdKYx/4JtnT5/LpFGtpK2vrkaIbjxRyu7SGNC3y8eMCbnx4Q70o4dE8TmtMj3RIgKpKC9n0Xq9Nj7Hc57u4fEfhUoKhPqukeed5gd6iQ5AP0m/omltMAy3mAxZQgzITBGaMZivoE0Bsoqhb7A4/XlygrFa4T4Gw5xckigk1g3nRIDjGyNBNwRfAtEEwnBPsZKDPVzvQ7r6Mhv0YFy5Copj+2Q5EXkiYlrGXJHjcuuPaaIoda54gcHTPPAMPootOQAj2I01YKHU0LnUr9SStFgkwz67YnGghqAphsZaqZ6Fmjc5e6hZZfNdS+gdrV6CvC3QxdRZhNC4dOiwBaFvMdSpStiU1l47vHFn//Lsb1rpASRpWOZlo76G/WIOlV/emLWg2CxKooJBEf2BpOQxOfn3g4n1twLSa0AZ1FgkwVs9iQGg1qRWoWQNbo8hhNvAWKAhovTaOiK3o0WYsyY2q+xzpVkLQq3KmJ88+nmJwQOHPdt4NjnVCThxDoty4LdCylK+lqB5KixzapoLoWpqczOJEN3Vah2zoMFss5AXrdQdvTD2xBM2zo9G7rtHzESA8JdMOBHcyguxMoOqGzIWnhOo9lTekq3c0VlL4SF3VbEPwWuLh+xA/vbvC4TWGYDqKImhcW99HhTP82FRnDQ7zvG+RFgtlsgteff4FocSJpY9mp+Rk4cyOhLYfXaoayQNTUXCSoyxhFlom64+PVBlc3G+RFC9cLBDA7ji1rlgvPsumHpyuZnuQcJ6fHePn6lRT/qVKk6KBXuanEFP6gfiFIp7qjKRNkhz0eHja4vnrA/d0GacqTDQZ8qoIiD55rynX5RQfDhHM7aC1+1q9w/Q1O5Xx49uhPPnLeS/x7Yygg5L3ENcZNN56iaPoeedPh9pDip+tb3G92mM0jzAU4NwKmuckjBaoWyxl1cbZTHSRaGpaGFgXuHtZy7yyOFghnE+gm7zUCZyo1CJzpcvHxavUvoPajUuPT/1Fj/ITjBMYJjBMYJzBO4B8nMALncTWMExgnME5gnMA4gU9/Aqt/9T/Nr5kU7TqWwukCIQhnWaCXxDnur3MonYPnz46QJxnev7lHmjYCU+kcdgMdqtHg/NkcL18tkGUHZFks0Ew8oz2hpoaSUIte522Gomhg2zosc0ikuq6J82dLLFdHqJsSt7c3WK+3Aoh3uwZJQkhtSAFhWTSitJjMTTg+088sMqvRtkzpAUXFY+8djk4ifPnVAqZdwbAUzBdzGIaN66s9vv/mBjeXMeqqgRcYiCJXSrd4jJ+pva5TcNhn2D7GKFjoVveSQiVkZ0Hh4sRFMCVkVRHvCjxcxcgPDUy6kA1dYDq1EIQveUVvrIYw8uF4JlSjQ5ylAq5YrsiyxcDX4dqGzMRxDNgOHbAlqq6AbuoCxbKsw+ahxO6xQnZgKpJKD5aJqUMK2gR8n8B5jrPVCq7jY7/L8OHdHb777g77XQnfp8eVEJFWWF0+F53KUehicRRht89xffMIReH1UQZHs6IjSWts9ywCBCxLhWMCrq5g6jtYLqbwHBYUJjDUFtMowNFijsXRMRzXR5E3uH/c4o9/usTHyzXOn/n42795heV8IX7eKi9RFhXifYzHxw3yLIdlmHAsC1EYIAg8AXmiCSDVfioIlJSzpkmx4/pxjfXjo3i26e9m+RkhdVcV8A3gfO5jETLdzIQ9C86GlCZhO2OYLFXrdA0VSyI1G5Y/gWq5UCxLUqNdRdgpDXxoshhtmYhuQeufYCj1Bkxq5yWYBSbQI8AjlGvLDhlLOBUPP607/Meftni3rlD2iiTXDRYv6iwyHFQzLLvjFz+raZnirE4PO5hKh/NFiM9WEVaBgpnD66NBNTQohg6FCVbLEjBO0E6IKT1yhODxFkpBhUEvHukyob+Zm0E9dkmLi7selFu//nWIxbkDZ2bDYIpWPrOIRyQd25cl2iyVrzqrkOedlObt0gaKY2J6NkV0FMINLFHe9NwksBzA9NHARFkzPe7ADQKZOTcJmHBmitwK53AnJ1BNfygobGs0eYy+zqCC8LyEwlK9ukCd56Kc+Oanj3hz8SBO5CiawaGaQ9OHNWBys4DXm88hPicKpMkeRycLfPH1r+BOF1Akec2HFE9ciAEcfVtJMp7Fhmpbibu5q2KgZVlig4vLB7z9cI+En1llQpjFhLooXgi6paix65885BW4FE/Plzh/8QKWHw6qEb6uyvQ63didwGY0fM0MbZWhSBM83G1we7dBkhSo5ZQF7ztD7lXbpOuca5Vpe27QNXI6gmtVY2Eok/iGIWWWhL5MOlOV0bVM/w/wmZstTH/Tg820OO8HPuS4UVRBxX38j8B5Oo+kkHRIY3NzctCsmKYtIJxu9YLAmQ98VZEC2rv7tbzudDHDdDaF4Rgw5IQFy2C59gqg8vDqdATOn/6PGeMnHCcwTmCcwDiBcQL/dAIjcB5XxDiBcQLjBMYJjBP49CewevZb63rwmw6KC5aXEVpoqgHf9wVGUI9A+JceKlxd7JDsGymdI1QyXAVe2OPLr1f44qsz1G2Ox/U9KqZLFU2SwgpsBM4cWVwJSCmyQry/hsEfN2qoWgfbMeH6g7uVWdkyZ8I6x2ZdgCrUvtNQFz3qqoXh6jg69aHp9I5WCDxXEqBJXIjLlU5ilr3ZDn2qPSZzDbMjD17goKwU3N5kuLzYSzKWad7Ap/OVadIBwhFeV2WHPK3RlB2aiqk+fg4gmDg4XkUIJxZNv9htEmzuCaU62NQgGCyJ06HQbwpFXMAEMoQ01HYMztMWbd/AMHtJKIeRBZtczlJh2wZMAtC+Q8Vyr75D2ykgnznsG2wfS5RZI8fSXUeD6yoCh11Xh++bmIQ+5tM5bDuQUre3by9xdbWVDQTLopOASW76ZpkgHhKgUeDg2dkMnmciTjI8bvbYbAtJL87mLBvUUdZD0plH4Zk+VbtOALup6TBUHZ6tYTUP8PJ8hdPlETzXhsESQigCkTf7FLebHa63t2hQI/A9+LaLo2iKqRdB7RTkSY6WTt+nFDNTv0wVN1K+NmwIsFCQ86WHdvAH0GdLxUMtCWcmNvn39D8zCeupFY4DDVMXMAmcudap7GChHYvwuCHSFqjp6+UvOQFMbwZFXMi9eIRbpoVZ4CglfAXa7IAuP0DpaujSgMjXYvKWCpYGSj+oWRRFR9VoiHMN94mKf7gu8J8vUmyKFh3BoLia6chmKpusrpPrahFCUwtB1QchaJ1Br3O8XoX4m89XWIQG9K4UAE5PLuEtQSHTzQR5bVVKElveW10MTum6gVL3aNIORdKiylXkeY9dWmGXt7CnNs4+jzA9DWF6A6xUFAMKvcv0UFc1+rxAJ8A5Q51Rt1MhTmrELNx0LESrCaanc3iRIwnmjklzlhjanriZe82BKl/D+m6pzWA6ltechX/zU2hmCMAYUtpNATTUaqRAnaCv+MXnQYHHxz1+eHONy9s9DMvHbDaH5zlPBaTUN7A4b7gXCeEJm8syxen5Kb74+ms4/oSSDrmv6btmKt6wzKH8rhpUGkyy1/kBfZVKmp3O6B/e3uDN+wcpfzRMG77nIAx9Ad1k1twIoaqFAJheeSokVqdLHJ+ewfAmQ9pbMYiGhzI/Flz2haSbuQvQUwOTF7i+uROlRlHSsyxHJaQ40bNN2BY3BVUoTylmPlu4QUHwrauKfNFzLkqRQY8vG3E5Nx3E8WzIrcPiPp5G4QwabsAw4cziv6bDvqpxs9vhcb+HF/qYTAK+Y5kv/x1u9NgON+oMeU4x4UyNDWfOjbS7+wdkRQU/ihBGE9ieA9M1EYSOAGf+d0WA8+p3Y2ngp/9zxvgJxwmMExgnME5gnMA/mcAInMcFMU5gnMA4gXEC4wQ+/QmswqV+zeQZjznzyDTTr3TmMtnKVJvHVKzOAjsT6aHB7XWK7aZAVZE4M/Xbw3KBz786xte/PYVmNNjuH6XcTYUu6bym1NDXNvK4QhInclTftU2BpKpG2FGKe1kzCOlUGJqFMldxf5thtyEQIQxn6RXdvCrc0IAfmTAsAkM6S6mHaMQfXBY1CqY4qwGmmpaCyULHYmUhmjlQNEv81NdXBxR5jtnExGLmC5ja7yqsHwqBzkRBXdNLarqph2PkBPIEwkFkw/GYtu1Q5iWqjD7fQYvAo+50qva9iraVf4CW/lh+D3617eBb1ToYJqQkMZzYOFl6cFymFUsBP/xiUpt+VAJnlhumCcFZi5bQXR8Sro5DVQWVJAYCn85qSzYL8kzBdptLCSH1JExtC4zthvfBE/gEWbzWTCgvjwPMpp68P8Lhxw11AD08X4dl6wKsmUxnypFpeCl5VFUpwkMLTAMbz5dzLKIIhqLDMxUs5h5mk0jgF0Hx9W6Lf3j3Fuv0ANux4BomZl6ARThDaHuiJKH3mJ5kgmxRFBA8ttxAoI+3lWIzFrPZNpPovPh0IKvye6ndEI0F4b4ArQKuWmFmNwjNBjp1GkqHXtOhWSxv8yVl2jQ56iYbIKUdQrUnTx5hptsz9NQr8Purivia+zJBV8SSoFZY1MbryQRpNXz13I2R7KqOvLVxG6v49qrAn69zXB9qZCzDpLucChBDk+SqqDSelBr0ATNxL58LLVytxbGn4vPzKV6dT+HZKvqGxYcdVDp4ZZOGmxn0budyLxiEmSzB43uXL5YFtmiyjvwZVWVid+hxv8tg+CqOn7mYLj3YEwuKqYpaBCrLL20pC+QOU0+ofjigPsRo0gJV3iClw7loUKgK7HmIkxdLBHMPwlNNHYpjQ+EDQhLjIaA5ck+JAgJc23S1l1Ic6E2ZcI7Q9wYU8WM3AplR7iVlTMUGN7LiQ4qr6zXefbjHLq5hu1y73DCxB00P9RGcSNcNSV+BqwUUpcXybInnL1/DdsOne5TAuYLGf++pXK+jX7guoXTcREjRlKkkpA9xjm9/uMTbD49QNEdKLAOfmovgl9fRBDgbKOU+LjGfsxR0iXB+BNWJ0EqqmhoPQ561Xc1U814S3PRx83qVWY6rqztcfLyVe44nO3iv8Z5wWahpGbJWCZMJ7Pk5dW52mRbsn9eSzrJTbna1KBtuXvFZwu0L/jG4owmcea8w3UyAXFUNyqZF3nZI2w6PSYxNnMD2XARhAEPXJI1PIF5WFUzbloS3OJzr+kl7QzVNhfVmiyQtpMTRj0LYvgtLgLP35HAuoVQeXp7+blRqfPo/Z4yfcJzAOIFxAuMExgmMwHlcA+MExgmMExgnME7gr2wCKycyr3m033KYiOOx60bSxV2jIgxMLFcepgtHknF52uHxvsDdbYyMkJVYhylKFTh/EeHL3yzgRtRIJMjzVCAxy/6SuMXtZYosLgWyWKaGMLARhUzP9mjaAp3C9CnTpnSaaihSFQ93NQ67IX0nflJNgR9a8EMDDSp4niXO1ofbBGmcwyB3E4WHgqYeit4IJd0AmJ0Y8CeXzxAoAAAgAElEQVR0yBqSgN5sUknqHi9crFZTaKqOm8sEH94dEO+ZaFVgMKHZa1Km1z0BZynmIoszBucuy/d0dUjy8vcwLcliLvK0pmWaUBEthjh9CXxbpjpr0YKwGI+fOZpYAuw9X8F6/YgkzQXkEljzMxB/k58WOV2rglgFkA0pZx0e4a1lSKqY4DLPC9zcppI+dVweoR8A9s/wXPrFwOI9VRyyVFH4riEOaBaM8Sh8XpQoqkrUEHwHTEO3Fb2tGixngJwE1mlSoy5ahJ6Fs5Mp9F7F/iFBaLV4cT7F6uQY06mPVu1wuV3jLxeX2JU5LIclkC3UpkNouTgKJ/BY4se8I321jguLSWfmXflarFcsmcgsYeiGQGdJZXad6BBYZjiUBnKrgD1sDfS+ga9VCLQCrpJD7asBlqsqDDeA5UfQxNPM69FCMUwoVDoYPhTNFBDZVjkgBXKDE1mjR7gt0TFJXORo60GjoTOL3ZB2kwIS4NWoYWBT2vjursX/+1OC9+sCnQbUQ/gUhqbA1BVJOFNfwr/y3uBnYBkhU76G0uAkMvCrF1O8Og0RuNSccDOllQWoGAb3QdA1laSxm7KQz28qfD8NeoJTJtLbDl3RoMl5SoCFchbuNh1u1gVWLx28+jqA6Wvo+Qzg91fpXGY5nQVdpzNYA+hu3u9R7PZokgJN1cvmTJLX2JcNFM/B6esVJiehQGvNpVuaM2XK2YfiTtGpLprm6f33fM5UqKtCwKUdTKCZAfqeSo1umEGVAlWMvoqRJwckSY6HdYyf3l6LR7nrqcSZIYoiSYvznnQ9V9ZEmqUDqDUMUfzwhMPx6gRHxyuY9Dczhs1iz59LIPm5uXZqFvg1zD8PCo8iQZYmUoD5zfcf8e7jBobhwfNc+J6NMPDg0Vct7nF6TICMzz+lwfn5iQBn248AK0SjsKDSgG5act8V2Q7F4REaKti6IioUlhN+vLzFh4tbObVBnQuLED3bgWtZ8nloOykJiVnWxwWAHpYxPANY4MkTJHzWZEWJJC1l00ozLHmesOCP94doUujvb1v5XnnOe74B95AK9NhmGXZZBsN24Ae+fH+e4qBTvKBX3DLli8CbGwh8JnBDkBD8EMdyrcDTD/4TcPYshNETcG5qKLWLl6t/NgLnv7IfOsaPO05gnMA4gXEC4wTGhPO4BsYJjBMYJzBOYJzApz+BlTdzrgkLbFtDEJro+gbJoUKRtpJYW658HB3bUmKnqxayVMHHD1scDvRcSFhOvgiln72OMDmyUfc54mQvxW70qqIzRI8R73NUBFMKdQJUB6iwLUX8w0yoEtbQW2sYxI4q6lrD+rHAep2hqnsp0Fsc+4gmLrIiRt1WsAk8WgX7TYU8YXLahu8GMA2btBl5kSOrElQti+t6qHTl2gTlHTxXwXxmIoo8gVaHXYvvv7nF3VUKKlEl0aeZAlvpGSatESQl8Pvpi+SHCWtCXP6SwhQ207BDklDSzpwRj7obBKcdmo7Jzk7YpGlqotXgl6bTqVpJApnJW5a1UctBjQgBf56TMQ76DAIlJn8J1HTVQJYMGwX0YrsuIMprSVsPSceu7gSIKh3tByxWcwXGU09AuMz0uGUThA1H4glg+Voqi9eaQSui9Cp8x8DJag7b8/DwuMHN7Q5F0cPSFcynDs5OJjieTOBpKuL1QVzYi6WPyYmPbZ7jp+s7bPMUtsNyRk3SwZamwiO86ns4moGpHyF0fFiaDlPR4TquFDkyZU7gLPBfws8E44UAV9d1JDVNOK2ikzI/S+ng6w08JYPWJOjqQsohTZvp+AGuszyNegOWBmrOAEVhecMAe15XFgJmaOMN+mwLlR7htkLf1EOSWZLeBN266D16JpzzEg0VBq2Bb+46/N8/JHi3KalQlvUnKgWll6JFUcsw7ayrkk61bVNKHamO6PMKy6mD336+wOtTB65Zy/vhe1fYwMYcPheboQtI7wjHmbgmbGa6NcnARaPVLVA1aErqUJgUN7CJO9wfKvSGgrMXUyxfTqE5CtomFwjM788UL93p9HwrXNwNAXCFNqtQxhnyQ4E8a5DmNVIqOxwb09MFZqdzOBMXcDT0TGqzKNCdQPUW6A0CZW50EDaXqMsMTZmLOoUKEZ0qE2go8gx5lsK0DTimhi6LpRw0yVtc3iX4uz+8xd39VkoAlydLhIE/uMmZ/HdsSYiXZS5J94J6H03BsxfP8OzlC/iTmaTb5SZ+eobxvuTmQVNlApt1lX7zTsogmXA+7Lf48PEaf/nuAte3MQzDEpUG1TCeQ8jLzR6CeVXu7zxPxMn+xVcvsTo7FSc4NzI61ZaSQoJZFjNKSWFDPUolipa+rpElKd5/uML7ixvkeS0nFiydczDk+cbNFTklwfJM6R2kmxmwuH64ucVNQPQoygL7Q4yYG1gt1xg1LUO5IZ9jVNdQp0EozSQ0dTpxmqHmA842kTUNtiz01Knr8eG59EdrKPNUZsp1yEJTUfRw40dlsacuG25ZztfOUDXUJXlwAhdOYCOIvCcYXotS4+Xqb6H25v/5b//9v/83n/5/bsdPOE5gnMA4gXEC4wTGCQz/C2n8Y5zAOIFxAuMExgmME/jUJ7A6eTa9ZiKWJVSOa0hKsKlapPFw3Nr1TIRTgjBgGoWoKx3v3z0KcGbSdviRgRBPQzS1BTi3ao2sTAQkO44FBQaKrEWWMBnHgsIBkDiOhtDXYVs8Mj6kkgkv6WaOIlOgMV3CD48JeqiIph5W53NMZz6xLfaHnYAp+lOTfYXNY4au1KD0JtTOEAjctBUUs4fuKHIMnOliFvVFoYVJZMBxFGg6YNuulKBdf9wh3nYoUwjE7VsVvaSDqZKgVeMJOD9BZxIfqjf4WpwEXbC2RSfvkNZmCrdhilhXpDSLzgc6nDkDMmrT0uB6OkxyKJUlZ+SHBrnhUJBISKmxJKxHVfUwme4lze7p+yV05GtTr8FSLwVVkUI3GvnMndKh7loBtQTOHTUjJXA0nePkeI7D4YDNdoeqHhKOTFu7TEg69FnXKEvC1V5S3I5pwrUtSU/qliFJyMfNDvtDLu9VQLijYj71cDqf4TgMoNZAlhWAXqNWagHO6zRFwaTwUzEe5+rbJhaTEG1RoMkKTJwAZ0dLTJhA7pj6fJplXUtx2wD2CYOHhCbfN9PN4t+lT7nKoXUVFr6N05mL0Oqg93Q0NwJA6dnl/PjaKt27uiVfqh1A9SL0BmH88LqMqos+I90AxV7SzQSSEhfnWmD6uqH8u4Haa2hyJr5rVK2Kh7jB7y8y/KeLCutaES8yYbhCe7BK2KyKUsNkySQ3Qvj/G0w4t9DbEr7a48VxgC+eT7CYcGOhFHWGZthQdRbUDfcefcjUTzAxLnckITQT9ilBOZUUNcO2ANP6HQTaXj2UyFoFi5WHkzMfwZQqDX6kp+SrwsQ4710dCucsnuoCfdVAY/KeipWslmLRQ1Ig4X2t6XAmPmbPjjA5nUH3TPQ6xcYWNGcCzT8B7OkAepkqbnIp5avzdIC82lDex2tcV6WwYMuxpfywSmIkcYpN0uDDTYrf/+kCu0OKk+MJjo/mUhRoqIMTm2uYz5OyKsTfzDSuoqt4/fkrPHv1EpYXQjWfdmVk94iPeQJnnixIoHQV+Lap9WCSvS4yPNzf4y/f/oT3Fw8oa76OIwln3g/c5GD61yIs50mQMkdRpAgiF7/+zZcCnBXDgcL0tuZImSIvXc+0fFfJBkZHzwnLA3tuApX47oe3+Pa7t6iqFq7jwbUdXgl5vkiCnxsd9HdTqcLEPl/fMsTb3YjOg579Tk4plNwE4VkTrnFVH05hMD1vGrJpk2Q5yrJGUdVIyxJ53aA3dRRdh32Wo+aGjucL1KfGp6moVCrk35diQll/g9qGDmf+wU2s/T5FXrYwmcwOfbih8wtwZikkKhcvln/D5/UInD/1nzTGzzdOYJzAOIFxAuME/osJjMB5XA7jBMYJjBMYJzBO4NOfwOr5l8fXSZIhiTNJNHs+E3SqwKQ8qwRmCaCdmDg/WwC9gXdvHhAfMklXDtB5KKIj9HNDQiamd2t4AYv7CPeYnFRQ5DUKpiwHpwN8j55oC0FgwrFMlHmP65tEYAZfz/UcZEWNmHBb0xFNIyxXcxydhPACG0m6x263AfOXRV7h4TbG+q7E/rFBmTKZS/gGTI5cAWu9RvhSShJwPvPkddHXAqaarkNZtvK5ldZAeujxcFsgjwkWWYbFvxCUD1CsFV+HcEv5ddKxoY9OhWNbokWoK5ZpEfy0UAkXHQKiHr3yJNToe4HJTDlbtgpV754SmhbqukeScP5MgBtybcg4Td1EXXXI0gK+68kcCZTPz86k3G+7JhAr0KsN+GfVVIMTmt7mvIfaaHh5dobVcoHLqyvc3D8KLOKxesLbaeThbHUkSdrd/iD/LiEeU+D01fIa7/YJbh92OMSFAHGBYHTgah1MU8XEdXG+WGC5mAtQzfIY1w/3uD/sUNGhTJrH0jNNRVu3CF0Hp8cLSc9m2z0c1cDz5RmOpkeSyGZauMzp1qbPm+oVvh7BLB3YtqSD6XbmhkKRpajTA7SmwNncx6vTGSaeAsPooZoSKZZ0Z1Ox1K0VAKdqTAxTD+BCdXx0miFpYLHFEDoSiNYZlCYfgDNpLl3OTPxqOlqu6SQXqFsWLfJKQdwY+OEuxR8vYnw4AKXGRDU3LxrxMlP/wtn8XBpI6GwyUa52MJQWgdlhGRp4ceRjNXfgWLy/OnH3iv9XY3GcImV2BIBMJZO5M/3KskKufSat24SbMAMMJ6jOa+D+McbtpoThWTh/FWK6MKGzL49KB0lgy0qW8j6hvjVT3oVA376sYKr0hNvDGj3k2O5THNISRaOgNwwcvTjG6RcrmBMHHRP2mgnVjqCFp9C8uehcCFcJnOkwbrJY5so8PzUiTM8Sllq2PSRomxplmmG7i3F5n+LNZYJ3H7eyUbKYsyQzkuQvT0bwOeLYpiSyG6pE6BnnBoep4+Vnr3H67Bwaiwy5ycDrTjjPFH/XiK+7qwm/K/Ff08/dllxTGT5+vMXv//M3WG9iuAH1HS5s2xKnMUv6qLmwn4oskzRGWeWYLiJ8/asvcHSyhKLTZR1C0Z2nZDI/K9PNhcygzmKB8OJ/rhr85dsf8ec//yju5cgP4TkuFG7UcZNDvuiq1qDz2cC/PpUGckOjERVOI5euF8UHE9WGaIMIqquKQLqV1+L9FCcpsoIbMgqqtsOBAFrpUfY94rxAVg0FgUyTuzavB9U0LD2lx556bz7P+Fwc7kv+N4PwmsA5zSpYjgtvEsAL6YL2ZEOO/35X2nh+/NsROH/6P2eMn3CcwDiBcQLjBMYJ/JMJjMB5XBDjBMYJjBMYJzBO4NOfwGr1wr9O0xpZSmDFtK8qagLqHLJ0gHiqDri+gVevl7BME+/f3D0BajpLmebVJJVYFKWwEJI6w1QRTAzY3pCAo0qjLBtRN/APhhypf5jNbbx8ucBqOZNfu7i4xfv3W6RpB9NRxC1NuMt0Lz2kQejg/NkEZ+dzhBFTnvTl0u3bYL8ucP1hh6sPMfaPNTrKSBUgnNs4OvfghgR8KlyXSV1T1AxMdxNCH5JcvLuWlLfpyLMOu8cSh02HumChGGB7CtyAJWQqkkMtMJopWKb6CHNUpvwG6bI4aJkiJNzkEXPO1fV1OD7VGkw5dwInCe00agBcVWA0Z2fZBKkGDGpBFBNlJXxTXLqEifttju1DAtfhr0MA1fHxXFQMu+0D6qaEYSnQTEVAOt+fOK0LYDWd4NX5Ur7Ptz98xO3DIzSDGwKdQNDVIsTL0xNxCxOUa7aFqq8BrYFuKQKm1usEj485DjE1Kxo8W5OEs6aJARe6osB3bBxNIixmIULfwu6wweXtDQ51BdBT/LN7uG7F++xbLo6jCWwqCdIctsbkuw3bchAGocyZSoWmrlER4vcE4QYmkQfL1EW1UYl7t4NWl0C2Q2R0mIf0zrZwXQ2W76I3LDSKhp5leIYr8LapB3e5ZVmiCSCorNIUalvDkKRrB7BQjlczT6HWOdo8RZ0l4klWuSdRdqiKGnVnYN86eLsH/v4ixZuHHC11KqYxgMa+lXJAKmWYcLYNXVQJVBUYbDzsSrhGj9XUwvncFNg8CRzRjxAED2V4/L/c4GB54+CZrrIEHYvcmIBXDPRMx5cdlE58Luh6HYpmY7Nv8fbjDrrbYvnChB/pojchsOypQ9ANqAZfzx4S0WUln5UuZapF1Irp6ye3eauiKHvskwK7fYF90iKuNKw+W+KL353Dmtno5PsStkZQgyVUJpyl6JNAf4DObU5HM0tGBVvKjHjiQtzCVTmkzNsW622Mf/j+Ht+/36NTDTiuKQ7l49lM3MWDzJrp8eHEhJwWkFJFFU7o4fzVc0zmMwpXAEJwk+oNXdLqnGFX51B4kxA4M8XeEDjXSJMc7z/c4g9//F42WYLJFKZpyUYQdRqhz6QzlRqG3L95kaBFg2g+wdmLc4ThBGBa3PSgqNZwHbnxUtMDHqMu9qiLWMC1Zdkoqw7vL67x7sO1bC5xk4lKDUPTn5QxwwiphJHywK4ViEyvNwsn+Wzj76DznEWBumGJX5nPaN4/hPCmacpzgYWNu8MBaV4KnK7aFrskQdbSkg+kVYPdIYNpOVieHMN1DAHl1JfYriUmen6PWgpdB3jPglCeyDgcMkm/Mx3tT0I4voNw4sN1udHXoclNPDv6zQicP/2fM8ZPOE5gnMA4gXEC4wRG4DyugXEC4wTGCYwTGCfwVzaB1dG5cU24ykJAOY6vKLAdUzy3NUup6Krte0nhvny9EMh7fXWP7TpFXTJhyXzxoJ1gWk4SvzzArQMGQaTOrKFgV1EJMCUsPmOdUFXDZGpiccTj2raAxPv7Pe7vc6RZB9VQBIiFkQNNM5CIkqMSz+2cEPnIh+fRL83Eb4m2UtHVFi7ebnH5bo22ZCEY4IQapksb0dyC65sC7+jf3W8LJPsSikrlRQ+WJ9K7Sg8zU7V9S1dyJA7qpqtgOhxQPZRrZZ14rvOkQZFSsTAoGKjXIKuSJKLoLnqZH93IfmhiOjVhOwrqtkaalsjzRsAPiwODyIRls8CRKcEWSVpjHxMmDX5oKRFsIK+Xp1QQDAlDJsZ5zVSNr1XAtHi9Bn+zqCfEiK3BN1yczqcIbUtSqe8u7/G4SyWZuZiGWEx9TDwTjiRxa2RVgayp5IuczPF1AV2Eiw8PObKkha7SPUzgzsTlU9q9baErKjzbwiR0cDKnU1vBPjtglyUoifwIN5m8rlrwzL6tmTiezDF3fVDkYNJTS+DX0gPuSIKV82UhWV6yBK2DabHo0BZvLX3hTG32dQW1TGHVKaZWj8inbqCDzhI7m9DPAQj+zEAKApk8pXahLXPo1FUoTFQXKNM9lCqHwTJBrnDTHbzJBKB1hjZPUCepFOn11JXQjdzqyDsL7w8Kfn+Z47uHAjFVJQLjVQGf3HgglxOFBtPtdJk/pZtNpYWBCqu5h69fHeN4YsAx6OXWpfCNKeyeCVIC0jJDX6ZD4ropB+dzU4uChLLotqAGg9eD3nAdDXRJN2/jEvu8kvthee5AN1t5Twr1LLrFmxbQ6fmlu5mLi+u5RC9akQPb8ICSr98z+IyC2pSyQ5w2OKQd8k7F/NkCz351Cv84hOY6gM3k+ASKPYNiDO5kJr353vuGCecdymSHmoWHT9BVdA+8B+IYZVFICed6m+AvP97hzccYmmUjDD1EgYfFbCppYwJX3ne6Qn2EJsl3PndY2hnNpjg+XcILQ/S8jiyIlDJEss9Bw0K9R19nUJ8SzpxnlVe4v9vhp7c3+HBxh6ZjyecULn3GFlPN3Cx4SoJ39LPXSPMYpq1jdX4qXz6BM9PUuiPQf+DijKDXknDu6wRtTeA+CKWzvMLFxztcXt2jqrgmhyJJlmjyPpDSQCq1mb6nn73rUNWVqGJE82HxWcDyvlaSxpJYV1hYOoB7biwSOvOe4TOeDucsL+VZn1cVDlmGgr8GRVQpD9tY1t9qtUTgWvK+exZp0plNETlPc9TD5ho3gniPMn3O53WSVQKr/SiAN/EQhMMzW1F6tLmJ86NfQelGpcZf2c8d48cdJzBOYJzAOIG/8gmMCee/8gUwfvxxAuMExgmME/irmMBq9cq4JjzNEiZyh7QuwSsB3QCHpf1O0qvL0wDTmYnDLsb6IcNh26JICdt6gXKEm0ND3pDUZZCQ/4gQiV5mJngH9sGUrwLH0+D5mpTgGYYqkIIwk/CqgwbT0eEFKhYL6i8CHA4Fbq53SNMKlkH9g4MgcCSBTX2FpjC5PMP9TYqr9w+osnpI7tpAMNcRzky4AT2mdB3XWN8XiLe1AEDPM+AHFvyAQJg8SoXj+gjDGVTVQMXUrNKiKFPEcSKJ6qrokB4aHLYVyrQWbQU5DNUXxPAD7OXf9wJ46Gqezx24voa6LpFQSdEpmExcnJ5NMZnYUtZH6LPbZ3hcp9jsWOjHK6CgKjspFKQ/lzBR/nxyFzMxadsKoqmBMKLXlUCQZV5AmXfwbBcvz05wNpugKUtcXN7hw/UWadliztTzsyVOj6cw1A5pfMB2u8cm3iNhYZ7awfJ0OJ4u6yGOeVy+AkdCIMlLLcV5jEgTJPENdz1MVUHomlguIkwnHuq+xo7lb9QpCADrBuDc9LBUA4tgipNoitCyYfLXa16/RsrYPMcRwC4Qra5RE55xldCZbeoCZZW+RVuk0OoEE6PFzAVcJr0ZPNU1KKYFzfKgWQNs7nVqVgZQ2bNwj2Cdfu0qR53s0BeHAejy8xkedCaiidWaUjQbTZqIsqItmLg2USkebjMVf77K8afrFI9053IkQ2fkAJwNQmdFvM3ibya0Y4EbWrh6h3mg49X5FJ+9WGAaWlD6wXmu0YPMhSwajQZNkUqRnlLnUOkpZ2K4adBVjcDmtiBIJVTU0fYayk7B477GvmzgTU0sn/uYLEwpquRNqaj/CJz7oXGSy324j+nnaHL0WYwuTtHGOaqUju9OgHPZqkgLIM57FACcuY+jVyeYPz+BNw2hOx5UN5LSvF5K83QpDeR7JuBt8wOyeIMijeWecT1PgG7bNTgcYmRZKS7gq9sdfnx3j/stNQ0eJhOm511EoS+AmUlfvl2LKV+WQtLjXBewXVs8ylMqXjwfikGw/qTTkE2hCl2VoSligc5UamicOwv80hJv3t7i2++vECelqCWiSQTfc0VhQ280n5DUWPD1WbpKhYwXuHjx6iWOlifwghAaNzoEONOPrghw5saWwhxxk8l8mfqmNz9JC0k487QHHc4sBTU1rnEDPkG3YQpkrp9S4FIY2fUC3akh4r3IP8qa8JuFgXzu8hSCJvcQ7xlJGDdMkdMz30oamoWBhyRFToWKoaFRVezSHNd3O9mYOT8/lY1Bta9RlZloQ/iajuv+8n14coPfT4BzWiLNaqiaCS+iJzyAH3iyScRnLhPOZwsCZ2N0OP9V/LgxfshxAuMExgmMExgnMExgBM7jShgnME5gnMA4gXECn/4EVl//zr/OmKTdVFII6BAOaUDdFtBMQlIm+Xj8uobr9+JlRq8i3rS4v86wW9Oty7I7RZJzA1HmTxIEWUzA0Z87OJBFeizgjclnJj6ZdO1gWYTcJpquFxdsVjZwQxvLlQ9Vq+A4Bo6PligK4MO7R9xcbiV5SIM0TQOmRSUFQQoLD1kmp6POO8S7HFXRgOFNy+eXAsulzkFD2/RIdi3SPQv1hrfL73G8cnH+IsLqfIpg4qGnA7YmnCFkyQVgFWWBNMtQE5a2Guoc2N4VOGyZMu0lGcpUc9/TaaqLNqOUJDMQhiY8X0XbVEjTFrNpgN/97hl+/ZuX4kR99/4Kf/rzO3y43KKsBnUC0500UTS1GAOGMfY/z3tQeFBRsjg28eyVh2jiyBH3/S5DTP3GfYPl4hj/6r/9EucnIfa7LX58e4nv3z6IWuCL1+d4fb7ExGPKvMD9Zo1vfrzEzXojc4tmFjyPXtzBHU3g33SapGAJs4uMn41gV5FNCpb5qV0vyd3QMzGPAklGtqiR1wVK+nLRCzBjAl3rFUk4T/0QR/4EHtUhdQtbN6So0nccgevcVJAkpaahbBpsdju5DtwgiXwXlt6hKw6w+gxnc0vczYSlCov4DBua6UG3mWp20SvWAGMJ81VydKbhG1EF0C/cpVspCuwk9dpCo7fY9KCahMB8nQLNIUG12aEuGtR6gB0i/N3bFL9/+4Ckb6HadC3TvT2cHhDVN9P0GtUJKjxLh0WAzM2SusJRqONvvzjCi1MPutbCm0wEVNY5/caE1PQz91IyJ5+rqYA8BZhAbmp5T13F9cxSPw1tTajP9UsY3ODdbY1csfDV386wPNdguD1Mj2CWCV1ib10S1Ly/pZCRELUsoDAfbeoCVgnY6/Ue9SGXNc3UNO/EtNawy4G4blGZCibnU7z81SsslkcwWejn+lKY1wgAJzcf7l2NN1+VocoOKPJE0tvUPTA5z+JAltnlFfCwK/Cnv7zHh+s1dJMu4ClC3xcdCTereMqBShymbKlz8T0eR+gRJwfMFlN89etfIZzMJKn7s8O5p4+dpy4InOmSLhNJjVNrgrZEXZaS0v3DHy/wh3/4KB7k+SJCGAzpZtF2PDmVqechELZsE3mRiq/4+cvnCCcT2K4P0/UHhQtT6swyy6OSz6oSXRlDaQoofSO+at5j3//wFt99/xZF0cB3A0zCEJ7tDH5qOe3QCkDmSQh+buo96GTm/Jh2zvMUhzjBPs7EI69z0ybwMJ1O4fu+OK7FMV8NTn2C5/V6i/VuK/eXOw3R6xpu1we8+7gWzcqrl+dyYoG7alkWI0tjuK6DaDqRjbWmGzQo1GnQPc8THLtDLg8nlgaGU7r3XXiuJSdcBDjPv+YJkhE4f/o/a4yfcJzAOIFxAuMExgn8MoEROI+LYZzAOIFxAuMExgl8+hNYnX/pXEsRXd5juy4EwPE4uGYRHuhGfI8AACAASURBVHaSdCRTIRgOoh7HJy58L8D6PsfVxR5ZTO3BAEYlFclU76BOlpI0JqVNi8fbmXZmEq9F0/QDlGA1mdnD8RT5vW1HpS5VGj1MR4PjEYS1CP0As+kR7m4TXF4wCVmjyRuBu+TbujiQDdGAsJywzFqUGUvAWAqnCWSmD1rRG0DtRXHANHeRtMgPgx6Ab4bJ08nMwW9+d4bnn0+hmd1wZF0+HJO7NfaHPbb7nRxnNwwTGiUIWYPDpkB2IKCjJoLwawDOBEF8D0xDE+wTRE8mFs7PJnh2tsTyZA7b6hHHj1hv1lIUmOUd9gfqNHLkVYOi6lCQgTHZLCWFT9CZzm2NKhDCcgUnpx5OzwPRcvD1Hx9K3F3Fonz48uUp/tmvPxcf8PX1Db755i0ub2KEkwhffXaG08UUvmuhbCvc7bb4/v0VHvYbOL6KILRg0DVBjYXJ7033dQNVtZDGLfa7QoBzrw6FiHTRMvlJpbOlqYgCB4E7pLezskDNJDJLySTB3ImfNnQcRLaLgM5my5G/enQ408ELSHEbSwO5qUD9Q1FVSJJUACPXl2OpiJhSN3u4RoWJy/I9HvsHDDeAYrjo+kEvoekOdIObCYakzwnfqFUhaBbNQ52jp1e4jCVJ3JYllI4bGvZQvsadg65HnRYodgnKUsG6MPDNXYU/XaW4PpRouC5NVbQOKjcfBDgPa496Gup+TaWDpfbQmw5zz8ZXL6Z4deogcDjbDpYfQbcDOUFAVzQvgUr3b0XXcC2FhqjoAc4lVk982pZ0N9O3QGWJjqICtocad5tS0s3BkYvXXy0wOzKg6JWUBGr0Gasm/j/23qvJsvPM0lvb++PTZ5ZFVcGRbLomu0n1zEihiL6Y+TtzPTExd/OTpFAoQi11k0MHNAigvE9//PZWsd4vQTYjpD9Q3IVIsFCoOufsdxskn299z+pYNijbEpjaVe9Z01VdZAJm6UM2qIzZZCg3mcDQouqQVjri1sF1ZuDlRYrrpMT+7Ql+9j89wu17M/FXmz41Jh5aje9jCHDVu1Y82fQ3V1ksiWaNg2HinKoScTjXWCU1Xp/G+NVv3+Dt6Vx2IuzMxhgNI7iWJfe/pHa54MUzbHB/AZ8zhaSIj28d4+HHn2Awnkq6mYWBPFaW3PHGF+hbKU81/5e6EgHOJRPWGb765i0ePzuHbriihKDHmOCXCwDii2ZCnLtAqKlAg22yxng6xEePHmI024HpBtAtV1LknShO1IIUlSFMy2sNzycd+vwsLbI4w5MnL/D48XPx3od+iGEYiT+f76Fr9Mwzlc4+x1Lc5Xzo8jnDVDd/nWlrwuS8rFHJg1UHNSWe54mSo2lq5BkXzwpJVfO3bOMUSZHDYPHiIJRr+Ox6jccvrgHdxf17R5hNfBhagyyNkSQb8Z4PhgMp8uSuA9Ha8Cx0OpK0wHIdo2w6eGGA4WSogHPgwXZ0tPkNcG564Pzhf6vRH2E/gX4C/QT6CfQT+PMEeuDcXw39BPoJ9BPoJ9BP4MOfwMHk0DmlU9PSTWzWOeJtIQlML2TJmYYipzqiljRyOAQODiPMphOBv+/frpTDWVcleXVJjy4ZMTULmiSZmdq1HF1SxrqmysDYecat3wTBrVFAt0pxgVos4nIgcJjwl/CiLhsYnYu2cnFxvsVymUDrdLQlHbVENwTbLBc04Ti2vH+6rVCklZQZDkchwoGHTm+QFYkU6gkbbwimW5RJg6ZSwJkvFg1dfP7jI9x+MESnlWi57f0GZrFwa7PZYLleo6wbBH4gTtU6r5BuCZwLeb0yI3BmnRbhIvUW9BEr1YZju1KQePtkhtlkBPa+reZLnJ+9RhyvYFouXC9EXjVYrGNxqKZ5gzxXEJvJQaZD+RdTieRzo7GJ6czFzh4TjL4A0fWqxOm7LZbzFL5j4N7JHo4PDsWt/Pb1GV6+fC/b9Q/2Z7h7vIthyG3uOjZ5hveLJd7P58jrFK6vw3NVERnVFaahyfZ7ccsaHjbrEst5LECLKVP+RT8xryeCVhNA6LqqpBEtsrJA2TDh3KIg6KpbeKaFke8jsBz4hiWwecyiMW6915nsJsgvBTyzOJFJ+CTJJMVJMDsceJiNfUyHLgJXg6OXcHhdoRY4bXgRdAJmluA1TJ07oqjoqHZoW6U2EPiXoytioNiivSnJI2xuKgJgC1pryDXHokSWLpYFP0eNxabBi+sSX7zd4vWqAjPBmsnPClBrLdaTm0Qrk/2irCGYRwVPB8auhVu7Azy4NcR0qMEyK+hMZdueqDw0lgDWSkHBVQel/8ihcXWoor+5FICpiapCRycOZypVDGzTDu/mJV5dFnBDHR89DHF0zAI3A2w75L3OBKqknDXOp5UFDUJNjUn0IrsB2q1oYUym96mTiQsULElsmG7WcV3aeL3q8PhdirSq8fDhDD//+3s4ucWUtgUrDKE7AUCHsc6UM++OVo6hLVIBzoS1lutK0ryME1G/sEDv9CrDl4+v8OU3F1gst7IAsr8/xmQYyuIGMa/oIkzeayq1XJUZuq7CZDrE/Qf3cXLnLvxoqHQakjLmOZSKQinBo0u6LWI0xVa0LNyBwBLUKwLX52d4f7aBZYeIBhF8z4EnCWeV1KZfmcCXTmSqd5Jsg939HXzy+WcYTnegu4GC3EyQy+4Hrle06KgqYVq94c6IHAajy4AA56dPXuDp0xeoihoeF2IClmNSx8E/p6C66F3kdajOUdoezoHnlM9Yes55OpmvF9OR6I2YladnuUKRM0FeyHOAha2E+xV3J3BhwbcFOF+vU3z77BpNZ+Le/UPsTAJYBgsJU8TxVhYhBoOBONm5C4TPbOo7uBODLur1NkGSl7BcB8PJCOEgRBh5cFwDXeHgePYJ0APnD/87jf4I+wn0E+gn0E+gn8C/mUAPnPvLoZ9AP4F+Av0E+gl8+BM48CfWqeOY4uYkSFsuU6RZDlcAriu6DG7xJtjzfGB3f4DdvRnOL7a4uFgLSCRQJozN4lLSxU2hkrjEOQZBssNUKWFKJVuuPd/Bo88PcXDLQ1ouEWdreIGH0XgkIIblV4Qn8ToVgHv9vsTLp1tROQh1ZDEa09RSckjYROeyKdCajuM8q1FmtQCao5N9jCYDpHmCxeIaaZYKXK6rTlLd9C7znyWVrQN+ZOOjT3dweJeu10oUCEzv8QfhDFOP3Cq+2eZS0DUZh6JYKPMcyZpfBcqM5VzKY610qZqkCndmIe7cOcLJ8Qkc08fZ6yt8/cULnL27gqGXmE1cDMcR3MCVdOI6TpAwTVzWyPJK0qT8nDxW3TSQZjUsu8XxsYfjkykGkSfn0NBtvHq5wKsXF/L+UehhEIVwDBfJtsT5+7Wcq72pi9vHY0wGEUxNQ16VOFus8eJyjrQtxLFNLzTh6O7uBPv7M6zXS6xXa1gmt8X72KxyLBYbAVw10+CEYQSTBHqdBgO6lJ3ZLAnsFGROyxKlJCFZSNfC1g0MHAeBZcHh9nvLQiBaBBemxWurgGdZGEWRXFPUHPAz5OkGOgrcOprgkwe3MBm6okNoqhRal6tEru2i1V2BnYbNwjrCW5YvKlCnHOM3Go0iRpsu0eVrSTm3VSnlkrpGp7mHtmpRbGKBrppuI29srAsLT85ifPFijpeLCkmrwWCC2SaIJMimjZz6CC66qCI7Xq8mGjh6g6Ft4N7+AB8dDzAO+XsqWB4BbYCuIcjke7sqvUxlRpZISWBb5qipf6joG+b1q6HVDJheBK3RkS8SpEmDy7jDs3mNl8sat2+F+PkPBhgP6JHmbgJ1HbFIjj94nZc59RKNfGb6rHUCRP4vE7lUVlQNtFYX2EyHc9NZSFmUuG7x5WmKV/MSuzMPf/v9XTy4N8Nw6ML0HDjDMQxvIA5nwl7RQ1PDw2WIMkWRbkQLQrUOAW6eJNis18jyBt++WOGf/sdrXHKxSafjmcB5IoskVFDw85PV0uNsCXTmWDJZjHn08X08+vQhBpOJShmbDjT+LzG13KK8+Wt1vvM16myNJldp+vUmxqs3Z3jx+hJx2sGPxhhPJogCT96HLu3mZtuBpMGbSha0qqbA0a0jfPzZZ4hGE+iOD82mxoUJZ2o0FChmohldKdoWJskJgg3dQJYq4Pz82SvZpcEdKL7niSuZQLco6X5XBYlcZHNcV84fn5kaNRtUZFSqUJDnVAoCWYZ5k0Dma3Bhgf/M0sA8ZxK6Un543sf0sPOesA2kVScJZ7q679zZx2wSwLGYrKZaJxXAHQah6Dyo9uB7G6Yhi2F5wcWyQp5jraYjHI1EqzEYBgKctcrByezTHjh/+N9n9EfYT6CfQD+BfgL9BP5iAj1w7i+IfgL9BPoJ9BPoJ/DhT+Dg8P7oNEtKWIaBwchBXmRYrzM0tS4Ah2k6JuBIkAnn9vZHuH13F8vNBqfnc5iWheEwkO3+m2WC9bxAlSvHMBN2/MGUL7UH3MatGTVmBy4efnaIyZ6HvN6ganNJ3BF+UNfA9yWg1TsT43AHZWriyddnePNiIVoKgiq+tKg+WEDIEjamRgW2MH1H3zIjxbpsQyeIZlK5bSuVaORnK1UiW8iXUOwOmtkhGNo4vjvE9MBDZ5QoquImld2hrmoBOUzllkyR1lRm2IgibrE3pQAv2WRIt6VsjbdsQjAd0+kYt46PBNrS+3pxvsKb5wvMzzbINxm6qoJjUwtiiBrED7nlH8jqGhXdqPy8DRPNHcqKM1TJ6VZrYNoNBiMdg4GDiNvldUdCk4t5guWKKU9qHQxJJDONvF1VAoN3xwEOpyEmkQ1LqLhSXFzHMd4tltjWJVzfwGjoYDLyMBpFsCxDUo1plsF1fHhuhPl1jIuLhUpXWnTKMjRMSG0hTxrxaBO8eo4h8KsmnK8blA1LKlXhoKUDjk45CV3OOkLXgO/ZogAgNPa5bZ+FaJZKJKdJIn5f39GxN/VxuDfEbBoKiGS6VVK5FXUKuvh6CZt1O4Cm09usoau/W2GQzf+S5O2qHG0eo6G7OVuBF7G4xg37JjVMzUMtMLZmMR8cbBsHzy5z/OH1Bs8vM2ypUhHNiXI0s0ORCVwCdSbDCZvpLTa1Bo5WY3dIjcY+bu9FGDgtLL1Cp1UAVRwOS+1sSeJzQYQp3po6kmQrGgZxKpNHxzG0qpJSNyorqMao4hLr+RbrbYWX1w3ebgBn7OLRgyE+uuXCs1v15y2mbglnc7RNKaBQoCx/Mc1EJcLGSqovDN5sLGqsW/Gf11TSlMA6bTHPNHx7UeHbqwqtreH7nxzgJ58fYjKg57sUsO0NR7DCKRrdRUlvtqGcw5LqbQqB5zw+ng9qI3ivLVcbvH1/jT8+OcfT12vktSZKi+l4gNl0BNe2UNe81xo4li1qFgGxWic6DV1v8PDhHdy5fxuW5wEs7GNSnVoWSYO3Ao3pTtbr/CbhHKPOUyRJjvPLFf74zUu8enOFGhYGozGGw4G8F585nL8srnBuzGfztfRGYOrRySFu370HN6QL2Vbnh6WPoi1hylmlsAmbtbaAIf5w9UzLswIvnr3Cixdv5B6xTUsWbKivsGzqT5hgbuQ1uOrGZzR9zCwB5C/weacbpjyDCIFZtFnSQX/jazZM7iax5LknJZx5KeoOeW7KM6dDR+++Z4uj+8nLa+Rlh9u39+Q+cy2164DPAS6EEITzOcvZ87PwM0iCuqqRFZX8t4KfLOL8xkPZdeJ6fBEHJ9M+4fzhf5vRH2E/gX4C/QT6CfQT+MsJ9MC5vyL6CfQT6CfQT6CfwIc/gYPdk+A0S4g16S924QUmEgKrZa5ACgsECVobBZqmkwi37s5QdQWuF0tJ0Q0HIdBouD6PsV2U6CoWAyqIyy8mcukyJvDQnRqHdz3c+3gX0chBVmyRFZkoEtKkEBUFoSyhM5O6g2DEjCwWlwmuThXQzjPCFZbT3aQkWVgnMI96D6XiYKEfVRldw89CCMOkH08oE4ZMuDJdK3vbb7zTHQxbQzCyMN33EAwNdDqVASUqATnq99FXTQjUtiz+YymbJilizzNhWyxrq1AVpYDF4cjBeDzC4f4BBtEQWVbi8nKJ92/muDxdId8UMBoCSYJxXXl9XRPByBOlQl7VCsyCBYsWNM0QgFSUpdKeBBb8gQ7bJWSrYEGHBVuKDNknV1Yd8rJBmtdYb3NsV1RTNNgdRbh3PMPOwGWIEdLnCA1ZVeJytcb5ZoMclSxAzGYBxhNqHSCp1u++QSS0cm0fy0WKxXwtpWR09RLoUv0Rb0vML1NJQBM4uzZTtXQQ0IlNIMgFAEihpMtiSY2A1oBjdfBdDb5rS0liXWkY+iFGng1P7+CZgGPpCFwDg9DCaGCJu9nlggMXKUxLdBBUj4haXKfz2YUmnmJTABnPUUsVRcfjaSW9q7PAsC7QZBs06QYagTXT4hZL9Uy0SY4mzuXYCN+S2sJZoolG45uzFOucXmpaKXiuNPBQCVMJ8x3blAJF/rOp1fCMDjuhiTv7A9w9HGM29OS4uYugpeucSVV+MQks13EpadauLlGxJLBSwJkLLF1OBzDd0DZAQF1pSONKFhsuFhmeXFRYdzbuP5ris0dDzMbKH23I3wgJmYaloqNQxY+OzSgs2pQu6xZtVaPLc+iSpJYoNcq6E/ibVCbmiY7nFzm+Ps2xgYXb96f4yQ+Ocf94KFqTrsnkWWB5Psxogkb3wbUgfl7bcQTE00dNb3KVpQKQef6aTsfVIsFvv3iFr5+8R1rW8vvHoxGm0xGikC5hMmM+L3S4riNgVhLLUkhZwDQ63Lt3jP3jfeiEvhYXkWy1lYEbJaiAKFPRWdDdbVCtwfu9ZLo5xes3V/jqm5e4uN7Ccn24Hr9c2TnBIlXbUueAzyt+Dr4eS1LH0xDHx3vY3d+XssBOt6EZDjTHl3MkN5PMnWn8DHrH2kWCb1W4WWQFnj99iWdPX8p94touXNuWZygXBdT1QV++Ov6aQLni51alifw9hPn8QYURQTSfvSwSJYhWZYNcNKP/mYt8fA2l1Ci5oCLpZh2aYyEtW7x6t5AC08PDHUynEQKPfvAaaZpKWtvh7G1bFaXKc5IgW71nVhRYrNc8OgHO0XAgi1dcVEPl4Jilgb1S48P/TqM/wn4C/QT6CfQT6CfwbybQA+f+cugn0E+gn0A/gX4CH/4EDryRdiq7wjsgHDg4PJ4KkL26XEt6TtOV75PQoi5ahIGH/aMB3NBAkqfI8xy+66FIOpy/i1FsiRaY5iT0UOk/pumYykvzHKbf4Oi+h+N7I7i+JcVv3Lq+3eTIMyYOuQ1cEzisuEwHy7QROCG62sTyosD8IhHVh3yzQgZGeCTwGQJ8WM4mQJnO44a/ZkhJFeGIbBtvNPFAy9b2mxS2lMs5BvyBCX9kwHL5gjWlD2iY7tY1OC7Truo1NLDMzkKatFivMoGFg4GOMOBxdwgjEwf7IxweHiCMZljMM3zz9TO8fn0l7miBd1UHrWIamNoJQvMOlsv3Z8GaiTQvBVITnhJyEbg1dY3tJpEk+GQaYrzrARZhU4I2L2C2JjzLg+f4qFsNq02Gi2WMFVPXtYaRZ+L23gBHO1MMXFsVt5HLGqYUhp0vFpgnW2hui8muJ+/h+o5sn0+2OcJgANdjUpjqDAvxNpdEPL3IBOL0ALPD7M2ba5y+Xwk0ZoLZ1JX6xHapo+A1xZynJulw39MlFe25/LkG127huQ42yxrL6xKTIMRu6GBgAZPQxMFuhL0Z/dm8QJjiLgU6oqX3OIQV0tXrydyknLLjEXJhQBd1SFtmqJI16jKBjkagIb/E1lJkaJMEXVUKjNUMltLZkvgtVzGStENcW7hIgMeXGb58n+IypitaFdcx5S0LGx2VB/Rc63AtQ75sFgFqNcaejgcHEe4dhAh5vJYhWgSTagT6CjQDWtNK8p0p47osRG/BRk9CcWo0eN7UN+u6gqmdiSZrkeUd4hy43tZ4dbHFq0UBaxThxz86wqN7A/geywwZs74psKPnt8oUcKUChMWeZSmOdF7fTHRXcYw2jmFKelhDUbeIC2DTejhPHPz26RYvLhPMDsf45S8f4fuf7iN0qOGg2qQAWIanmzCp1LBCVB1XOZjWdWVhiYJzJn2rNJaCQp63ojHw/irD//FPz/Dk+SlGIxOjkY/hcKjKArm4QdisQcFm7mQwbyC8OI1reJ6Fo+NdTHcm0EwbBsv7TCo9WBpaoy4Jubdo8y1QZ5I853OKhpGL6w0eP32HJ8/fIS1a5X8WXY0ueotBGEqql3CcSWPxjFeFLBwdHk1xdLyHwXAIxwsBJusNW7Qa/BzflQZytwVX5+iQZspbY0KYqeS8wJNvn+Hbb5/K7hLlcA4FOBMg8/3EV80bCgyec9dFg5pJfXGS05+vFnjUM5RJ51ruMcf15XkZx7EUoHLxikWR8jjiueYCl0GTi47G0JEUNc4uV6Lzmc6mmE2HiEIqSRqkcSqvSw2K7XCxSTmoCbSp6+BrU8+0XG/Ap3UwHCGIIowmkXictdrF0eRRD5w//O8z+iPsJ9BPoJ9AP4F+An8xgR449xdEP4F+Av0E+gn0E/jwJ3AQTPXTmnoI7uR3DIynAUaTUODE9fUGeVHAYHKXvtKqkeK4ydTHeHeATmsEXFiGjTJtcXW+RbKq0dYq9UsFw5BwKHBETRFniQDnnWMb0/1A0o1Zmst27u22QpY2slWdaWHLJnFmCq+GZVoYBBFMeIiXJRZXsXiSxa1rWAKB6fVNs4KBVoHUTc34nyowJAAkiCZbZnmfhCBVEFJ5fHXlmuZxGnYHMiLHJ/RuBcA0UsilUtuOwwStiYoFiRW3v3MGlbxOGGqY7dg4OBzg9p1djMcBNpsYz5+u8PYNIXEOxyG0MlDlNfJNiTpTjl+mfPnvNFNHpXXImVy8SVMr16wqCuRnph6DCW8/oBeVCWeWiLWw2g6B5WI8GMNxPCnrupivcT5PRGPAkrWP7xxi7Bqoky3GUYjA86XwkTMrmwpxlSBuYgHOdkiY2aETF7EJrWMilhoRRwoTdc2ShYKz90ucna2w2RQCTj3fw+VVgvU6hyeqE57KGqbZIQxtAfj0YQeBgcOjGZrGwru3K/i+jpNjH4OhJcng0zcxFmcl7h3M8Pn9fRyMAkROC8coYZuVpIJNi3lppktbaC11CQTwpKouWkI+w4Fuu1LuRlDbFX9WJ7R1JulaQkQ6fUkamXbW6kZSvbxQ6Lot0gJ1kqEtO2S1javMwDfnOf717RZXaYVSKBuveZW0Z1KY30hLeaKhwSLU7loMHOBkx8P9ozH2ByZCu4EfEbxa0Kh6sBxJofJ8WFRzEEDyMzOJW7FcrhQoyS+mtJlQJRx1bBa5+ajyFtukxnXS4M2qwuOzFJ0FfPpwiIcPd7C3G4lbWtKxTMyzPI+wNI+BKlUlix3vcybAmf6nYsOT96uXC5TrjdxPnWkha22cJTq+vWzw5ZsUpa7je58f4u9+9imOD0fQmwQmcnRtjrrKpSRQdyLRatDlzPfmAgUBL+F8m6eokw2qXDnkrzYFXpxt8Yc/nuH8cokwtDCdjDBgaZ/L688TzQTnzHlLMSPPInUTVGy4NnboHT/cQTRgaZ8N3fKV1kLWAxTo7ZoUXc6iwA3akql3LlhZeP7yHL/+3Td4d75Ep1NzE8EPfLj0jNu2LIhYFhUuSo/Ba4WJZcvscPf2Hm7dOkAQBuL+7jQbrcbzq5L2XCrgZ/zu2Ksqk6Q1ZRu87uuixLePn+GPXz9DUbCcNEQgnmRbrrGG54OFkTdwl88TzoG/znuBwFeO8SbtzcVC6jKqhuln7pRgApmJZ0LoG29zTZ9zI1qdoinF4dyaOrKqxvnVRhLO3K1B4DwYeNC1TpUO8j6hNoaLikz3Mz2uKQhe0utfFFhvY5RNJ/A9GkYYz0YIh74knE8mfcL5w/82oz/CfgL9BPoJ9BPoJ/CXE+iBc39F9BPoJ9BPoJ9AP4EPfwIHe7ejU26pztNKoB1Tvrv7QwyGHuaLFZaLRBy2TM1JotAEooGN/aOpRIrPzxaSfCbb4GtIaWCp3LxMdwaBC9c30eglWrOGE+qIxib80EKZN4jXhD5Ks8BksmFxi/Z3wLmTUkIW3vlM5pUmLt7FOH+/gsFUsE0PKxOJrSRtt3GB5kaz0Wncck41hwKeTDwSbFM1Id5mlruZSn/A7eXcpm4wpWp1cD1NIC4PQlQiotDgZ9QkTUl9A5Udea7UHbKt3DEQDnSMxzb29wcYjHzRNVAREG9bpJlKHcpW904XYF4kNeJlgu1qg7poVErXAErCZm5PZxqX3I9pbQJyfo4akhoPIxvRwELbcet6idDVMfRMDG7SkJ1hYBlnuJhvcLXMwJq6w50RHt0+wNhjGjZB4NgwNUO20su2/KZARQ1CUAFug86kj0RFxy3DE+CcJVwU8BCFI5R5h/PTFd68usbl5RZpSqhMX7eNvKjl84cBtQm8PgoJ7w4GTJhS85GLizqMArSNgeU8hWVqGI1sBL6J0DfQFi3c1sEnd4/x0fEuRq4OR6ugUdMAaks6KXXkdaPrhJdMWdvoNCZKXYBwUbfQEYIRJLNcrqnQ5AlAd25XoK0LURkwjVynGfRapc/bPEdD0CvqA351KEoDV4mGr88K/PE0xeWmQMELn4CZEJenj+WAUnpJAN3Bajp46DANgJOZjVu7Ho6mPiJ6lI0Gtu9Ad+hf9qF5oehalCaDKotU1B5MM4usoKmUr1kWf+g856/zXglFO5MlNRbrEi8WBR5fFXi/qnB85OHnfzPCETUxoSVw25DGQN47TPnTS03wXkpqlasoTcnj5gKLA92k+qBCu92ijBOGrNFoNuLGwbdXNX7zKsWz6xJHt3bxv/zDJ/jeZ7cwDG0Q5ustyw23kiKu+exwQ9jDGaxwJAlnQcSyPUEB51aAc4IkLfDs3Qq//tczPHs7l4WtySgQ4Ow6jiweUGlBvzcfPJy15zhSoEfIWlY5wsjHrdsn2N2bwnUJei2B54THvC/RooKPTwAAIABJREFUlvIZuzKWL7A0kP7iBigqHV9/+w6/+u1jbLMSbuCLpzgIlauYzxTbouLCkVny+uHn4IKSTeB8Zw8nJ7tSusqSSnqbufDBRRAmvXk90tEu2iHC4yoX+G1Q8dJWyLIcz56/xdOn75DnfB6F8lqqAPAmQc8FiRvQzNUz/h83ERjxuUGnM6/dRpX40YdNkFyLXoj+au4oIGjmVycLaqK/yEvkeYayrWA6OkzPRF43uF7EyIoGURhhOh1iOPBlQZFFsXmWymvxnqdSh+eG1yrhN4EzFyzjLJM/T+gfRQPM9qYIRwH03uH84X+H0R9hP4F+Av0E+gn0E/j/mEAPnPvLop9AP4F+Av0E+gl8+BM4OH4wO+V2bBYHZmkpYG62F2FnP0BZ5ri+jLHZME1M0EE/ZwMvsHF8e0dcqK+eX0gxnGkQwpiSvGWpmugiOsJRlk8Bpt+JqiIYOlKqRUixWbLETvmOg1CH5dMmQOjMZC3hrI7dnREO9nbgWj7SbYPnj6/w+sUVXItb203ZSi6fP68QxzXyAuIwpY+ZwFmKtiTdzEQoi7o61HkjkJxuaSapuf2bUJnJP3EKe1Q/KB8plRwEewVTxQ1EJxGGJtq6EYBN2GxL4R8hui4wfjIJBP+kaSblcYMBtRQBdN2SpCA1HGVGJ2+LZB3j+uIa2zUBpzA4cQHf1NmhaTVxZxM2a+w4rAlpCfxDDIaOFBRu5ikGvondkYfI5/FaiIsSV+stFusEy00F07BxOBtKWpi/zyLcp+O1bFBkpWyNzwngnBL2VEPnMeVYqfS3wWJBH2VhYHGVoq1tuPZQXN/v385xcbpBljUyK/JXYlC+uOPZCEIHHgvxTKoBdEQRQWOFJM9RVJDUJf+MzuMsCfBb2JaBo31f1B+3d6d4cOsIO5EPgwnfho7wQqAhE+k1U53UodiOKoODKXCdQFOcvTqvEZUaFisyU8t5io6J3o6vlYmqglC13GyhV7UA54oKDYJAJqN1GzUczBMNT84L/OrFBq/mTHYS4Kkv/jb+jcCZIFS0Gk0Nt2mx4xr4aM/Bg0MHu0MDIVm40UJn8ZxtK7evH0H3Q1G9aHmBNs9QbZZAkUpKWjNNSWCDxXp0LDOF3ZJwE2J6KEsd222N80WOP55neLKs+Sb4/sdD/OQzlkNyoYCJcEd826KUobajVpATrHUj2K4Js7lYoAoXmaxvsxxdWajCxNZE3jq4iIHfvk7xm9cZtp2Fn/70Y/zj//x9HB8OZSFA4v8sA0wWqFjESL2IF8IcTGD4kSwEiA6EFzyhN/3N8RZ1lohK5osn1/jf/5+XOF/E4pbfmQ4wGnBXhCoyZYqXqebvksKDKEIY+GhaOs5TTCdDPHj4EWY7MxiS5jYFnqvFBxaKlqjzLep0CdQpbdmyeEV1xGKd44uv3uIPX71BqxsYjiK575maFvWKzkJVwntHtDKcW9tUAo4D38DHj05wfLwrCg50dC4zXe1Jgp37GUSZwnS2yXPAHSGE/TwPBZoyQbyN8fLlOZ4+P8NiWQEa39dSTnJNlQJSIWKxGLDj84+ajU6li+mvlvR7gbpWOy+atkbJskcutBFSi+Oci1hqIYOLKpJGznJkeSE7GgZjF9HIlcWv1SZFmlaye2EyodIklGuSCzL0OPP1+e8s+r8FejdyvquqRFbksqCV5hWqVkcQDbCzv4PhOITeODiZfQKtsf/7f/lv/+0/f/j/ue2PsJ9AP4F+Av0E+gn0E+AEeuDcXwf9BPoJ9BPoJ9BP4MOfwMFgzzrltnCCTKowLMeC50O0Bju7U6yXBV6+uEBZ1JIAJlijr/PO/V1JQ796eY71PFPFVp4rCowizdGWdNgyJaxRYQpnAARjHcMJU4IOFvMUi0u6Y4EoNOEPCN8Y36U3V0GVIPAwm4xxdHCAUTRBvCnx7R9f4+Wz96IUIPQg8CVYZgI5L5ic7QTkULsr7tKcMFLHZOZiGA3AVrbldYr51Va81DwGftsjKVZ6a7UOXqDDDw2BWoS9BMtM7NJH7IeeQOWOdBUQOGpaQFnn4nxmUeDOzgjjyUi+mVrO51iu1uJtJbCKqR65LJClLRwTkuR1TAVFOTuCbwKpvGolMcy3oe7B0ugANmTL/XAcYLoXiu6iygpoJcv0WJ7nIPDoiG1xuVzg/fUCSU7YQyWGgdkgwMNbB9gfRzDQSckaE5NdTUhVIy1TFHoMLShhhEw4t2gFotrQ4WKzavD86Rxnb1NUhSaMUjzFPMfib9Zkmz6LCguCZCg9yv6eg4ODAIPIlcK6PE8kcWlYTEJXMndbt7Fd5rg+T+CYDn70vQP87Q+OcbI7wti3YFPrwXh3w8WCAm3TqEQlU606CxxrKXtjeJVwjoV7uu3D8AI25KmiuLoF6AjOErRlCjQ5dMJHwtQsBQoqK8giK2TbWKVAdRNFZyLTPDy5qPHP38zxep6BmXGNjnJRaUgVpcA+STgTQjOSXnTYDyz84HaAhwcudiINvlUJfNcptrZslW52PHmfiuoW6DAJ3/MMdbKCVmawbnQR4huvmdLmF9/RRN1a2KYttimwyky8vMjw7VWGzHHw6NN9/OBhiINRhYFfQ6dLuVPnSucVQBDPG4RJ5LoUbY4q4WOxnALCkuwvK7RcHdBMdPYQm9rFV69X+NWTOS5LF3c+uYdf/OIzfHyf7mampm98NW2JcnuFKl4oxQ6Buheg1kzRxfBzODyH6FCmCbL1BmWWIU5L/PHZHP/8xSm2ZYfRlL5uC46pfj+TxYS+stjU1Mqv7lii8GFiW9drnJwc4LPPPsVkOoHGNDevCT4U+ACjTqNOkW+vka0vZdFB1CemI/fKi9cX+N2Xr/DizRqm7WIwCmVxihdHzT9LfzlT4izILHndFSjzjE8RHB6O8Yu//yHu3T1SkN1wYdoBDNuHbrmSRRZuzMURg7NqVHJdq1QivGEpao4nT97gn//lMf71qzOsV3y2qBJMTlYeLDc7OKiA4V9/+mUhvkyN81rkzgvRdYszPcn5v+r/4qk/8ee/81Etaeeuk2fiya0Rdg8i1GgQJyXitJJE9ng8kC/b5LORGqRE0sx89nMhQ30Wdf6pUcq4cFJzh0ctzzQvCAU4j2YDmK2PW7NPeofzh/99Rn+E/QT6CfQT6CfQT+AvJtAD5/6C6CfQT6CfQD+BfgIf/gQO7EgX4Exoyy3aBCua3sLzLRyfzEQPcH62FEBLDyhph+uZOLk7hhcZuJ6vUaRMp+qiHeDrlEWFPKYKgOV5DpzIQGeWCEamJF7Lgr7nDGlcwfcM8bPaHlOcNVqNAKmTgjzH9lGXBrrGlGJCQzOwut7i/P0CdV7Dd2z4Pt2hBL4V0qxE2eqY7EbYPxzC9SxRXiTbrUCdyWgsSd3LsxhvX19jG6dyvPSaSpK5qAQA2Q5EieG5HuJNjjhO1fZzFl+FBOsWyqJEXTWi9iDQMU3qSGhxIIA2peiQ3CVNMmQp3bAK5FD/QC9019F3qmAtt+lHkS/e0/U6ERhXVR05qBT9dYw8UwEiHmdySkNS5qZF5yshpi1uWSopDOorqKwoM0kRE/5mLGNsdQw8D4ezMSZhINiLr6UypgrYN12FrMmQtincoY7h1IfNYkHxZFtYzkt889UFTt+uRO2hdwzRUrfxnRdYg+Vq8tm8kBoCT66jKNThEnzdFAdSM0IHLb3ZVVlJwrpOOyzOU1idhU/uH+B7Dw9wshfCp6cZTB1TQUE/sqlAMGfIJLhuCBQXLK+bkvIUHQXdxwS4pgXDplKBgJAdbRWadIsm3aAjbGVqmi2HRYk2J/SjtqRFlhVoOh2t5WFZmnh6UeLLNwlezFOsiwYN47VKHPynH5rWiXvZ0QDfAI5CEx/vuXiwZ2M36uDbLWxPhx240FkQyGuEyWUumFCT0RD2MrmroWOZW5GhThO0RS4eZV6nUlJX1NCZboYt18g6aXGx1fB2o4oML+Mc44mHH//wEB/fDxG5FTyb1yppOqE273cWxTFlT+1Fio6uGSnb4+KEBq3lApRQSPXVAK3uYtOGeLnW8ZvnKzw9WyMcD/HLf/8T/PRvP8FowHuUr3EzkobAeY42Xcm1qdNVTShpKODMZ4VJrQ3viaJAnhbI4hLPX1zg11++xTevNtiKW96Sc89xf1fwKItk8nn5OkpPIaoNS8PJyQA/+uEDfPrZpxiPp5J4VxoLiZ2rlHydosnXqPM1UOeycMJFt8vrDP/8P17it1++wXJb0pEC06FjW6ki5NpjzZ4kpTkypsKZ7q8R+RoePdzBv/t3P8ZHD24JFCdw1nQXmumowkA+rFQbq6yBMIHcMWEuX7mcDz5b3r69xK9+/QT/8i/PcX62lmPk181mBwWtb8Ysx6+pvknX4TNALQwqjz4kbU/gXPAUy7lXJbE3XFpmyHuFZY1UijB9fXAywt7RAKxNjbNKdEV8w+FogAmBs80Fi1qUGtwhYrO48SbhTJUHH35Vw7Q5NUed/Pk4reEGAXYP9zDZHcLqfNyaftoD5w//+4z+CPsJ9BPoJ9BPoJ9AD5z7a6CfQD+BfgL9BPoJ/JVN4CCc+acET8QpUown3WnUTRjY2RtidzdCkVfi6V3NE4EVjm9g7yQQFzOLpurKxnZdI15lUh5FeJElOY0DmEwDBEMTFXK4gSmAKd4U2C4JeAhh+V46LIISq0NH1QC1GjohsIXlVYnVIhewOxr4Al5X8xRV0ojHdTAg6CAoKZGWBXTLwt0HB7j/YB+uZ6CqcyyuF4jXCUJvAFPzcHEa48WzKyyXsQB1kyCI+USWaNWVqENYNMZivPUyQbJNoZkkOEAQ8P1MAZLUUTB9zI4u2yZsphOacIfqjkasAixfo6OayVe6rJ1AVK7y+zhnQnpuz59MIgFQq3WMsmJqktoNsjCdTBRdqV5HtAekRVKECEl++p4rOhO6bpmytvhZHJ7RRrazs9iQCwKmZiNwXPhSfMjiNJVEpDtaSvU0DTmd03kGJzQxmoawPRc6NQatge2mxJtXc6zmW9CaQOBlm5poSOjCtjwDg4mN6W6I8WQgMyScpxu4li3+pdpu36okOa+FIi+RrhM5n21q4NbODD/+7Bi39odwWQBJ6FoWsgihVBWmlM3xfImKm7Bc4J0pCUsCfA6uy2K0Zabc3FwJ4MAITgkW01i+qOZoqeeoa0kON0UFXYoaIc7ZEg6S1sObZYvfvNzg8WWClPyVDlyuAfC+IciUh0YHQ+tgax0iHdj1TXy67+KTfQv7hM1WDd3qYHgOrEEEI4gEQvLPNlR31LxfFIQVgXLdyP3DNHe53aArWEhH8GqjK5iK1dG0vA47rBLg1Rr4el7j2TwXyPjZ3Qg/+nwXx4cebKuRMjsWAko6Wj43wSNBY4Uqi0V/oXQVZPDtn1PN9P6y1lK3UWo+3mxN/OZdid+9ilFpLAo8xn/4Dz/Ggwe35PW4MMMUtRxHW6FOlkC2AXXL0nkpDZ78hz9xV2jUQrBkruiwXZf47e+f49dfvMbVFihAHYYq2jRFB6HSuwJN1U/V/cDZ6RoCz8LHj3bwkx8/wP379xCEY2hMZrMMUEr0alGI0AOOitdAIsC54XUfl3j1ZoX/6/9+jscvrtGaLJ20hNyKWuXfJIu/+0eeI86TaoxBoOHhgxl+9rNPcff+iVyPdDh34GtwYcy+SdurBRJ11bBwUAHnts7lqylrXF+v8cev3uB3v3uBq8utuNFZGEi3O5Pw30F9WffQdZj0WLsdXJfPcRmKmokMjNc0n7e8DdS54cy+8zdTg8TnOJ9bVAdV0DDaiTDaDdHoQJzV2Gwz0dcMhwPRaji2AQhwziThbLk2HI+FjPRB8z7nYkCNiotLbYfNNscmLmF7PvaP9jHbH8MCE86fArXVKzX+yr7x6A+3n0A/gX4C/QT+uifQJ5z/us9/f/T9BPoJ9BPoJ/DXMYGDj39w55TFc/RtFmWJvMgECn4HV+7c3cd4FOHp12e4eL8SUGl5Gka7Jqb7HhzHQ55qmJ9n2KxT2I4h3mJNYyKVCgoHTkB/agvT0kUbwXJBz2FBGrBarlFUpVgP/MiEz5I5SxfVwnpZIt004jvWYSKK6HDVkawzJJsSTUFYq/QXjgfAaOBFNj79/gMc395FnC4Rp0zjqkRoW+vIth0uTlO8fbnCepkLMJbyLtFyMG1IAMQt8ywRNET3QBgmxghTpXdZGijuWDqfCc8I2AmgRfPAhDgTq8qPzDJAgl3PszGdRfAiE7VeoGBJGb3CVDBQy2FqMjuCJUkErgssr3Mkq5YsUHX3qR5DBapuEo8Cvgj4yFO5GOAZ2N3zMBwT/FcC/ou8QZ4CyZZwk+lMpo2l605SkDwEVawonFM2xIt9oqWKWykA+Dd+c2gSFOv8YsJZg835B6acu2jiYrjjIRy5AuWpOKCWpGbauFHp2ZQ+4JY+ZwuuZWJ9vcHqcoWBbePz+/fw2d0TTANbdCMcIrUJAqhNlQ4vWTYIql9cGK4HjXF0pp4boGSSnKoOFuAVW+htKYsBPKC6KNGVlSSlmR6WZDOhGMvVWL5X0YvcQms68ZBvsw5xR9gM/O7ZGk/nObactW3C9V2BdixaJFQkrCfMdcwWvlZh1wU+mvq4P/Mw82p4egbfZwmbjdoy0RKMh0OYXiBgt0g2UhrncKhNjVJm1ML2A1gsmYtj1NstY/ww6aduDVSVhjjrsMmBeW7g8aLBH85zXKYNPrk7wv/6syM8uhXK+4q3hsljAn8CdoJXjYBWeabLZMMBwXEd6LYrDud6k6DNCtEdSxGj6SPTAvzhtML/9uUCLxY5PvveHfynf/wpPn54JIV9ksznRSQudH7SBm22RpetxJFMCElgygvJ4LVBCs3P1VDn0aEqdSyXJX7/xXM8eXUu5YLhaArPD+E6ruw44IICS/DkZQiCOy7wVJI+pvKHi0zTaYCDvTHGw5EUXPLzM+GuUsEE7iW0mh5vLkps0RYJyqLAfL7Fi1eXePz0DFmpY7xzAH8wFj8xrz/OTLnlCX/FPi2wmddQQU1LU2A08nD77gF298YwTC4CsbSSfnHuFLBVWePN4o4UTfJccMgdSwy5AFLKNb9ZJzg/nWN+tULbsCQxgGnS49yKtoZlpjx23l+27G6gW1opP+hvlsLAhvdOo95O9Ci8x5WzWVQp8vNOFrjSNEcSZ0jSDEVXQw9sGJ6FouuQl60A57wsEA0HmE7HsqOCizVVnsl9aTq2pJwJsam2USlq/neFz8UWm7gQ4GzYjgDnncPZDXD+pAfOfx3fa/RH2U+gn0A/gX4C/QT+NIEeOPcXQz+BfgL9BPoJ9BP48CdwMNwLTglSCHwJPAkKyUTKqpB07N7eALvTCKvrBKevt9gsCvn34VTD3nGE0XiMPOlwdbaVNDBhBkvtfJ/gtBa3KqGzZhCGFCgKAhWm8GzorSXwebvJYDgdxruOlFWNxpEkfJmqvj5NUefcem/A9x15PfqW020hRYfST0eVhKUSxkFkwQ98mJ4Jy28wnlpSVEdFQF12ApyXFwVOX6/FPU1lBTOckpakckD2yZOZ3SQBud2chVwm56MhGlCp4Uiqj97jqmjVF9POkjqm/5Zwm+WJhHwKYhumLmnfcGTDDcmoG9FK8M1Mi85qHbbD32OLioL6kqvTDRbnJaqkE3+zLclQwmz1mRRQ4s9F+ywJ2mjoYHd/iDAwUeQp4m2CKmNymwVl1E7oMkOmwy3DUOVnhFXCHgmzGgWgigLbtMQ2q0QBwh/cqu/Qre3Z8Fm4qCudBgsT3dCA7jWwIx3R2BN9CKE90+P0KSdxjiTNYVqWKpfMC6TLLeokwU7g4cHRAW7tTDAJbEkJM4kskM72JcVMzYuCWC0aAi0qSgh7DQusA5SkK2URFtPbLZBvgHQF5PQ1F1IKiKoWwEuaztch7GNiWnUGtqoAji7wqsEq1/D4rMYXbzK8XhaIOW86w1miKPBRqUjo8tWp+2grhAZwe8fDgz0P+0GHsdOIyoIeXTd0YPoempsFBXkdFtDdOH3l03Ohh5C9LNHkOfSmhSbkn8qPGjp77fhZyw55rWNb27jKDbyYV3h8meOiaGUXwQ8fTvDzz2Y4nJpyzWqM31MJQSrPg6UPRa7zRqBhEa9EL0KXOLUd4momgE9zNEx6dw7i2sHL6wa/e5XiybKBOx3jZz//BH/380+xvzeGbppoO1NK8SRB3RLwJ6iTayBfCfgnzG41zpuAuJEkrhQMdrw+W8TbEu/PNlLY9/58hWAwwGgyRRAQODuye4LXKT83Z8drl+eBzxxuGdB5HzkmdvbHmO1M4NgedN2BJl9MxdMDTqVGAdSJpJsVdE4kqfv+dI4nT89wdr6RZHI4HCGIIinD4/3LhSGBuwaT1oTFKqjMJG+RZ9CNVp5dO3sTjCYDmI6DtpUDVw5nKS2k2uXGcywLXFzwyFFzO0PHYkdDFnKo4bm8uMb52QWDxPDdQBanVJpbpZqF7VPpwwQ4/x34jK1v5stdBCrVrUoEK1lIoSOe8+LuCj6/CLD5a+KirmpZdMyYSjZ1NI6JmvPtTKw3KbZJjHAQYTwewbUtWXwqC5ZrFgLXTdtWBhbqX+Tz1VI8W9d0jJfYUCKtG9g53MPe0S5sPcLdXSaczT7h/OF/r9EfYT+BfgL9BPoJ9BPogXN/DfQT6CfQT6CfQD+Bv6IJHNihdsqSPttnUtiCFzgwLJa/VciLEq5jYTaJxBN88TbGu9drSZz6I+Dw1giz2Q5W81zSz2mSS5otGjgYjVyBqsKC6Gk1SUWZzGP5Hp2nGvTOQlvq2K5zKQucHXrYPx5htjOUksLXLy5x+mqNMlHFfwrKWpICTpMC6ZZJUOWB5WemRsJ2uf29A9nhcMfG/nGEcGCjzGspHUzXLdJVi+28RLIsUKbqM0rZ1Y2TV2q4bmAS8730PHueBcfTYNo6dMI7AmNuQc8a5EkjgFw82JI0VMBZErNSJEftBF2wBpxAV75qvZX5COyXkkT+WcALLEx3BggDD0Xc4vosw+oyRpUW0Li/nV5hcsM/QaIbp6yhlMDhwMFsFsGxqatIUeU5ORYMzRRgzQUF17Xk50xGi6qAb8w0c8VyRHpXmXQnbC6xTUoUFckWtSEGAt/BIPQRuDYsai70TjzN/tCG7nWAz2QuFy2YpObrs2DRwmoZiwubwIrJ8HixRrtNMPFsPDzexUeHOxg7Fgxx2VKx0EHzI0m5ErLVJT27hJS0DxAY1pL4ZHJTihaZVKc6Q8BnCb2MoaVrIN2IPoOeZkLUmsBZ1CTfRcQN1A2BtQHDdAXgb9MKp5sGv3mV4ct3ObZ0d/D8GDfXiXS28dh0WNQZtA0CrcVeaOHjowEeHHgYuQ1svYRpdzB9G1bgKW+zYUrRHdOs1CiI0df2BMR1LC3sVIlck6Ro00xgs85UOksCqdGogLxoEdcGrksbL7eawOZ3q0LS1/fvDPHTT8Z4cORh6NYweL26vryv0ly0qqSOFwXhZJGi2K5EP8Jj4TVBiE8QT0BPuL2tbJxudPz+ZYIvX8fILQ+f/+QT/P0vvw/ugIgGHjSDnhgmvwmcG3RViiZdot6co8tXkuA3/QE605FnQNtWUthodPwslbi8V6sUr98t8dXXZ7i8jhFGIUbjITzPk+tVksW8X7RWwC897wTJcv/eSItN18b+yQF2DvagmzYMg7/HvtGw0BdSQWPBp8DmBF0ZoykSZFmGly8v8dUf32C5zuS1wzBAEPpyz/Pl+f6OZatFhptrgJcRVRN5wd0dphStTmYjRKMBbNeTYkcYDnSLM3Ik4SzrKUza0zVeF2gqamMyVcjKRRRdFwB+dXGFs9MLWQzxXF/uVbUjgc8gk2sySq1xsxCjajoldq2AuDyn6CPPZGcBF+raVrmo+ZwuK3roa0nq84uvVzY1Uu524XFxhwffR7exWiVYrjcYjIYYj4ey8ORwx0qRIctSSZtzsUKBfe6guAHOVOI0LZK8wjrOUbYdZnsz7B/vwzUHuLv3GbSmB85/Rd9z9IfaT6CfQD+BfgL9BP5tBUo/jX4C/QT6CfQT6CfQT+ADncBBMNNPmRAmqDXp/TWU+oIJwqKskCYNhtEA92/tYTNP8ezxpcAhuogPT8aYTmZ492aJ07dzVUhmaAgiG6OJJwBms8qw2WRSqDcYuQJes4yaB7pUCbUMZEmFsq0xOYjw8NMjTCYekiTB4nKN01cbxKtKkn9V08BiYjqwJQHI1CxBahBwuz29uhVqVPAHOqb7PkYzH8HQE0C+vI5xcbrB6qpAV1rwzEC8wdtVquAwYQ0TpwYBFlUO4hIQuDwc+5jNQoHC222COEkkUU2NAJPD6bZCtq3Ex/wdx1SNdkwiagh8C4OxJzC57krkdS5pRJUA1kDgz1Rup9Xied4/GuHhozvYmexiO0/w4ps3ePPsHNsFXb+knlQq0M/coCwVMCe0NswOjmsiGlDzoIrMXMJy2xZA59hMNjNhbEg6uhAIpTzUBOxMn2d5rl6z02hwkNLBouJigUoyD4c+xlEA31Jg0dBbOR/DaYRwNwRcIG9SVG0p10NTEXxTnRKL23U4iJBtcySLJY6mAX7w8DbuH+5JOthsCCGpALhx1IYD6OEIbVGi2KzQlDksGiK45V+0DJx/K55sgk6eu5pb+PMEelvAplqjTNEm1CZkKrUrjmZVmkdInRU16s6E6YToNFvg+vUmx9PzBH84LfE6NtAQMLLwUKNGRZYjVHmjpsHWNbhtp5zNRwHu7diYBjoGgS4ubY07BgIXmitibSXvFiCboS1iSaMSlBOKNlkuhYd6W6OhGzfNoVUNzFpHW3Zoah1VbSCtdCxLAy83Lb66zPFqUyNvNOwOXfziR8f44ScjDL0ctpaLCkIn0DaUC1kOu6bLuRb4Wucp8mSNjgldAkyWOWoGHIvubgtla+Ii1vH1WYVfPY/x8irHaGeMf/yP/4Cf/fxz5QtnSaYbQTcDNVcqPJoLuxcBAAAgAElEQVQUXTJHtTxFmy7UolAwgMYHhzgeGvFWU2dB53aRpVgsE7w/2+KbJ5e4mifwfRchdyvwvtRZrslFE96TraSdHVsBZ2ohCDVZHmmHPk7u3cH+yTEsx4fBsj4eu3wuUtSS7hWgShVszmNUApwLPH12jt/+/gXWmwyDyJdrnc52OWWy2KHBNphwVuWUspOBJalSWJrA810cHu9jZ28m6gnHD6BR2C4w3kHHUkudMJ+ubOV9VmoXps5V0Z5c2ADSOMb1xQWuL+cCnG1bedp5D9s8p5omCy28f6nYoJaIvnLHceRZyZ8rsFzL8zZLM9nBwK0QPA4urPDP8X7nv2dhqug6mgZpXaKAhor3k7iEHMwXMebLDSY7Y0ynQ9kVQSVOWWZI00Q+s8H0t2XLOSFUb7lw0pSSqE6KCstthiQrMN6d4PDWITxzhHv7PXD+QL+36A+rn0A/gX4C/QT6Cfz/TqBXavQXRz+BfgL9BPoJ9BP48CdwcPTIP2XSljoG2zVg0U8sqTjC5hpZ3GEYBrh3dybiifP3SyyXqXiBpzsjHBxOpZCPv57EpTg8bVvHeOpidz+UFN3l5Qa0GkShLynZOMkkEdzRq0z+U9RSeEe/8XDqIght5fuNC8TrSkrzDCbtqB2QdJ8uCosiY9GWKr0LAkNUFQY1GnsuRjMHlk9FCNPNLa7OYlydpkhWhH06usqAzfQjNAHXLAyU7ey6IT/vUCMILUxnQ4G43DLP1C9VF9xeHw09gV5l1iJel4jXBfK8+lPiULbb3wBnPzQxnNBlbaHTO0lENixKI/ijboPAmVzHaOGFJvaPh7h7/wCT0QhZnOHi7TVOX8wxf5eg2CpgStcyVReSFOe2evFAM2XI5C1hViVwNPQdDAeBuK4JOi2WFzpMaeqSaNT5F6EdQVOWI0kyFFUlkCvNG8RpJUCPsN33DUShi93JCKMogEYwWpdyTpjibS0Npd6gBtUchcDdstBwccYitAYhFwWKFr7V4qOTCJ8/OMTtgx25viybyU5DCSaYgi+oGKgFxnfc4l8UoiIg6OIFQR+xgsw8h7ZSbTAtKk2LhaSODQK9LEUTb0SrQVczj6uiMpczo6KBmgMW4nUW0hJYbAq8u0rw4qLAy2WLy0pDJRoNSPGdKWn1m6QtgX7TYWx1uDO28Ml+gIOBgdAz4A18ceDCc+hDQEvYSxhn2eJR7oqtKCf4ecXN3erimNZbpX1oWbyWl9Cpn+G/o1WjMpA0NhaFhRfzEl+fJ3ixrbGqOuyMXfz4wQg/fDjG3oz6lRKeY8DyfHSGI7CRM2N6nFCfyWqRMDQVqiQWtQn914TRBM6mxZ0ODvLWxTcXDf7Pr9f44n2Kwe4Mf/fLH+Dvf/E3ODrakyI7STUbypMsTmLesEwPZ0vU8RWaXLnfDTeQr058ytJOiLbYotzOkW7X2G5LzFcVnr2a42oRIwgiBGEoiWLe4wTOvI4F/rPoUqCqKsBruhqW62Cyu4O9o2NEkwlXYW4WB3h/qZ0H1J9oTX4D/BM0eYoyy7BYrPH85Rmev7pCWnSIAh+D0JOdDVyk4UIZF0KoQJH5cGcA2xkNDXlZYrVZyT14dHKIvYMdBBEXMEzUHWfjwHQCudaYuhYAzs8uEJz6Eepe6G/OwQei+NibBqvFEu/evJfnoO3weePAIUzmUXGbAx8xHU8Z9Tx8pvBZYsCyLeWPprFa9Bm1vB7nxPJVwnc+XwmX+WfLqkGeczdDjNVmg02WouZ9Z1qoNTrpXZxfbHBxtcbe4QQ7uwNJMHu2KQs8SRrL+1Orws/IHSjUCCmPNBPULfKqxWqbY76OMd4Z4/juIQJ7hI8Ovwet6UsDP/xvNfoj7CfQT6CfQD+BfgJ/nkAPnPuroZ9AP4F+Av0E+gl8+BM4uPOD8LRpK2h6I8CZ0IQQQ/TCsGDqroAe34Nsod6uK7x7s8JqWWA8iXB4NBGIdXWxweIykeQtgclwbOP4dgQ3AObzDIvrCr7rCTBiuWBDRUCr/ckdyqQvlRgM1LmeKcnfIlepYZakKWeuMNybH4TONcq0FmBHd/Nox0A40zHcteANTHkt/i1Z1eKCXl9XEm4kDytSOoAtOA7TwrVAb74O091MANK3TPDtuqYUcWWpSmXTfep4NoajQPQeTGevWO63KeR1xMQhZWCEQkq9QOAcjW2Yno5Ob9EQkDXUcBDuKacyARITzoORgzv3d3ByZweOYyLZJpifL3H1Zo3luwzFlg5nKk9alHQrtwq8ETqLMoGfgK8lcFmD7zEB7si5Y4qawNl3mQh3YdOBSye09CSq8jCmnEsmH4sSG/Eulyrd7FKnYQtw3pmMMBsO1DkqcuRVibJjMjjBPM5QsjCxoXCYL6wjj2uEroVxaKPLShxOffzws0Pcv72L8SiQ4j3xNZt0Mhvo2lqSr222khRqJylQpsWZLNXQMLVMoO54MN0BtM6QRHCdsxWxgEEXLgFbXoqaoklZEMfFEAI4Oml11ExfEx5aDhrNwjbvsIgbzLcVzlcl3s5rnMYt1p0CztRnky/a1M9YOix0cNsWY0vHcWjgztjEydDA2KHr24Q9CGEMAiDweUGj43EJbDTQlrkAZ7piOh5LQV1KKwnjrmL6mH5ptuGpMkN6xptaQ1abmOcmXq86fHOZ4dkix6oGTEfHx7cj/OLzXTw89uE6LTS9huPaMBwfDSw0JfUZmdJ4UEvBJLlASOUYb4scTRxT3g5dALKDxnAxzzT8/k2Gf3qaYtn5+OxHj/AP//5HePDRCXyXsJ+RaXqKmarVZAEFTPAXWzTZEk06l3PIBRWDTmUmnC1Cfl0WLNp8g2JziWyzFIfz9arGKy5qbXIE4RCDwQi2bUtZIBd6qFQh1ObnVrr1G09xU8ILXByeHGP38BhOELKmUOl1WHApsFktxKDOoNWZnAcuZCTbFG9en+Hpq1PM1zl0w8MgihRwtpkqNmATdrMI0VD3Gv8iNObOiDTPsVgtZPfFrdsn2N2bwfE9tBqrEk3RaZi2D43AmWBeVpfkQylo3Nbi0KaGhOWRLFzlMW7WG7x9e4Z4k8O2fXieL/cvSxZZDKjOHe816nlkj4Z8JnGDC2C/cU3TpEK4XFUCzQnru05D3VKrUctCWZLR0ZxgtdlikybobEMUMK1GT7aN96cbnF+ucXAywd7eUC1c2RaaqkScbMXjzPekioTAWfzyVIYwfV43KGoNq7jAxXyFaBzh5N4Bhv4UD49/CK2z//t/+a//9T9/+P+57Y+wn0A/gX4C/QT6CfQT4AR64NxfB/0E+gn0E+gn0E/gw5/Awa2/YcK5hq7XSgHANKfOYrgAw9FYnKQaWlycncmO9Ko08OzxHMt5KlvO9/eG8Fwby+sEZ+9WyFOqKIBgYGLv2MXOgSvqh4uzDKbGokAdy3nGujWZLoElIbUAHVsXUOnQMWzpkrpjEo9Qi2VU9MvSWEywyhRfU3XI4gJd00kaeefQwezYgjeWni6BzUxWEwgvL3KBtUw2U5+bpdzqrSC7FBEyJSifQ0cUehgQGBo61us1UjpKWcBF129Dp7OBUMoDLaRJifllhjxRRWzf+ZiZ6JQd800nAD0YWpIib7QaDf9q6XjW4NqEv/8ve+/da9l5XnmunePJ56a6t3JiFUmRlkRakmXL6nYD0/AMMJ+mgUHDcP+vr9QYYGbQUW3JViCLVcWKN4eTds6D9byXVA/mG5Q27atiFavOOfvZgZe/d72/5aAoC9RNjtk8wKOPDnBwMEXX1Viv1rg6vcLiOEZ0UaHLLbStjlxKvggMqe4gNGbamY5WFXskoLNZdEhIamlyXITrVGwErotBGCLwfAHoLBT7TjnAhDqTj0maYR3F4nQ2DFMKGwc+/5yLyWiA6WgI17UFfK2jCKsoxavDK7w5XiHJ1eei89hzdMwmDnamAaa+jZGt4d7+Nh7cvYHR0JOSRP7Gmklt6gqoSSCPqzPU0TmK6FxK3izDgmHYMtQyjeU6cIYj6PQCUwGyXqNJI1GJMH2psSQtSlEnVGlce5uFejKVaiMvakRJxuo6FI2ORVThfF1jU+pYVTqO1zXOkwa8UjvCegJno4NN9YcGOB0wsXXcHll4MHdxI9Qx1Es4Wg2TLupBAHMyhjEYkECrL4NJ7E7pPSgmr6l1yFBfO6ZNTUOb0zXNAkOWEeqoSxbSNagaA3Ft4d26xe+PUzy7KrFg8t/Usb/t4EdP5/jiox3szgg0KwVaOUvNQivXLcsWCbYLScCjzNFkVCHQMe2rROp6DS1nklxHrbmIGhsvz1P85s0Gr9Ymth88wl/94sd4+sk9OXdSvMiSQNAPzR8VDNbaHG2+RhUv0CRX0JtEkvcsDdS5DcGmz9hWpYVFhDq+QhWvsdkUOL1I8e5kjShtEIRDjCdTAa1imqB2Rq5zOr4ZU/+utI96mUzUOrfu3MHW/gEM1xMYTMUPvyQVXDNRzRLJRFLOLcv08hLLRYSvvn6Fb9+coIaNcDjGZDQWj7pH8KpxcUoXvQd3B/DVeI9RS8HFGcLaxWopZZ937t3BbGsKmzBeUt8uNIew2ZUiQl7cSsjy3X9q8Ziund7i9S7RiY6mQRTFODk5l7lYlgffDwT0MlWc5xmqis+wTp6NfDnep4TN4p/vFHxmiSl3btQsA0wT0QWJokRc4h3yvEAUx9hEiSwcEZ5vskQUMFYQSMlj230HnFfYO5hi98YYtmGIqodKmCjeIMsz2Y3guo58Bu7e4LnirKSgsNGxSgocni7hDhzcvLuL2XAHT27/EFrn9MD5w/9eoz/CfgL9BPoJ9BPoJ/D9BHrg3F8M/QT6CfQT6CfQT+DDn8De9hP7WDc6uG4H39dEH8FyKstyMZlMcHDzAK5v4/TkCOvVEpt1jrOTCFlcw9QM+J6H6WSCJGrw9tsLpLHaEq47GtyALmUT/kBDWTTQWwtFrGFxRrDCAjv6kmvkGRPW9A8zPUho4cqG/yjKJAlMVQTBBWEqobdpmwJ7WXgVrzNURQvL1jDZsbFzx0Mw0fjHUVW60l2sKhRRi4qWBioSyg5FodLKuqXB8XSEoQnX0QXGuE4gKojlMpI0IQv+mLQmvGZwl+V8rqfD8wjNNVR8LfEpU5dB9YQlyWLueqcbtqGH1zRgewZgNej0RpVsSaGeLsloajzocA0CE3vbA9y7s4fJeCi6krPjCyzO1sg3NbjrnqBIQBMLwDqiNOWaVt+8EfIQjlJBwBQiCw8dWJbU68HUmVZ2BDYzcU7nq2hECIXqSoA/gXOWF0jTTDzeTE+ytM33HISBiwFBnENPtCono8P2arXB8eUS58sIWc7j1UCLB99vPLIwG7nYnQzx8OYe9rfnGAwH8IdDmDzXTBtzcYGKEXFpdzDoE6eSYXUKnjiDpWmEdjl1FISGGZqyRMNUeasgsJQK0iPeAG1aocpymT3hm+m4MG1H+gKzokKUUB/CcsQGWdFJwnmVddh0Fq5KA4erCsuiRkvYbJtKVcKEeKe+Jo6OmyMbd8YWbg1NTL0Ojs7EOvU0BjTXhUEdxGAA3QsAm8BRqQZEbUG4SI1Cnggo16ochvRqdmgJ0FnUSPDbaMhKHXnn4CLp8Ow8w+/OcpxlzGcDQ8fCXzzdwl9+vouDLReeTaE3G+5saLxQNYJd83vQTW+0Ie+doc2ZFC8lacuyS6aqCep5P60LG0ephX96neDFeYLRzgRf/vUX+OyLzzEc09dMnYVaBJJENNULvPwaJrRzAepdthKlRp0ueJfAdD2YwQiaTejsy5/nuazjpRT3pWmNs4sUR6cEziUsmw7nATx6nDlTQ5X3CWHtqLfQZWGF6oaiSGTxYv/WASZb29Bsh7hZHhjirW6paUmgtRn0rkBbpqiyFHGU4+yMwPkdLhcxBpMJ/GuNB68p+s55DxE4U6fCn9OHzhQvn5O8D+MsxfnVJVzPxYOH96UUz3JsVRBo+oDlgy2mUiCotl3InSrAnvcQCxxbepwJmr/7ahDHCY6PTnF+waJWQ4oDqfEBF6yYHibuN03ZIUAlDYGz7Fjg7oeyFNc+f84gtSo5VYljPiv4ROUihBSfloV46eM0RZJnSLhjgd5q05KEdtOaODxeXys1qFGayv1P4MwUMxPOURLJuXFcV16fMJznyWI5KefUGVhEGd6fXECzdNy4tY2d6QE+ufcF0PYJ5w//W43+CPsJ9BPoJ9BPoJ/AnybQA+f+augn0E+gn0A/gX4CH/4E9mZPrGPCQdfpMBw6OLi5K6nbxWWEOKllm3o4NlDVGxR5KoV1huaiSBssL1MBoDvbMwGyr16cI1oXMjVvYGG2G2A812FY12CwNhAvOpwfFvLngtARaEs4wqQsE8VMOrMgi69H9QZTvAJIDF38vTrVG5YOL2DSsEMcZ0giJnRbjLZMbN/yMJjaopxYLyusr0pUKR0hGuqSKU+WryloS191OHQQDmxxQBtGi4oAMoGUJXK7OX2xTFRmGRPFKl3NeTEo69J5zRY7QhwBSPTZEobbsg2fQCeJM8SbQkA1ixmDsQ3L51Z8gkeC+Fa2tBP08nhcS8PQs7A1GSD0fCnz2qwTpFGBmiCyVp9fmBuhkfT58TPxvAiNgyGgF7BN5WtWwJmIie7eDo5FIO7C8zz4HkvZLHn/oizliwCZ7ldCaKa++U4EXXTZ8st3FWziexFGi8OWKeckRkLQJV7qDjqT822NkW9if2uMu/t7uLO/h/FwCMP2YbJoznbRNS26QjlsmerWdZ7zGl25QZcsJJXK9LPB8rWSKW8Faes0ESUCFQeO48qPragjKnRFi4aFgHQX01ZMB7hhodWYDm8QxUx2FlKQSDNJ2RhIWwvL1sJR1uH1VY6I6W6Ceqoc6KnWOthdA6/rcCO08HDbxa2xgZ1Aw9BVjmedc7YYgzahuw50OpRtF604yKlawfeeZp7IjknjdAPkKQwqH6oWdV6jLqlk0eRzMdm8qiy8WtT46izB+6hC0XUYBwbubnn40UdbeHRnCN9jElcTsKs5oaRrmaomdOxqpompF4nQ5jG0mgWFpQLE0p+ormMqPIpSw9GaKo0Sv32XQPMD/OXPP8aXP/sMOwf7MHjuxY/83X8uUFdBJzhBeSkpar3JZMEgXx6jjC6gaY2U6NnhGLo7AJxQAfiqQJOtRemRpiVOLyIcnSwRJwo4+0EoqVk5ByzZNAxRQqh7jrsx+L4t8iKVBazd/V2MZzMBznKTMlXMK7jOUGYrSZVbGlPk3JWQ4OJig7fvrvDi21NJ5k/nMyn8o6OZehAqNBRsZp9fK0ogfga+v/Iwa8iLAsv1GsPREPcf3cdwPBS9BHUmtj+EwWM1HXW812WiTLpLSSChc3edcKZOgw5nuss1PjtSHB2d4t37c6RJBcdlwpqwWy0Q8Jxp9CY7LjwuqHCBga/KBHhFRzwLRa/1I8T7XJThM4LPDiovanrPqdTIsUliRDF1Gili+s55fl3lN69bEyenK5xfLjHZGmJvb46B78HlddA1ApzpsOYzRPQnho6ioE+dZa98Hvqy4LNJcrw/PRfH+3xvjr3ZTfzg/k+AXqnx4X+n0R9hP4F+Av0E+gn0E/ifJtAD5/5y6CfQT6CfQD+BfgIf/gT25p84xwQYhGksmHv08B7CIMS7t6d48fIUWZVgtAUMRhocR8NoOML2fAd11uHd6yusFjm25kMBru/eXiFaMhELTHdC3H24BS9okKZr2Xrd1TqW5zWOXmdI1w0GAxfjCbe+s6AwFyjL9C0Te0VWY7PKUJaEL+RbBvzAkSQzy/WCgfr7LC2wWRXotBaDmYHJro3R1EORdzg9jLE4q9BWmoAipZygc0KlMvl6k2mI8diX16qKXCD35UUKhlA96h7AlHIpKWwyou89stQriNuVSV5NEsXcvk7Vh2XZAsKYfI43qaTCCc6pDJnuhgjHSqHBksU8Y7JYlXdRG+AygczXowKAcVzxPTO1qPTMomQQ5/I1cObRMNBqGvIZqEtg8lhCribPmSXqC5tb6yXZ2IqL9juPs+u4MttKigJrlFUlpYFUqzD5zDfi6xMkOSzZ0zoBTQTW/LxMRadMRRYp8rZAbbTiqYZGiFbCbEpMLQP3b+zi/u2bGA8HcKgYsIeANQA0JpxZNEeHbQ4NJdCpMrmuXANlJClYppZ1elKY7CZojjdoqH9oakmaSsmdYYkXu0hyoGJSmLOlM1tD0QBlq6HRTPHJRnGJNGXJoypag+GgNBycVwa+XVV4dZUirSqQHYtmhmWBGuChw9zScHfi4P62gxtDYOIBvmeICkZ3WQzI1+PajI6W6gKNSWUuXHAhwIAlLmpAk5WPWorrCJy1uhFIR+DcVJok5tPKxLK08D7W8fVFgVeLDHnXgvrtg7mDLx4P8fGdAYYeoTGL82w44QSGN4Fm+FJMR7jINLXA7TxBlUbgio+BViXDDaVk4b3GjxTnOp6fVPi/v4pwGGt48vkD/Nu//xkePrkDjSJrUZMwuWoKcJWospxDJv0JsnNodYo6ukS6OESVXKkFkCCAMxjB9MfQnCE6zVZO5SoVnzLvlZOTJY5OFkiySgroCCvpWldhZSaMLeUe5yIFU85MMGsszivg+DZ2buxKStmgToSQ1/TU7ogyQZkuZBHD6Ap0dY40TvD+/RW++uYEh0dLSSRPZhOMxyM4ti2Jb5YictGJsJkJZ/6c8+TuCgHZBM51KWnk2XyORx89gh/6AuRtP4Q3GMPyBoDlyWIUMTkT+ep/eCPX4ihneSQdzlpbyE4E3mdpQuB8hm9fHWO5ymA79Dg7cB0+Z7i6wa0kvPZ5bzqwLRZvSpxZFjaUzp3PvEZgM4G9QHL+WqWKBMuCDmbC5hibOMaK0LnIRQFjhSE6Os4bExeXa1wulwiGgTiqeR+7liWLWEmaYLFcyHNASgtNU143v1YRDUYjhMMh0rLC8cU5sqrCaDrF3tZdfP7oJ9D6hPOH/51Gf4T9BPoJ9BPoJ9BPoAfO/TXQT6CfQD+BfgL9BP6sJrC3+0P/mJCgTlukK4JGHYMBy6lMrFcxNKfE7ECHPwLcwETo++J3NmEhXmXYLGJJ11JbQIBaZASUFuZbYxwczFGWG6xWZwKcdJg4Oy3x5mWKzaKGbWoIQwXqioIleh0835X0Hsv4kk2OqlQJZ25l93xCJEZEayniY6CPnuc0a2G7JoZTHQxPhgMXVaHj7DDB4rQUFYYQcbpYbQ1eQH2GjYaJ56aD76lyQIHc61ySmkxaE8+yTJBAmClK5RBQ8FGjk1ZXUNe1mb5WCUwmGwmc+Wfpd14tMpR5JX5sKjVGMx+Wq4sjOYkrAduSQG1VejJ0bISWAb2uUeYqGU11Br3NUhZY8TOzmJHb6RVs65jhFWezAc8xpSCQKWwBz7ouihLPcwVKE5oxDRl4TETST8ut9Q3yLBfAzK35dFsTJKt0p4m8yGU7PqEzj1ES0lI6SG8v371BpVWozBKFliFvUrRmLQlnv2lxyw9wdzrD2AvFe2t4Q3jzA2jeFprGglZV0Dt6lukLydBWMYroEnV8Dr1cw2ypYCE9M2ESk2bUQeQw6H1mqV9FRyyvAcJzE3lWII9zOZ9Ny3S8KR6UqjNFnXG+yCVBaxodsb4ct245yDUH7+MWLxYFTngtS8KVehK1YGG1wFDX8Hhu46NtE1s+MHBa+J6OIHThhgH0a8mzZjP9SiDP9H4paVMmlg3Ngmd7sAhteXKZcqZOparQUV9CL29FoKkhTYFFDLzbdPjdaYnX6xo53cxWB98BHh0E+JvP5rizxastE9BPb7Ppz2AGW9DsARo60iOWL2bXKV2gzXKUfPGOGhsmUulm533UoGhtHF8W+OeXS3x10mLnwUP84t98icdP72EwChRblsQ4FReWmi2hLwjPSwG5bR6hXF8iW56iTq9gdgVMi/eMCdMP4QxmMNwJmtZAU3FnA2dQYH25xuG7cxwfL0TLoluWKvuji9hQkJ7XMP3BTOay4FK0OKYOx3Mw39nC/u2bcHwCXxO2G0IjcJYId4WuidHmS9TxCmWylkLOl68W+PVvDrGKMkymgfjJwzBQ17osJLF8j4H1ThZt+BmYFpfnARcS2hZRnOBqucR8a47PPv8cWztbMD0XcJgQtgR8a6JUsQU6y00r/89VI2ouCilapF6F0FnnLNsacRQJcH7zlh5nJpwD8Uiz2JSKDMJuXu9MXH9XVkrYy/uW6WXCZqaNefjieL8uWuQCDXUknGGSJFhvIiSJ0mms+PM8g+65cIcjdCbVJBZWqwRXqxUM28LW1gzz2USAMxewsizB5fIKmyiSz8HnN6/hLEnlfcNhiNF0jFYDLlZL8b0HozFu33gswLlrzN7h/Gf1bUd/sP0E+gn0E+gn8Oc+gT7h/Od+BfTH30+gn0A/gX4Cfw4T2Lv9l5NjwrAsKpFGTLkqXy/hCj2h4czC7MCC6dcw7Va2dDtM0jUa8rhAGiuFRsefZx2yFHBsD6ORKrgqsgRtk2I4MDCdjpGlBl59u8LpYSLAlyoLJon5vmXVwnNdKSBLo1L8qgTOTDaqMj5dUsKOryEYMGFJ/2gp3mTC6MHYguUxwWugzJQr+uqsQJbXMGwdtm/B9QwpGPR9TzQV0TqDR0cvk8wpS8SUM5qAUUKCZEKENQJs+CsKOhP4KtDbCTinL1kBYP4zAhcgjRvE1zP1AwuTuQ/X11B1hcAylsFRq0FcyDcjHA4sE0PHhkOYJXqDSgruqBhpGiZlmYxUqVuCMLFoKLmGgEPHMuAwaU3th07VBo/FlLn6vvu9g9Z3HEk+M63MlyBUFpBNLQXVDuLI5Y8t0ixBVbNU0pbUKdOf/HP8ooO7qDI0WonKrNA5FeC06MwGWldi0Fa45Tg48AcILE9SrZo7gjXcg+lvSSEZt+Ub1ByUMboiEujc1TGa5ALt5hwG9Q/yfxaMzkDHJC7d2FmNturIatFI/FxXBYT0bRM2y69r8s/KRkNaaSMEvwwAACAASURBVIjzDnFaS+KYMFleV9fRmjYyzcG36xrfXKRYli1anlsDsCVxDnhahz1Px9MdBw/mFia+htCl95x+bhu270m6ueXr8loQpsxFhUIl65nS7qhACFRCN0uh83zS+MJkc0GdAhE4NQ0aVhHw9rLBs/MSz5cVFjWBsipivLnj47P7Q3x828XMZ3FmKu9rulSVjKFZIxh0BzcVmmwjOg0ZCIsteb1J4pqLQ/QiqyQ4YfzFpsVXbxN8/T5Babn4/Kc/ws9++TNs722LR1kFZ3nhcdaEpyJIRl3mqIsYOksJUcp7pldHAp2NLofvWdDp/XYClcD2p8zaC2DXNc4ow/JigaN3Fzg/jyTVTw0D7yXla1ZrRgTALIXkQgl3BeRFCdZwBkMfuzdvYJfO+SAQlYZhKcgrNomOUJc6kRWqdIM0inB6coFvXhzj1ds1Ws0WiDoaBgh879o9rNzovK84I5b7yef4TosBJqtbJFmG5WqF6dYMn372A2zvbsFwXXT0SBMwc2VMPgv3LSiHs3q2tEBbKdhcpqjzDdoqgQG6wPkszXB6eolXr06xWhdw3VAtHPFZZlviX2eqmc8cLhLxQLnDgilw8aJzIYM7IgineVXJuWZCu5UEchqnSNJUfO15WaGoa0Tc5ZHnaKno8Tx0LLrULGziDMv1RhLV09lUoLPvEMATOKdYLJeIklg9xwy6+VsUWSE7J1zXEujMe2OZJDi7imDaPh7cfoIff/xXSqnxH/7Dv/tz+Bduf4z9BPoJ9BPoJ9BPoJ/An6qT+1n0E+gn0E+gn0A/gX4CH+4E9m5+Nj0m/OQWcYER4vcUyipAdTB3MN4lKKoArRSQydQry9lqppIL5T3WOgNVYWC54HZwC4FvoqKXtyFw0DAambh5sA3bCnD4foM3rxZIogKeo0q4CLzI5FhkR080vcfRJhPgLET0+ssPTIwnNvhjw8LBspTknO048OmE9hVkLbMO66sKV+eZlMRZngE3tOD4BoLAwWAQIlplWF/FktSjxiAjPO8IalWqUWeylWVlkhCsBcLyL4ZtCX7pOSYgFF0A1RpMcRp0uzJ5a6LKNayWFZKsRhC42N4bwLCorEgk/dowrVwxucuUsQJZvmVi5HrwLEtSioRBWV6hZOq1ZkGacrEyaaz2zV9TcVGFqESzzYTztQaCf0/wTB1GEHhKA2Lq8Fwbw0GIYciFAUMWF8TfTIBfK80E/1xVFQKUCLSU4sC73r7PhQdTgFJGNzAqVEaFzm6gOS1qlNDbAnOrxf0BgTOPyYfmjAFnAt2bwXQnaAmQ2wo6cnQ5FRqxpJ0JCLv0Cu3mQgr1lCLAgN7q6OoOdVrJggcXCNqGEgLJsEKZsE00tS5Fa1XdIWEKPue10qEUowqTxvQpX5e36SYqw8KmM/F8UeGbywxpq4wFttHB0yHe5pmj4c7ExMO5jYORjhHLJn0bpqNDJ+T3HGiOiY6LETw9ZIsdP18lhYigA5wOdNNBSxd1kkAX/QH94tQb8B6k6MLAKgWOFjWenRR4fl7inAFillW6wDQw8Mm9KT57NMXuEPB0uq9ztHonkNYw6ddgQpcJ4QaoMylZrPJU7m3bYhLcEZ8wrydyz6IGzqMWX7+L8ZuXEZaliXsf3cDP/vZLPPnBp/AGQ3UTqgjrNWjmT7kQwoWaBHUWybmzzVZcycXyFNnVEVDFsoOAXmXTo8d5AiOYousUcNa0Ek2RYXm5wuH7K1xeJmg7E47rSSkei+7oU+Y5k0LTa20DF0bSLENR5RhOB7hx5yameztw/BAaybzOZYLrJDnvuWKFJt+gyFKs1wm+fvYO33zzHlnRYDAcYz6dYxAGcBxT7WJgCln88bzJGlk4kPudJYnXJabc/cDFmvVmIwnnpz/4GNOtqcB1KYpk0aXlgSsFhM8dz2937V6XXRNUauRgmWNJ9VARw9RqWejgvXV1tcHLF0e4vErg+SFc3xHYTLUGn5WiG5FzQKgM+Tn/Oa/spiLI5/1Ma7IqC+T/EUQTZsexgs1U6RA2F1WNiD7nPEfD3Q8ugTM/s4k4zbGKYtQtpEx2e2dLFhGo8KE6Y7WidzuRf3/wGub716LpKeV92QVgOCaSrMDhyQY1bDy+/xQ/+eznvFZ74Pzhfo/RH1k/gX4C/QT6CfQT+P9NoE849xdFP4F+Av0E+gn0E/jwJ7DnTe1jptEGYxd7N8fwfEvgY5pmKrFmtfBGFkyHpE6V89k2NQ2GQEy0OtZXBUy4cMwB3rzY4OI8pgIUfgAMBvQcE4To2N2dYjwaI9oUeP3qEptlImnFKm9RFPTSWhgPQxiaic0qx3qVohDgrCAr/xqOHcy3fSloY6kfE44EJQSLlmNhOgswGHhoqxbrVYbFZYqybmC6OjqjhW50CEMPo+EQGT2+UYbAdpFsSsSrQoCW+JR1DeHAgeMSOLEskAlBQhtd4HiSlqK4YHEZPabUM+im6mhzPRPz6QSm5uP1t1c4Od3A8SzxVesWS9oaeJ4lblUmDVkQlycEjzpGroMhPdactgAbVWrHRG5RquOUNC+LArmVvqMOgUBTpM4CncQPTO+1qEiug7/X+g+qX11HxzD0MJuNBTrzPFKvQTBFzUCW5pJmZgqcoC3PM4HtjuOJnsNlypIngIsSkv7upAisbBvEWYRVvMQmSmDpNe7vWPjywRj3d0Zw7QF0dxuatwPNnUiRGr3ZVbyAnq+gNwkMrYbWNWiSNZCtYdAH3ND/zSI9umfpZu5QUf+QEcJLWJgsF0XXoiHl1QhTHVSNjigtsVhlyMpKOCnTwT5dy50mqhP+WZVutnCWUqdR4k1UI5cUbwdHazA0gR0buDu2cX/Lxf5Ix9BqQMV3SJDGFQdThx14MCTlTEjHRYpGgDMVLWWWiTKDKNAg5K2pkWigS/qWuhTaNTT5zHGp43jT4PfvE3x1lmFRaWhdlq9pGAcdbk5NfHp/G4/u7GDoU5NC3E6nsILb3+tfWibwCfNLtHUhBYu8TkyDkNwX3QSYMm50rJMazw5T/MffXOGP7xPs393F3//vv8AXP/sB/MFA0uWqFFOHJhDyOvXLsknuYqj4DGigtyU6JtSrGG2xgpYt0aRLlFyU0A04wwn8yRbMcIqSDD6NYWm1lFnyfmWB3+nZBlQkmybhqiPXuewD0DTZXSG6CybxuUhSpCjqHPPdCQ7uHMAfjmC4gTo2lgbyZmi4eLFCly5QpxHiOMfJWYz//N/e4JvnxxiPLOztTjGbTmVRholtlldSP2M71IYQtKulDAJntfhBDQ6fQRXSjEnhGDt72/j406cYTEdSGqnZPnR3CM0OpHxP0s4CnbmLQC14yHOFOpk6FeDM9LWFCqbOxYkGeVri5beHohlxvRDBKITNpDgvT57f639HyUKUzl0Wptr1QPc7nx/0dlPPU/LvS0lVGzyHAsw7eTZmsiBTiMP5cr3GJs1hBgG8iToOHjlB8SZOkBU1RqMxdm/syMIddwkUBO6rJaJNjJollBoXuXRZkOO/SwjvqW7h852Lf2/fr5HXJp48eoqf/vDnQGf96h/7hPOH/91Gf4T9BPoJ9BPoJ9BP4HoCPXDuL4V+Av0E+gn0E+gn8OFPYM8JrOMWLRxfx3Bmw/Z0OPQXa4QMKWpUsAMDbmBgNPYQhDZMo5U0sR94kjA9eUd4zBSlhc2Cmggm8LiFnEAoR56Vkrp7/HgP+wcT8YG++OYU62UKzzKk6I3w2KG/OKAGQMd6WWC9ylGy7Y0JZtfEdB5iMLJRNyWSiMlIDZajI80K1G0nao4g4BbzTnQUDdOtcSlKDZIZ3SJA0uG4pug+CBz5XqHno0wbrBeZJLYJnPnajmciDG2B59CUaoMfJi8a8S9rNFkT8AhwbqEZjQDn0cjF1mwMtNb3wFkzdHiiD+Fn0ARKU1FQlg2SdYEiZebPlGQzNdVtRXjIXKKC3ERLVUO3MpPVUjemEqcMSbIEjIoEYU4KREvJnaHBdehlpoaA4Jm6FE0UItzmztQpYTN91QTOTJKWOZ3XTCWqEkRVUqjc3o7jwuU2fpveX/1awaGi5ywajLMcV4sYy9UGhlHg7s0Anz0Y4+GOhalHDcAQ1mAfxmAPMAP53B3L7PINkF6hy1bq57Uq0tOrDAYBZl1BozJXksCtnKsip4IFklquGg01AXKnigH560nayVdZdeI2ZvLccQwErpqFeQ38qHHJYGBZm3i9KPBqWeCSPXaiIwFcrcXE1PBgauPpjotbExc7Iwu2UUNrS/g+yystlWq2dNEGGA5d4xZqfpC6knNB567Q8aJCTbctZyxpelPOdV60KGpdHMqXaYcXFzl+d5rjMG5Q81w6LC3UsDu08eWTCZ7eG2E69hEMQpgOVQ2tzKmW+VXQmRrv6C1O0daJ6DRYFEe4bTLhrNPVbaBsLbR6gONlhf/+7Bz/5XkMhHP85K8/w0/+6ge4dXtXSunoZZfINtOrsqKhnOgCfdNYjtM2uADToKsJnFlMuAGSC5Trc2RZJB5jb7INZzyH7o8kXV0lBNOxgFz605+/OMbxyRol3eYa0/o2TKacu1YWYCzTwmAwgMv0s6Yhy2KkeYSdG9u4//g+BtMpLH8giWJR4HBRhLA7IfheoClTbKIcr9+v8T9+c4SjwyuMhhamEx+hzwUVesoVCCZwdj2eXyaelZpGWG7dCKzlyxPkZnSKtxVu7O/i4ZOHGE5H0LjSY7Mcc4DO9OXzEIBrfEBopgBnps357NC5kNdSq0HNEMsjOb9cSjeLrMSrV0d4+/ZUfORBGCIcDuTZwR0kZZFfPyfodFdQV2l2rnU7XPBoGllI404SWVgqKyk55OdOshx5UQl4JlRebiJssgxWGMAfjwDbRKvrkoRebRJEcY7RZIqDm/twfT43eOrpql/h4vwCRVHIc4Kz4vni85/XJmfoUunj+Dg9jxFnDe7ffYKf/MXfcDGjB84f/vca/RH2E+gn0E+gn0A/ge8n0APn/mLoJ9BPoJ9AP4F+Ah/+BPYs2zrutFaKyLj7W7c75fZ1mQ5sAP46YZenY74VYGdnIMnfcBTCNC2slhFevzzE8bslylSH0dmwNA8UyhLcVo0q3SPovHdvjv2bE2RZgTevL3B1HovXlsBZtxr4A7qVWfjXYXlZIFoxldfBdkwMxx62tgfwQkvgx+IqkfQvYR6LA1kmFg482f6epnQ/q9I76j6ytBGXLx3Q/OwqXaw0B4SztmEhTxtEKyoaSHDFXiwqDc7B5K51MNkte+uR50z98r0tuLYJXe+gaw00o4blMNVtY3s+gWU6ODpc4PIqFhet4xK60hnciu85GHoC3RYXMeqkhqvbcHRLgBZLtySuzE/CkGZLsNop9Yj8ugK9TH2KRZfAmYoPAaWGHCtL/Vi2SNBK+EzfqirAM5QaRfQoLDnkMajt9oTcdHozpUjYTF0CPwOhH0Ezf+TvF+/xtU+anyMrSmwiulwTFHmOrZmOTz8a4+O7E+yE1FLQLxvA8ucwWGhnuOgIQFk0l0doo0sgj9FJaV4tP+q1AraEs+Lh1QjL6Lal/oMubBNZCSR5i6zqkPCf0QVetnJ+ikJpBFyPJYp0ixsIPAMmyyO5WGGa4nZe1QaOEuDZaYL36wKZiocLmA7MDjcCEx/vuvh418eNsY1xSOBO4FjL4gzBPJcG6BLmnzOYQDWoVKEqIZe0Oq9FWTioapRMgiaZgujggkuLNG8RNyZWlYW36xrPzlIpCYw76lqYzNYwdEzc3Q7xk49nuLPniPrBDocww5HATILmtiwE2tOlrLdcBNqIG1hr6DBmAplOYltUE0xTp7WNqA3xzUmBXz+/wFHc4f5nT/HLf/1T3H9wW+5H5SUnyBTp9TXQVCV0TLAyQWt0DHmLyEGKA1En0MoVms0JiuUJiiKB5YVwpzswB1No7gBN3aJKIwWc2xbLJTUXhzg9i8VXLjWjJiEpE8G8LmsppPM9ai8cCS+zsC7NE9y8c4DHnzxBOB7DpCNbZ3Kbn6UUf3WdrdAKcM5wcZXg91+f4g/PTpHEOSYDB5ORD59wmYWdhtoVIJDUtaUElMCW6WFeT7zX+GzjPSmO9TSRhPn+/g7uP7qLYDyQRQfLH0Jzh2h1VzQvLFnUDEdtg+AzRkr86IWmu7uQ0kzOTmBzkaGh4iYv8ebVEV6+fIskyWG5LgbDgSzgMbHMxSFR/eiE4rbMh/cmrzd+0e3OBwZVG9ydwL8IgdM0la8kzeUYqMpgenmTpIjzHLrrwAkDBZwNTX4PgfNiGWM4nuH2nZuyG4YaIT4j1osVTo5PpITQtV24riN6njiOZLGFzyQujowmEyzW3D1T4NbBY3z5+S/6hPOH/31Gf4T9BPoJ9BPoJ9BP4P8zgR449xdEP4F+Av0E+gn0E/jwJ7BnmMYx4er32orrdi7HMzDZchGM6R8lH8kxGmu4fZew4QZG4zHSvMLh4TlePH+Pd69WqBITo8BHnbe4PEtky/nW9hCTmQdoBTy+5mQoMCLaJHj3eoHTYwWOBzMd8z0LXmAhiWtcnZVINyy+AsZjH3s3xgINTZvFgC7iOMbZ2RLrKyYBO0kojsce6qbBYpkK1LYMoK0hPmf+SBg7nQ4wmwfomP7UCHvoIC2wWVcoMrXd3LIc8UkXeXmttKAbmclkpbBg6prHRtDIEkXb4vb0CrpZwfP4GTXs7swxH4+wWCylVMzzPUkYEtAlcSbO1MnWEDA1nB+v0MYNfN2FazoCkFWtGBmh0obQ41yULHf7k8OZ0Mk2DPEAE17Rs0zoTMUDobB06KGTBDPBqAqmUhfQyvEwnUugKMntViWpv9tqTxgrnzUhTONrONdJU/X7VOr0u/dleWOFdZyIUzf0NDy+E+DxnRDbIwtD14BPtyxhm8bPxfd0VFkiFySiNar1AmZbC7QkKCQcpXOhyUpUeSlwsumY8taQ5Q3K1kCjB0hKHYuowuU6x8WyRJK1yr1s0gfONLcqgOSJo/bEc3W4tgGX5ZOWjdZwcFHqeHZZ4g/HMU43BSDubl085RNHx5M9Bx/vOrg/d7E9cuA6pqSKbaZhNfp4CR8bcKcA/yx1ArxA6ixDGW9I+ODoJmw/RGfbaJIU1SZGdV16WFYassbAqrbwOu7w+8sS314VSNtWqWkcYORouLc7wA/uT3Fv18E41KDTZ+CEMIZbMP2R0jxwdlUBrUqkJK/LV2izFVAkkq7WuJAhaxk6as3BuvHxZm3iv3+b4sV5jvnNEX7+yx/hh1/8GMPJTDQaTPPyPwzU9aNSw7yhmGCtuxaW58s901VM0zL5z4WETBzc5fItis2JlOPZ/gDWcAt6MIXmhOKsJnC2tAJa2+DifIVnz4+xoNrGcKHrJkwBqYT11PKodDUXRKhroAKG8LTpWjx4/BCPP34Ciw54w1ZwlwsxVYG2oL95I4WBdZ7g9ZtL/J//zzd4e3SJMHQwHw+xMxtjEPqyEMQBiQaC0JgPHY33vfpPI50aG01DWTNhXyPPc2RpjKZMsLc3x4NH92DS6+35GM13YAYjdJorPvG20xW4l892vcijs9iPDm4uCGRSICj6Dj746kZ2Ybx9fYgXX3+Ly6uVLAQ5Ht3WhloIoL6CQNywZCGKXwouO5IAl90JUhhIMNwiTROZHZPjvGaLopJnCoEziwOjLEdalmjoDeFNZBq0JqFqO0k3H58sEIRj3HtwB+GQux2U2mS9XOP05BRr7m7Q6cn35T5er9fi2ucCGIHzZDqVVHWcFdjdeYAff/q30DvrV//QKzU+/O82+iPsJ9BPoJ9AP4F+AtcT6IFzfyn0E+gn0E+gn0A/gQ9/AnuGrR93bN0T+S+Tch1MG/AHJkYzH52hIU5Y/ldjPAUObgfYuzFFOGIBHreH65IoPT28wvHbS1RZhyJtsFkUyBICGhMBk8uBStsx0WtwW3xoI48rnBzGUog3u2Fj754LN2ApnIF0A8TrEk3ZIXBd0RYslynirIQ3sDGauGi7EtGa2/mB+WSCIAiw2USidGARFgGvbXnIkwbLy0R0Gb5vSuEgD3g0DuD7fN0NVssMtuEKKElTJvMy5VclPqM3mURGEpwsWWOJ2Xf6CiYJmYZkcWGLwdDBjRtbCHwXq0WE4+O1QJ0g1OH7hvIHG7ooGNyBi7KpsbigeqCDB6bDTQHOkqREJynBiqVfApNU2RiDxRJqpMeZaVxJmjYClAyDn4MpZFX6Jx5aU/09XcL8fd8llpneZklaQO+wfOenJNAEeoSMBH0sD+Q/48/5F/+esJnJcCoLCLKUZqRElGZI0xgmEuxNOnx0O8S9/Qnmo0AAmMA6KjqyEl1Rw+B1V9ZoC8I2eiwqgVSSnKayoGwEyjKlznQ308h53SEtOkQpsIw1rBIgYaK5apGXrUBGpsgdcVVDwLJr8hwRBPPzqqJHm4oT30ZruziKgd+dZHh+WWBdKn+3rQN+12FvYOHjfR9P9lzcnFiSbvYHHswwgOZYkswVHzMlzATOko5W0LJJE1TrDdooRZtX0A0LpuuSJ6JKqVGhyoA6EAtxbeEw6fAvFzmeLUvEXDiwdfhOh6HTYjsAntwc4+ndGbZHhNAddEJDKwScIXR/DNML1X1cZkARoUkWaNMlUMQw6gIaHb5FLfegbnsoDR/vVx3+07MUv/42hT4Y4pf/9gv8/G8/w3g6ha4zRcxks0oYM8nflDnyeANNVnBYjmjACegVdq89L9I6qrQQ+QLl6i2y5XvUZSbJY3e8C3uwBd0ZKK1ElUupYFOkOD1b4Kuv3uPiKpPiQ9NyBN6rkkCmq3n+INekbuoycy7IWK6D2/fv4+a9e7BI6E0CZ3WPE4CjStFmG1TRFaLlAi9fneK//eY1NlmDgxu72NuaYTYewuNuBlOVjvKL17Zc9wKKucDCILEJ3TKkNLQs6bpPkSZr1EWM+XyIg9v7qjzSsuAEIxg+F5V8STgLvCfs73hfWXIMGio0VYwsWSKLl5JO9x3uMHFEuVIVFS4vVrg4W8giGp9ITFxzx0SW5wL9WUIpxy3PqlouAXq8lXNe7YXgoh6fI1ws4n0tifFWHQN3oDAhzUccgTNTzindz3y0MF2ud2g1DeuowOvXV/D8AZ48vYvRlKWFmuxI2Kw3OD05R5ok8DwPvufJczLLM5WC75hO1+UZXXARrW4wG9/Gjz75BXQ4v/qHf/zHf/fh/+u2P8J+Av0E+gn0E+gn0E9A/nuiH0M/gX4C/QT6CfQT6CfwwU9AHM6EqdwmLtvl9U48zsHIhD9wJN1GZQXduZbRYDg2MN/xMdsdYGt3gvFkKCB2ebXB5ckK8arC5UmG06MYaUT/snIhMxVKdyiBp+vTw+qizBpcnWWo2xazmzZuPQ4x2w7RNSauznNcHEco4gaOqTzDBFRVV0OzG/ghIWorW867mmlWH4ZuIWLpHQvaRJlgw7FcZExMnyvgTG5FCEPou7U9koTvxfkSm3WKQRBiNhnL1vXFci3b5jkUpoUJVqhQKAr6g0llFVdUAEyDT/e1C/FIc2s9QdnR4QWuLlNJEnI3u+tqGNB97Ts0jqDWdUkVlmkOu9bgdibMjmlOTb4IjgQks5iPoFZIktJrkMmKTkN4s9Jg8D1tV82K4Pm74kD6qpl25O/jMTHRTmDMJKTnUc1gCZC+7hqTlCzB8Pfb8OnEpn9Y1BB0QqvSNvk1vn/HEG8lLtiizKBVGwztHA/3fTy9v4W9OYEzNRwKetdphjbOobEEMFPleYZmoGWisyxRk3wRzjF5WShXc0Yf97U2Y522WK1brGNCZqBuCeIVECcwdAU4d6AVRoCzzYJLQ4Bp27FET/mtCcAb08frdYt/ep/gzapC2nI2gKcBEx24O7Lx9CDEo10X20Omwk0EIyZ1B5DmSoJXzoHvL17fFlTU8FrpWLaYZGgTFiOyvI16FAMNndN0UbMssjWRtjbOMg0vrwr88TLHWdFAdzUp5vTMFjMf8v6f3hvh9k6AwK5hsaSSSXzTR2uF0LwhzGCoVChUSCQrVJtLaEUEs6tgMDFbFGjyAnWtoXMGWNU2vjpK8X/9McJZ4ePJDz/Cv/n7n+Kjp7flum876iV4rrlQQJjfoioz5PFagDPnRxDLhR2D7mC6KGTdgjNhSeIGTXSMcnmIitDb9uAM5rCCGTRnCGgWuobKC5blxTg6vsQ//+6VAGfqV0yDaXje5/qfijAJg5neJzRtK5i2ia2dbdy8dx/z3T21CGZQX8HPwnNSAFWOJo+Rr5Y4OzrG19+8xVcvTlDDwa2bN7G7PcPAVwV4smBjs+iU9wT3B/BetAQQyyXGe47+8raRYtXVaok4WsHQKuzuTLF/aw8uyzZtR8oLCdapj5GUNA3X9Ja3fA1TEuqaVqOpUhTZGkWyRlcXcC1Tdi7Qcc4U+GaV4OpqjShO5RnoOCxNNZUfP2ca3ITN55/sSuA9Xsl9xPtdQD11L1zI6aBUJFJ8WsmzgKWHXPCjcqioWPqZI8oyZFVBFI6WC19cATN0bOIaL15cyvt/9PQOJryvPRbHNojWG5ydXMiz1/d9gc4cWFkUqOiipuoFjRQeEmSXXYvJ4AA/+uSXMDS3B84f/Lca/QH2E+gn0E+gn0A/gT9NoAfO/dXQT6CfQD+BfgL9BD78CewNJu6xJEhLBQ9hQMqgCJzpbWZZH5N4VVEjuirkx/HcwK0HQ9z7aBc7e2M0XYU8YymZjnTV4PkfLvHNV+co8locyEzb1kygZjU8j+V/VFY02CwLJITSBjC5YeDux2PcebAvr/Pym3O8+uYKm/Mclq5jPHVxcGcLw5mLooqQZhtJXWudwT400VwwrUeoJyCW6UFuX+8M8TOnUSkAk1/8PVQmzOYjgadnJytkcYbxKMR8PhVYuFhssFoxnddiMqU/2oVhNIg2JdbLFlXeStmbQB26oQNVoEUn73gYCsy5vFBJawHc1FsQTPsWPN9Ao7XYFLUkc6mGHpomfCaWO4JsBbVU007qFAAAIABJREFUoloJNgi4WFAmCWFyNAGjhhwrATEXDFzPhR96As2UH1apEAhXTdFlkI0SPinXsygKBBi38s8J8Yid+R58XVF2UCBMWQQTrvx819v1CZypEyB05ufh+W0Jfhv6l2OYVYI72w4+fzzDwY4Dz2HtIeOdLRoqMhLKl6lUKCXxS30CYVpR1AK+qB/g61U1wM7HqAY2ZYdN1uFiWWO95rlWM5VAcdfJ3Fhc51j86uAIcNbgOboAb11nZryBw/Qoiw7zGpXh45uLDv/19QbHaS1lgbbeIdSAXRN4OHHwdH+I21s2RgFnrMMfhcpvS5hHsEwseV0C10pKuwA6FsFRC9IAeYUmq1AkFVL6p/NGIHkDBylsnJcmXi4rfH0a4ySt0DoGPN+EawOu3mJ/ZOLLjyb4wb0QI5/YspR7lclWSc8SaDoBNC+Ablpo8gTV6gJltILelHB1DQavmyJHnRUoGxOZHuDdusVvXi/xu6Ma2/ef4H/5336Jp58/hBe4KrGtc2YsEKUihJcBFzZK1BX905VapCCQLAuB7abNskQDbctrIINWx+iyc7TxGdqc2x1MGN4QhjeB5lA1Qe90gYbp4yzG+8Nz/PqfnuNikcN2QrkWBTpL0rgV0Gw7lriJeR6rJsdgGODRR49x+/4DeMMRdNNGx8/L24aFeXUqmoqmKJCvY3z7zWv8yx9e4PBsBcMJsbO7g/l0DNtiYppFpLyfDfEde64H2/Hg2Lz3LTGJMK3Lv2mbCqvVCudn9BavEQY27tzdx8GtfYSDEBqLI3kMLAwE7yFNHgKyZiS7SXQFxTWmsAt0TQ40pcyVixicKRdmyqJCFFFlcYmT03NRygzCEXzPl6R+VRXybynXD+C4nty79NfnXOzoqM5QRYe80VkqyIUBXq/ifxbYXEtxaVqUiNNMgHNW16i6BjV3pNAfz50Bpok4bfDyxaXocB48uqlKXIe+PDuYcL48vxB/Pp8ZrqPc33VD+J0jy1IBzwYd2bZB0zeG4Q188enfwda8X/37PuH84X+30R9hP4F+Av0E+gn0E7ieQA+c+0uhn0A/gX4C/QT6CXz4E9gbzNzjMm9Q5bWqoWPCL9ARTCz4I1uK+Ah6uP3/6iTB5iqD7WjYu+Xg4OEAO3sjTOZDSc5Rf7FZ5vjmD+d48fW5QMjxaARDs0UbQaAxnvpS/hdFqZQGsjBN3Mr7Fu5/OsXte3voWhOvv7nAyz+cYXWVqUSqpSEYW9i+McBsy4emVar4jzwvL5Hn1BoQPnIrPVOv3DJOQEQgK9QEXa2hyivUJXUbVH2EoGHi/GSFJMqUz3UewvOBTZTh6iqXdOBsTk1GgOkswCAcoqsdLE5TvPn2HMvVWrzN9FO7ls2aMxRZhSQpUJT8TEo7QbDLL+oebJe0sEPBEsCmE2/x0DYwsA0pX6NWgpCPCWMmIVm4xc/B7fPc/s40L+Evk40Ev/z9/GcsC6N6hOlo/hlHPM5Ku6HRKSy/r0UtvmYFlPk6zFITXlOVwc9IqMbXZIKVCUnhdwKsCCB1SbTyfZSBoxPYTTBvsnWybRAvLpEuFziY2fjhkxn25wYCq5QUqEbfMYvOsoZab5QJAWYnSVoWvRHAx1mFksVsMCTZvMlq1IaLSrNxuWYxYY4kbtEU125tamA0JplNeJYG22rhWK34mwmd6W5myR/Tz1wcMGyWRgJ0J+eahz+c1fivryOcZw10S4dnAiOtxQ46PBwSOAfYGQO+1yIY2Ao4B77SOhCi83xJAaAuqVRel1Q5tISzWYE6KaFV1FFACg+pBClaEwVcrBoLLxclvjpPcZZXKKll5oKPb8ExGkw9HQ/2fHx+b4C72wYco5R6QoJg3XLRsWRSs9FQ2WA5MIcD6F2FdnVJCblA5q4oYOmG3EeSmE1bnMYG/nBEyF1jcGMPP/rrL/DxX3yK8XwiELQVJmoIaJWywO+94pK7Bwhn60zgdhZtJJHuhgOYjPmTTxPyZku0yQW0fIm2TOV+0Gwf/mgLpsuFKl1K/LoiQpkleHd0id/+7jXOLjOYliewmUle6iWoaGBqltedOJ0N3vcxHEfHw8cPsXvrNkyH/mZTfRGWVhnqbI06j9AwgR+X+PqrV/jdH18iKToMJ3NM5zMEniu6Fb4mF2d4TfPeCMMQAXUhFhPKqiSzrrjbI0dZ5Nhs1lgvF6ibAvPZAHfuHmBrb0c+Y8EFmM6E5Q5ED8Ibi8856kB4//J+4X1VFRmSzQJ5spbiUc+14dhMfjeomfbnM6LqcHhyiecvXiFNSnheKDA8DDx4TCxzoUjS2Nx10EiaWHaSOBZCn9oL5aBmilnKR6tCYDMXrfg5cqpBcgLnHEmeI69rlF0jZYGwdPE5t5qOJK3x9t0VNM3Grdv7mMwHmEwGcG0LaRzj4vxClEa8AJgOZ+miSoprWK6WuFpcwrQN+EMu1ugI3F38+JN/DdsIfvXv/+EfeqXGh//9Rn+E/QT6CfQT6CfQT+D6e8p+EP0E+gn0E+gn0E+gn8CHPoG9G3emx4RQJdUGLIFjws/v4I50uANCWQ+6ZgpoXp6myDe1BG/9kYHB1MJ47uHg9gTbO0wJWijzGm+/PceLZ6eI1q2k8UyDwHmFsiowmYUYjwMsVzGWV6pYkO873LZw48EA890RDFg4P4zx/sUCSaQSfAS3ukFI5GC+Q9DhwrToOK6QE8wQ8DQKflLJQEMI/bKaOJENAYJt1YoTta0JJG1RbmRZjcVlLMWB3Eo/Gju4cdOF4zLlnGK9bhCGFm7eGmB3d4L5dI4i1fDtV+f49vmZAKitbR/zrRFMzmmZ4Op8hTQtJMVIIKxSw0zXdmJhsGxdwKYkHumFRYfAMeASpPH30d/LbfK2LbCfryHaDAJjSRRTb8Ct/qpEjbNh0lhcrExHy3GT6RDCWnAInFoFpenvJXQi9GLxmGsTcLF0jJFQ8mLCZuozrgEZgbV1DaMpVWDS1KSOw1bJXvkcygFOOFlXNeLVEpvLJbaGFj57NMOdbRuBnknyWetqOUa96qAxmU6PccnrzkSrW8hqIC5a5CwHbDUUHSvoLLSajaxscLWIEEUF6qJjDx07F8nEYGuAx2SwRaVGB8/RwN3+LHS0pUSRUI7XWiO6FRgWqs7CZdrhn48K/Mtxjk2tweCCANOXaHHfN/Hp3MGdiY6RV8NxO9HMBHRSB1QYMOHcoKlKtCWL3qhAZ5KVwyCcrFAmGeqEJX6aAOc0b6XocN3YuCgtvN80eLEocJJUKJiCd7h4QRhnwO0aHExdfP5ogo/2HcwD3ntUE/Dj29BNR1LCTILz1NOzazg2TH6QPIZGqFiwNI+gXyVca0L7GPjNqxS/fZOgsEP86G++xF/+4kvMtuYC0fk6TCMTYvLe5+IHv3ieOUMBzjVBdoS22KDKU4GMdDRrlqtAfFOIQ7qKToFiBRNc6OAHd+B4I+hOKMCzzlPU2QZ5luDsIsLz11dYbOj7dWAx3cx0vmWq+5U3D69RPjQ0qiMyDEc+Hn/0GFu7u+Jt1phwvgbOhN5ttkSZqB0Mm3WJr75+g6+fvRFQP9/ew2Q2Fec5L2EuQhGQElbzvmJRJoG3aRKafre4Q61OhjSJpbg0jiO0bYntbRbp3cTW7o64p6tWk7JAiylnJrll4Ul5sCXlLyesEdVIGi2QUafBYkXLhOeyoNOSe7mFgaJs8O7wBM+fv5KFLM8bIvBDhEFwvSBEAP9duWEn9yiVGXyuEDpLIvz6nue1w+dAmReyM0FKUOtWgPMmyRClqeg08rZBxzSyY4EZfgLnvGhxcrZG3eiYb00xnQ2xtTUVXz1VGhdn51guV/I8J3B2HPVs4Szpdo/ijfz7xQ1c0XRYxgw//uTv4JhhD5w/9O80+uPrJ9BPoJ9AP4F+Av/TBPqEc3859BPoJ9BPoJ9AP4EPfwJ7dx7tHhMS1gXTuC24kdoMAHesQfdacfzSqXx5nCC6yNGp0K9AO0IDJzBwcGuA/ZtjDETnoGO9XOHw7SXOjmsYuicQheVaZCKjsUpMr1cs2ypVoVXZwhnoGO858IeEFA7SVS3Q+bvkNVPYhMm6CYQjGzs3RlLQ14IpQAVbqfXIEjpDCYxYLGYJ/CF4ZfKU5VZtzdysLrC5rTUkUYkkohqCqgVT0tMffRxia6/Deh3h6JDgxsT+fojJdADPDrE8L/Hs98c4P9rADxzcvD2R7fTcf/7+1RFOj69E70FAJqlhsRHQ69uqxLFFD61yKDM5TMDFYjulhqBn2hB1hU3YZVkCmgkvv4PORNdMGktyWp0OSSoWZSWJSMJB9fsb+K4jAIvvQTjOZK9ScrBUTIPnsigxEIjcMNnIAr+OWgGVZuarExzxM6mEdCXHxM8uBYQdk8OcM4+TbuJK0o6r5RqeqeHB/gj3tz2EeoomW8PSalGIGASz145mAjUWAtaahbw1kNQactBtDJSaCdsLUZUdVldrxKsYNTUVhLstgTMT3J1oMOhr9hwW6mkYeAZswn0dkhr1HFfSyFQN1OTBjo9cs/H6IsFv3yZ4seiQaYYqWWwbTHQNP9h28dmuhS27RGDTw63BoRJl4MMNPJU8b2vUWYYqZfmdUmvodGjbJqqmRkGHM7UhdE2z8LDUsKktnBQWnq9aPDvLBTaXdBM7hHQafAcI7Q4jQ8PjgzF+9GSKg6kGR8+kZI7JcxYGakyF030tiyxK70KNh0Go35ZAyTelVoJwlmaHAJU5wOGyxX/87QLPL2s8/OQe/tX/+kt89OlHUjLHc8wb1WBamEV5rQ6NXnGmaA2V1Cco7ehoLpZo85WknWHw8/DP8EeS/RJttka5PpbfI8WVkmKnY9mWRDvvBwLnMt0gixNcrgocXWaIC17/TB3zGlficuojRBdR0RPOBG8Fx9awd2OO+w/vYzSZCnDWWZ4niewWGjUVxRpltMR6scHp2QZ/fPYer9+eivN4a3sbw9FYLexw8cWlz5z6C94fqlxT1DR8AohHnjsYGBzPsIk2iOJEnmsdKuzvz/Dg4W3Md3ZguQE004NuK6UGZ9hVVGWU118NOqpn6lL8zVVJv3wkaWe+PneLOJ4PwyaYNZCkBd69fY+XL1/LAlk4mCAMhqL6UCC5heU412l0XRZCqqpEWRa0FcnuBl4bslCh0yPdyH3OH6mx4Y6HrKikLHAdJ0iKDBkXZgicXZudrLIgVDcaFssUedHADzyMZ0Ps7m5hNAxR5IUCzoul7I6QRQLHFWCvCgr5bGIBagnTtiRBrXcj/PjTv4Nnhr/6P/qE84f/3UZ/hP0E+gn0E+gn0E/gegI9cO4vhX4C/QT6CfQT6Cfw4U9gzx1Yx4QWHWEuQ7cmMN71Md13UWu5SjW2FtaXGVYnOcpIaLPyjxodNKOD47EYkAlS5RseBPSuAhdnBbKU7lWIEmM4DiRNmKU5qrJRyUwWp2UVYLUIZyYGY1+2iudJg/PDCAUjry0DlQo4M2FJ8GXZBrZ2qPQYQrc6LNcRLi8jZHmjCsZ0sjZuj+c2dqWnJjsigHT4P9Trph3ylCBWRf1u3Z7hy5/ewb1HDixXpRdXSzqGHRi6jSjKcHIU4eqsQJ3R4ax648YTF7fv7MPUTRy/PcPqciNQVxKZTBwTWV3rJwQU8xi4bZ9qCmoqGLjVCG51KfCjP1YczqrHUWBOlqbXEIxAyobnewKEqb/4rkRQEqNSvMfUsALU3J5PtYYA57qSAkJRFTAhqxvihmYCMvADgVeEVPw53dsEbKIAaFiUmKOgCqPrEIaBqAYIrVlORmjO8kXCa/7e9WaD1XKDaLWB0VS4Nbex5bcwmxyhY8A2eL0ROPG1IVv6qdKoYKKEhYJebstFazloNB1VA6wXEdbnGzQ5FwwgqWWbs23phm7hGEDo6giZDvZ1DKik4PjbRq5hgnf+mBeFpGB1d4BVpeOrwyX++fUGbzdATo2JAYxtDbfHNj6e27gftphaFUa+gSC0YHv8cq8XElqBhnWeo8qor1CljLyRmDSuWZCYVegKLnYAVWsg7RwsGxt/OK/xT4epeKNLHTAdXfzEAd3NZouJ2+HjWyN8/mCOg5kLz6DfN4emq/Stuo6YOubFRCisyiMptu6KRJzJOlUfXGipqZI2UVtDXOYGfvdmiV//v+y9abNc53mud6956nnPmEEQIAGR4qTJGiwf2eckrpNKpfIhlXzJD8gnl8sul+v8BP2cVOXbqUpylFiWjylKIkWKBDFjTz2uXvOcup+3QSt/AVqQdwEC9u7u9fRay63rvd/r/jLC4Opb+Ov/8b/F2+/chuVoaDWmpHXxIFNPIWlhcTcrB7Ba2lDnrtZVKOI50tVL1EUMx/Xhj/akGJDnCJocXZmgjheo0rWoVAiZTRbpWY66GF9B14KKlBRn8whPXkZIKrXIwHQzgS8PkQsefAWy+FIqnc5sNsD160eYzibwBwOYrq/cyXydNSF/ii7boIq3mM83+P0fnuOzL18ijEp4wQCex+vMED3FZDwRbYdKN++KO5mel8TzLtnP16BpyLIcm20o+oi8yKTc8e7dG7h77xbG0ykcljeyLNAKoGmu6CzEyVykaMtcChdloaLKoWs1TKNFyzQ2U8mvdkXwuuPyQk3lRYlnz1/iiy8eoqk1jEb7sCzek/h6lE6DQ+L1z9mrHQhcMFI7Dwjrea1yse3VwhevUy4wVRUXe9QXlUebKEaUZyrhTB2Gy2JKPr6JutURRvQxV+K+H44HOD45xHQyFv3HarFAuF7LAiBfG+9R9KXzvpNlCYqKqeoGjueJG1rvhvjgwc/gWsOf/+N/+k+9UuP1/7zRH2E/gX4C/QT6CfQT2H2W7AfRT6CfQD+BfgL9BPoJvO4TOLFc7ZScSsAEQS2B27GHoxsBbF8TVUWyqbCZ50hDpvKoiVAqB8KDpq2hWR28gJDDQFm0mE0CjEceFpcxVstUaKs3NHBwOJJSPSos+Bjcvk4FRxTmKNsKTqDDH1qYzFRh2GoeIdlWYAdbUzCau+Ne4kPW4AU2RhMX7tCA5eqy9XyzTQSIEPIQjFP7oCLZhDHUTKhiOQLnKutQZvx3DZ6n4f79I3zvB7dxcNKiaBYCltrahW3soyktPH16iT98fobL81SSrEx0j0eOJF/F3ZzUSLYJmrIEebFKMTNpa8IUPYFSEhCiMUGplAGGwDjxO0spGou9pPVPALAhSg4FE19pOaQoj9BcOCAfk+libqDXlMM1L6TQj3BOlQEqxcYrYMj//sfFXoRPTKZTy8Evvk4B1Y7yr/K1UAFAWM1/C3wfnuer17NLSpN4Mj1J2BTHqXxtwxhZlEhl2izQsTfUMfJMWDqPjXBWfREoM8mpWQ46gi3ahk0mYU3xztZVg+1qi3AeoisaWHR6S7mf+iJY9mwNgaMhcJWOwvcMUWyYu/I4WYTgcRDKmQ4Kw8d50uF3zzb4/csY81xDo+twtA6HvoG3jwPcP7BwzasxsSoMXMDla7dZoklPNt8XJopb1EUh0LmreFwaapYfSvhbJXMVsHWRdQ7OUg1fXeb49CzDk7BCLJYJXXQujmMIcB45wPHYxIdvHuD+jQlGvjqP1EJFK+eLrGCweq0ktOR5ICss4muuM6ouUhj0yMiMddRagE0T4POLCr99msLaO8EHP/ou7r/7NoZjFrx1MCxH3gNY9AIrwMtzo2MJ4K6skj5npn35/U0ZoYjmKOKNnF+OF0hxoC7nb4UmDZGtLwSA2/w7aikcB5bjoiV8ZLFdzXtKgzQpcLpI8PwiQVQw7e1Lil4pPJRzXHYDNIT8vL4rHBxMcPPmCUajAQymjwlhbV4LLao0QpWEMAi+qwpnZ2v86pOHePxyA8tm2d0QjqsWVMSH7PsCtSX5zyT3Dq4zzc/n59/TYa6UFEwPM63bIC9ySZ3funmM229cx2gygeUPJU0One5nClp0gb1NXch7J0ZsFgNW6mdZZsl/4/YDg6tzO7UNU9y8houqwvnFAs+enqKuqI4ZiiqIQxepDV3rsoBERQ/97mohQu2eUKlm3idUWpsFnyXyLBPgLAtU/L2l+7mShPM6ihBRU2Qa6CwLLZUcXJxiAWvRIopzuReMJkOcXDkW4EwNT0yn9WaDouA2GJXU5j2eqeYsz2RmvC17gYeOPmuM8cH9fwfbDHrg/Lp/0uiPr59AP4F+Av0E+gn80QT6hHN/OvQT6CfQT6CfQD+B138CJ65vnEp5FF3KAjA7jA8dnNwaYDB0xKG8PE+RhPQfq3SzpG81td2c0Jm+2mBowXMtpFGNyWiIw4MhNpsY5+dblHWJYGLg8GSEttIxP00EePqBi6KoEC4TKbEyXQ2mo2E0deF6BuJtjmhdokzIrxi/JF6RqLDCQUzJ2Rr8kYm9oyHcwJGUXrhNUbCUThLCKiZM4EJAQ+BsUAdStSjTFkXKhKyG8UjHnbsz3H/nBIdXiKxCxFGOPPGgtXsocxPPn87x+NEF1utUYNx0GmB/jzoKliUmiMNMVBEEqgwVM7FMkMhiL4fwjOiKMyPE26kzFAhqVDGiacp2eB5bzRRk1wmUpg6CP88H4Pe2XS0uVL5XpmGJm1eAM4Odsl2+FBBWVaoIkvDpVSkg/4JwmU5cAiGCRSkdJEDjFnt5barIkK+figm+BoI3VTAI8bK6/FlNPS6fOCsyWXygRiLLSylNo8d6u4kRb3L4lo7DPRsDqi74IywvIwylbFszBBjaLDij81VKFjUpaaMGhYlWqjTidcyYMEwm1Qk4dXqaDfi2rjQUApuZEtfh8O9cC55jCuSr6wJNtUvVaxa2nYOnEfDJky0eXqZIWpUa9rUO1+ievjnCW4cGjpwKI4slkw1sSxU5Eu7yTFQ64wZtVcoiA3merluSrI/Teqc34blqobMChK2Dr5Yl/vVRiK8uU8R8ox0NrmfBpU5jB80PRxbunAzx3p0DXNv3ZF6WT6jK9DCfL4cIsJscbboF49PyzrCkUpzNGdq2kPePELzINWQI8Cg08MnLBstmgA9//B382Z+/B9d3RL1CKGnaHjTbY6xX6SSaUsAwwaTyuxsqpWw76npqCvFy05HclAV0ajOohnFMAcLldoV0eQmtKTEY+Gq1iDoW10FX0m0do62U+zpOSpzNU5yuCkQlFxzoMVb+X1VhSGyrEuu8QjzXxPHxHq5cPYI/8HbXN3USvJIqFEmIPFzDklLHFk9erPCLX32J02WG6d4B/MCX5L/sFvC4qKTSy/xiQlixWl5jSj/Di0+c3bvFH4ldawayPEVVJLh+7QC3b19DMBqqGZouNJZoUiGicR4qfazAOUsVec7kMmMOoKMGhdeBQeDcoeX5Sm3JDgQvlxtcnC9QZNTy8P1Rzmb1yuibVsB5x8nVMhsXPHZln5IQ3yXjuSAVb7cCgOumUgtNTI63tdw/F5sNtnmJmkoV20JjUJ+ki1ajaQ3x7ycsgJ2OcXLtRIAzF1byLMVms8Jms5EFNSpKCJyZcOb9iM/B9DjLHwWSGxO89/ZPYRk9cH79P2r0R9hPoJ9AP4F+Av0E/m0CPXDuz4Z+Av0E+gn0E+gn8PpP4GQwck4JVJhwa0gsNWB26OPoKhN6LVaEcSEBjyde4ihM1JZ5E3B8Ha7PVGADm5oGk8C5wmjgS8EenbXn5xts4hDeWMP+YYCm0rE8L2BbLoYjD1VZY72MJJXo+iZygmdHJabrokUaNShiAhoF+Ohi5uPKVn/CFr2DbmnwxxamBwG8kS9Jvc1yi3RbSkLSC0y4LuESFRY2vQEo0kqKEOOwkONxHCAY6Dg68fDR967i6rUAL1+s8a+/WuLpo5SBRFETEH+x+Ms0CXmYjKY32IBBPzN02IYl8Fh66VgCxxQuE84Gi/taVKIDUBoLcfFSC0HQJbRf5bFpW2VSmCCJYNh3XLg7jzJVAi1qGBYBtaXK+1j8VRQyS3G67goGCZLoT2UBoet6AopFUSBb7lXBn2gYqFNmslmUKEBBaMnUM5UCdNs6DoLAFVBdZExpdirl7HqydZ+vVRKTPL62QUmIaHIrfSdqjXCzlRSwwwI/i+8jk9IEw744tvl6dCZ8PVd0Ha5locpz5DFhZoY0YrFaiqaoYTQgvoVL2Gzq8mXpLIHsMB06GAV0X7MQkU5nFrDRP014Xe+S3xXSWsemcfAkMvCrxwkezVO0hLoGMDaAuzMP37s7wZ19DRMzx8Dm+0UvrQL1fO30+ko5G1PwVblLj/O9JAi00bYGNtsMYVyg7CzkuoeLwsDnixy/fZnhMqmgW0ql4fsOhh5VGg18s8LtkzE+fPs67lwZIDAqAbX2YArTHYp2gb5fVAm0moqGBFUSockLaHUnwWfL1GCxCM+2URUt4k2Jy1jH//NlgeflEB/89EN858fvYv9oT95T/gzzpizbY8IcVDTwLGTxX8mFC5ZRGrCYYLboDeaCAWPppXJFt3SxM6XPf6AnnfqIGEXCa3AjgHg0GYnXVy0S6dCY3k0TtFmBrjEQxRWeX0R4ucyRt0xJO6J74SKILJJQGcFCyzJH4Fq4dfMqbty4iuF4CMOxpASTmhZDa6C1LHFM0eQx2jxHmuR4+HSJ//OXX+NslUsyt+0I6WtRrQw8X85zLvj4vq/OQfGecz1BpYzVzYYwWvnLSXY5FxbhNU2Be3dv4u6bN2A6FqgYZ3miOxhDt3yVRhZAzUUvpsYrdX6nCaqqkH+iZ91mulzlyoGWLnXlUycgXsxXOHs5R7Tl35nQDEsWZ0Srw5LU3e4Eutx5P1FpbHUf4X2GLngqdPjFtHWaJoii6JudEEwhc95pXmAdxciaFprjQXddNKYGjQtOliug+/xijdUmxN7BHq5ev4LpdCzzK4scZ6enePHimdxPxuMRgsAXqJ1xBwCoGbLgeq6AZ9feF+BsG8HP/+Ef/7FXarz+nzf6I+wn0E+gn0A/gX4C6iNVP4d+Av0E+gn0E+gn0E/gtZ/AyXQ/OH0FJhg2HYwcTPZdcbrSG7yeM+VBTHV1AAAgAElEQVQLUT2M9104QYu6KxCMmOw1sV5tsbnMoTe6aAzauhUX6sH+FJbl4vw8xCbaYDQzYHsa4rjGNmSiT4frMPWrIY0IXTpMZy6CYSDgNU5TxFGJrjJgwCbHkhSupPIqwrDdxxVNeZ0JYIOxg9H+AP7QFkjDorA0rWSLfBBYmIwDgadl1mC1SBGvMzQlVRCEx0xVdvADE28/OMRsZuPliyUefR1hNWfaWBNoTLUBQTK3wdPd6ruGKB1ouLBYcCfgXXmZWVJHYEQAZFJDItvxK0lzv0ofSqrZYMnXTmfB9PGuuIwaC4I2gmICHRGE7Jy2dGFTe0FgKGWC9S7RvdtGL77bnWNZgqUWk9D0uqqUJv/9VaKTyUPOS7K4uwQvgVFDp6wkolkuqArVahaRaTpGg4GUDfL56ZGu+Rq6DqWoMqgCsVAyvb7ZymOLqmAHJQkOmRK2bTpeVYmkZqrkPNPnTA1nW0LVBmanI90mSCMC1haWpsHqWgHOQ9eQckCmmn2CW/7OhQWbSXY6spW2hY8rWuGqRpGVCNMGZ5mBr0LgX54meBkynasJyN6zOrxz6OJ7d0a4Pm7hIYVvsTzTEMcy3ysmpeuSDl6mjRuVZHcscFhilG4I34AwqjCPGixyDecp8Hjb4HHY4DKr0bDokElsajQCF4FjwDdq7PuNFAU+eOMI+yOmQFu59ixnICWBHVcmTOosYjRxCL2m15me9Q5aWkDLec2U3xTCVZ2NVazh68scT2Md/vUbePfPPsKte2/AoQdcHC/UsrBk00THFC9VOUWBMk3kcQgaLZeO5AF03RRgyfNAA9UxdANTB0GX90730ZZSBLhdXSLerKUwcDrj/YBajU5UM6hzFNsQRZpD62xEcYtnZ1u8WCRIqO2xlKOckJZwkucgQWxTZRj6Dr51/23cuE3AyyJCqcZT/6d30JoUXUnYnKCIIlyeL/DFV2f43VdzpLWN8d5MHPBtU8riBxc4uAuB57XsPDANKbbj77z2eJ+TgsO6lmub/50qCip3wm2Iti3x1r2buHvnOmzXgkb3ueNDNx3x1HNxgulw3rKodJG/4XNxN0JVyn2C1xZL9kSaUpfiyOY9Roou0xSXp3O8eHaG1SoltoXnBwiGAznvuAjHe6PcLwibuXDAe01dyUIiF3T4/hJGUwMiF8NOk5NnudoNwcLQqsRWlBoxEi5GEVITvPPmxkUh0wF0B6enS8wXK+wdTnHtBoEzixctVEWJ5WKBy8tzpGksYHk4HAhnj+iGjiO59xBCe4GPkX8F7z/4C5i63wPn1/6jRn+A/QT6CfQT6CfQT+DfJtAD5/5s6CfQT6CfQD+BfgKv/wROxvveKSEN/2PYOsbUWfimpGWZDIw2JbK0g2nruH5vgsPrDhpu0B/Q+2rg4mWIs6cpukLHZGiLMxidDs/3BURcXkZYrTeY7bNErcRinSIvmBI2EHiOQFyqM+qKJWABTk72BdxdXG4ECtMZ7RiWFGKVTHdWlUDttiaYVEVmVEtwq7rlmvDGNoZTBcwJp/Oc4LSWNPJw4MJ3fSkyPH8ZIlpnMAk+CWMJTpkGNjUcHQ9A9rNYhFgvmShlYpnQSykkDL2DYRCsmxh4hMw7JgMCU0JCXaC0qAA6Qji17Z3/IcDjcdBdzGJBpbowZLs5/010Fw61EnStKjgkSgumoSXRTSuBJslixzGVY3nnQ+EMvklOE34ybVxW3xShyTGIk5YxS6XaIPgmaCpKpnQBl/oOh0noTkEspju7Vv4uEECpUt4EcYHnCdRtqKxg8pwyg6aVhDOXCZqyQZZSC8DiN6Vhabp6B0NZlEgFg6281SYd0pU4fekirgnAWSyZN0jDRBLSpkY5hQa76+AzjexpGA8tjAaqbM8TfYkp6gvTUAsJhG1M5yoFBNPbNRZhjsfrCp+vGvzmLMc8I0jU4XQtrvrAB1c9vH9jgEOvgtUm8C1CMhu2R5UBUOU1yqxElTP9SiBsiZdWMw0aP+T8TtMO2ww4Czt8vajwaF3iWVJjVQE1z1WqNBz6gy34rg3PBEZ2hdsHDt65OcENKmJsXncG3MAXgM/STJ4EumsKeK2TCAaN13xTyhpIchhMuxYV8jiTAs2ksXBG4DwvYB0e4N733sX1t+5iMN2T2fNxZWMDPb9MgjO+TGdzxfOezl0dpjeA7Q5FESGskuWTVQFNYyGjSkJ31HrQRc7kcFeK13l5cYpwuYBrW5jNpqLW4TUxnQxhaQ3yaIs85kKHgzCu8ew0xOmSDmdaKKhjYNLZ3KkglI6mq3NMhx6+/e13cO3WLVF0ULYh5XmyEkRvdYIuDyX5nYZbfPXlC3zy6VO8nCfQ7QCj2QyuTw0Nr02m4xVw5nlNPzOvG54vLAyk/oGLMEz8q9S/uo55b6FWYhNuZQ7vffsevnX/tpSiinLEdkSlwSC4yEB0E41Gvzcdy6q0k8/B64v3HabnLe6C4PWTpwLweZ3z3lxmGRbnCzx/do7Tc5byGRgMVXqY560s+LC8k7oK15WdDwTbnDdTy7wGiLm580OSxp3S4lgGdRcN0jRDXpTIihxREmOzjRFmGWrdgOk5cr5xziyT1HUHL14ucX65xP7RFNdunmA6ncriIe/h4XqDxXKOzWYt56X4tQ1Ddk1EcYwsSwXYD0ZD7E9v4cN3/hKW7v/87//hH/qE8+v/eaM/wn4C/QT6CfQT6CfwTfClH0U/gX4C/QT6CfQT6Cfwek/gxBpopwwIegMDw7ENT2AzQSHzeDryvEWSlJJOfOPBFDfeCqCZBcoql4I0wtiL5ynaQsf+eArbcLCYx5KYu3HjCKtNgsvLNfb2XMRJjrN5JGBoNPZwsDcR6HF5tsRqsUXgB7h2/UB0AJcXG1yeEUgRmCrdBHf7i9O1pYNZYy+Z8jpT/WAb5DsCP02nxXjfx97BBI7L9HCGSsq9NLhWgCo38PL5RtzRhLnUVbBkUNKAeisKW4K3PG9QV0Q1TBcb35TkMY1NIE0f8YD+XVspNVj6BUJBgmsBwwo8s2BQ2DO3/RNztdzq3qCqWnGwKtezKjB7VShI6MVjkyQ0ANvk8zDpzJQy+/SUa1agKpGWgDCCcAO26AA6URAoqat6HFECiI+ZsItJ3Ea21L+CzXxsm75pln0RsrWdgCJCMc5oMAzgu66UjhVZKiWHhNBM3aYEVITU/JmMmgUqKgjEdQHu3P5v2jZqKZqkx7qVBLSkRh1LCtwK6inKCr7tYuB4SDdbnD45RbxKpejRdzQYTQNfB8ZUoDgEziaGQwsD38JoxNfHRQ9VDsknFvuvxrkqUMj383QZ4bOzCJ8tajxcVghLaih0+HqLezMT378Z4P6xh5FRQK9T5Yge2DDdXaGb+L8r5GmBoihllg7hu+ugaDps4hJhBsS1gyeLFh8/jvD1ukQkAmzlOHbFO82EPBcsuKhSY89v8eGdGd57Y4axxxJJwBh4Anz1qkOTFTtnOosIdwsJhoaaaoTVWgC96wTQYSGJcqy3BV5uCjxZV1jVFu7/4CN892ffhzMM0GhcxHBhUWnCM4eJ16pExsLBtoZrs9yPJXwE6S463VbXHRcE2kot8kiimRNuJImrnM+5pK7zaIXF+Qss5hcCdLn4dDG/FDh6984tjIc+qjxFmdIjbGG1KfDsbIN5WGKbt+g0SxQrxk7DIZqYuoSBCgezEb714G1cuXUTsF1VnMej4MWGCqgiNMkGWbhBuI7wXz9+jF/88iukRQl34MJ2PHiBC8+34bpKWUPYK2tlXIChjxutgGYmkXktitecHmSCXDrS8xIJE85RJNfBz376XXz3oweg0pwAmStD1F4YVLAYDkCVDwsB+Q0E0Gxn5dfuPBVPCRei8lQ0JE2ZwaLChQ7lWu0UODtb4qtHZ4jiEv5gKPeWmsqT3cJQ4PmYTMZy/RJm89qi4oYLIZ2mgLNcp3UjapjAIwy2wJQzjyMrCuRFgfU2xnIboeLC0tCH4VkC/g3bFeD8/MUlzi6XODjZw42bVzEZj+X+wPvJdhvi4vIclxcXstBF4EzA7LosUNQwn88l6cwFyZOju/jut/8DTM3rgfPr/TmjP7p+Av0E+gn0E+gn8P+bQJ9w7k+IfgL9BPoJ9BPoJ/D6T+DEGGqnhJf+wMB46mA0DpClNRaXEcqihWZ18McG9o98HJ4McHJlgv3DiRRdbbcbbMMt0qSEZ48wcMZYn6d48mguBXI3b03RoUQUEZ442IQZtmkOb+hIwnAUjKA1Fp4+muP8xVpcqlev7cPxTCxXW6xXscAzwqQkTiQdy+34LNcicK4ybrGnsoJ6AhO6wYRtLZDZCUyAbMegJqJB4OsYDQOYmo9wWeHsZahK/ghoCYJYuCfAuYPn8bGAPK+QZy26Vldb4EUc3UpaejQ04Ht0NhP+MVXaoa062LqOge/A82yBwV1LfYRKE8uTaLrSWjDd2EJgb8nCNZ1/rwtkJsAj5CJk41PqTE5LspoAW5WOCadi4lccy7sCQMJdKkY0TUAyH5fQjGBaQTNCNBu2lMIRfBOMK5c0/8wvwiECK9NkYpHpRzp8mZ6kdsQSeGjZO2UI3d18fpffb8KgF1r8sJkcq6krjYiUFlpK50EnL1OW/OXYDoqyQJJlgsWpquiYju4A1zBRJim2ixWarARfsSM6jU6A88TTMRsaGI0MDAJqKWwM6d4luOfz8T2VGXcgdqfjlzqBJCtwGZX49DTDx89TPN+2KDouJwBW2+D+noG/eDPAg6sBhmYNoyvgcVHBt6GzhE9KH8U6gbpokCYFsij7xnPcmBbi1sZlruH5usKX5zkeLiosshYVFwocDbZDN7cmx2NzEQDAJNBw97qD77w1xd0rAQYsKZQCPg+a5cmiBZkkYSbTxdRYaDuxuLiQmSQvWzSNDs0aotQDPLmM8PFXK6y7Ed77sw/wwZ+/j9kV7iDgPJh296R0kklfwk4+rniFawJlLuBYsJnwdT3ohiqp44sgVC7TWM57nkuGbcpjMOXMtLNW51IkuL54iYuXz+WaOTq5AtvzoVk2BgMPVkulxhpJnKNuLVyucjx6vsTFOkfRGLAcX7zjGksAd4spVZlhNHRw5/Y13Lp1A+P9A7p+5L2lV5x6DKAAqhhVtMF6vsKz55f43Rcv8PjZEqbtC6ilXsbzHQyGnixy0UXOc5vXmFznO3WNpI+ZbGZCf+dvNnUTWZrj4nKOy8VSzt+96RDf+eA+7t25JmWhhqhDCHmVhoI+am0HnFX1oS6JctmuIA2oLDZksp8LLtT8ZKKVEVUKg/lVgWgb4exijc++eIbFOsNgNIHn06tORzzvRZ5ct+rc57Wmy1youeHi2R//mcCcO1h4rE3dIcsK+YqTFEmeIytKbLMcxO4mU/2Whs6gF9qS9Pb55QoXixUmsymOrhxhPB7Lbgemv+M4wmIxRxSFqOtS5jqbzSQpHoZbPH/xAkmSYDAa4OTwLr733n+AYQQ///u///s+4fz6f97oj7CfQD+BfgL9BPoJqBxRP4d+Av0E+gn0E+gn0E/gtZ/AiTHGKf21LP8bjCwMhz5alqqtCoFBg6mJa3cGmB3RL9rKlu1r144EyqbpFkkSq9RlayHZdDh9GuHyNBSlwck1H+OZjbrpkMSN+EfLpkYwdmHbTFjaaHJNvn9xxhSri5MrU/iBhU2UYL1O5HsIXGMBztVOI2GhTIE8bsTLy2QvH49QlIoDL7BheTqKtpCCPcftMJk4ONyfoikNnD6LsbxIUGSqKI8aC6myk7R0C9czxK1LV3SaUJtA6PUK2jJFyq3iBoYDHS6dzvy3skNTsDiwg2OxgIyPSSbH7flMJKsEJX+XdHFLRXErygtuRSd7ImAighJfM9O5Ap/5oUzBaH7tjLAqQa0zGW2J7oKwTEFjpk070VMoRYfSSTC1Slgqyg/TUn8nvlpLgDFhML+XcJq/6JTOsxJZTq0GwTdzpJyzhUHgSwEjk84EfVRKiJbklSJgB7L5WPQnC3CWPxvC05m0JGfj62aqchtF6jmY6KaLWtzNQMWt/tst9KqCowGeriEwdAQGMPJ0TIcmgkCD7+sYBC4GvkqqcpjURWi6ctk2nSbB87xuEGUlLpMaHz9L8M8PtzhPOS9dHn/P0fHhdR8/uOXi+ojPV4kuhXBSWCuBphxjJ3ywKjukcYU4ypW6pdNRGzZWtYHncYNHyxwvNjXWlY5KY0LUgOOaCDwTvm3CoVqja2C0pfiaH7wxwIObHg4HLayuEjULS/pgOMyuK+DLLHFViKdZI/mmZiblxZCBZD3PO+RagGUzwK+fhHix1XDl7j18788/wO23b8CgHoGZYJ2pVU8UK1pTo8kS2QUg5w+hq8E0LhcRTEmL89xpmKpuCeGZ/Cdc7pSbnKDW4PrOrrCvypBtV1idvcTl2QtZCLpy/TqmhyewPF8lotMNymiNNCtRVAZO5wmevlgjzDo0mgubJZeOuztnqLOoUJcZjg8nePvtOzg43IPp+wrkMuFMnQeT122OroyQRyHOz+b49PPn+PLpAnmlYziawvcDuU+4ni0Fga5oYbgIQ72PqdQr0uDZyeJVnqWyeMOFH86qrTuEYYT5fIn1ZiPfd3I8w/c+fIB7t6/AYpmnbcoMG4Jl04FhuQLaQTVQp3Y4yNqTlIVywYorGBW0pgBqAmd6rQnPWeZZSUFjnhc4PV/h498+xIuLEF4wEmjLUkzqQAZ+oJLNcj/jtUxwLtZ3lV7vGrne1cJOLbsLCJv5xXtQlnPhJ0eS5ojzHFFeSMLZcC10lo6O5axcnLMdrMIt5qsNLM/DeDYTpcZkNJJy1DjeYrmYI8u46KT840y387VtNhu8ePESSZoiGPo43LuDj979K3E498D5tf+s0R9gP4F+Av0E+gn0E/hmAj1w7k+GfgL9BPoJ9BPoJ/D6T+DEOdJPCSQIjBxPh+c5cC0fbWlgGyU4uu7hrfcO4AY6zs+XUvB3fDTDdObBNIkzmArWMb+I8OXnl1icEoZpGAx0TPYMnFybSSru7GyD1TphP5kkkG2H5Wst8rhEnbdIt+Q8Do6OhgiGNsIox3KZCJgVkFlXMCyqLCzonYk0apGEFepCXBVS+qe2vwPB0IE3NFF1JRqthGU3GA8dHOzvId40ePzVEtGGIIfpW6YIiXSFKAIaIYkmQJ1JRKa360qDIaVbCto4DjAcqpTzeOBj6AWgYbkpalQsW8sySRBSG6EgJXfSE2KbAsaZus3yCmWpoBIZqag3NKaCdYFhdDRLoFrV+8HQVVmZOKEFaisVCAGwqCLqWpV/EUQyObtTdNRNLd5rqgzoUua2d8JlJp/5i8lNQiHCt8FA+VbpXQ7DEFGcoqr5IuiJbQR8ETQPBwOB1NQrNA3VDqqEjMfOc4mLEoTJfG1Mk8p8DR2WY8O0qC+hdrpBU7eyhZ8pb0mP86lYalbU0OgQTlJUSQyzqcXZPHJ0TDwLI0dDYGui1PBciEubCWfP5numrCa6rnQGLNojCq3pVq47bKsWZ1GJXz3a4v/9coNlTt90h7Ft4P6VAX58bw/3D0245QZ6k6nrwWESOxfXtcbkddMhL6gEUZw3zTtkjYaqMxBVGk6jEo9WKU6jGhnVFZ4D2/fg+66ke0dDFqZ58KlS6XLYXYLjCRPOIxyNAbuNKYoW1YVhEJzbaDsuHBDsatB3+gWmYHkFllGENkmgtzrSArhIdHyx0PBPX2c4uPMG/uN//0Oc3DgSeEifLwvxDCZvRZdhkpyjjLYoiwK248IeDqHxJOdCCs/5MkOdx8jiEHWZil6HqWD6n6nfobqFXnPCeTqc2zJFtJzj7MVTLJdz8Vtfu3kTs+MrsFxflBxNskSThHJ+paWOp6dbvLjYotGo7PEA3ZJzlG5vqjSo3yCUvXH9GPfu34E/oOZDuZFlUYWtonWOrkjRZhHicIOnL+b4508e4eUiw2h2hL3ZPhzCYNmloBZqeC1wrkz+U5khywq8xkSN3iKOImy3W7mGCHO320RgMwsDucBDh/nJ0RQ//v57ePf+LdgWveGmLKzUnSaFi1KAKCnn3d+zbLImjt4lfJhU72roXDFoclR5LIsA/B6CW1lM0nS8OFPA+enpEjq1M4OBnJ9U4XDnAf3rVFfQPa12VMgFLq+bx0TNEX328j/yuDjCYsBWLaAQOHMhiNB5GW6x5T2M1y0XBj0uPsiWCpkbU9CLTYiKOxH8APsH+zjY24djmrLjZbWay/XC+foBk+pq4YDHspjPRevBe8FkdA0fPPh3MLQeOL/+HzX6I+wn0E+gn0A/gX4C/zaBHjj3Z0M/gX4C/QT6CfQTeP0ncHLro8lptM0RJ9QvEIq6QKkjj5iAa3Dl9hB339vHaGZhG8WYzzeoyhbjsSugjwV+tuFheV7i4RcLJHElSonByIRmVPDHtqQkqdOgTkE0xzWBLUvBNBRpjrZqUOUdPNvHzZv7kra+XIS4uIiQxGrrt+uaGE8cuJ6FMm+xuSywXZaoCqW0UOBY7VIX4DyyAIs+Z8LoVpy5A2+I9bzG04ch0kSBF5UhJpdhaZcOcljXYymfgtdJVKGgWoTlafT8Bg5GIwc+k7WuBt+2xTnssFBL1LpMWnbomhpFkSFNE1EYsOArGPgCg5gOZcKQsMvz6NE1JV0qSUooTQYTinx+lvGp9LEq+6NSg4lTvlYmGwlyuV2eIJtgV7bLV7VAKj4XQW6eFQJ5qNgo8lwA897eHiaTiUA2AuY4jgWgcYZlVYtWIS9U8rEomHVUcJoqDwFcsn1/N3MJhNJLTXDGQkEHo+FIoDdBHSE4ISc9x/zWsmkEMvN50yQTODYY+AJS6XDuihLFNmEUGh4fT2swdDTMAgMTz8Bs6GDk0YMMeB7LJ5UT2RKnbSGpaeI82/Hh2AScJrKswTIpcJ4WeBFV+P15hs/PC0QNpS0djgIL37mzj49uDXHV4/MmsDSmQ5ka5ntTiPuW4LduTRS1jrQyEFcmNjmwyhusik6cyafrAmFZo2Qq3NCkEM52WOjGdLiH4TBA4LnwLB2BWePGnoH714a4ceBh4PD9pk6B51LN9Q+V1ja5w4AOYULJCi0BbJFJQpZFi1WSI41ybLMWX17W+P1SRzPew4OPHuD9j+5jejBRBYomk8307TI9q9Lduk5FisTvYbouDNtWKWdJ4vIkLNHmkWgyws0C0XaNgKWge4ew7EDOiyZP0KQbaE0OU+8Qblb4+qs/4HIxx2R/D3fffhv7J1ehU3VSpqjjBcokRNPqaI0hHr1Y4/OHL5FXLF40URScdSdudmprbLMVdcWbd2/j5ps34Q59OZdkUadmE2Mh/uMiDrFdXmIxX+LpyzU+/vQSUWHixp2bOLl6DF+KLzW1s4GleLtkP897+aUpj/OrRRSqgeTeYNuykDG/XOL8/FKus8B3paTSNRvcvXWI29cP4LLIk1BbN8D9DlRqGI4v/mMqSjhSzp6LCaLVeLV4wIS2Rg92gSaPZZ70pOdZJo+TVxoWmwyLqETeUIPDXQ18FLqtCbD5OjVVBmjbAoc5P9m1wHuDzlJOeuNLtZOAiyZZjjhKpOSTyhS+tjCOcblcYx2naLgzgR5tlz+vdmBwASktCmziGJWmwx8Osbe3j9l4LLsLkjjCakUgn8j1T4ezI055OqRLpGmKgkl6AL57iPfe/ikMeD//u16p8fp/2uiPsJ9AP4F+Av0E+gn828etfhb9BPoJ9BPoJ9BPoJ/Aaz6Bk+/89dXTy4sIi3kiAAadgSptUSWqcG5y6OLGvSlObkxQVhnOz+dI00IKtwLXkoRxmRgCcpeXqaSWByMHwdBE3ZWwXQOmYyItKwHOUpTXaJiMPXEgV1mBrqFj2cNsMsRwxERsi3WYCnCOttQv6JIOJnCmNoFw+vI0wfqyEG+ygs1Eta14dgdjB05goNVrOL6G4cAUz2lXa1iclTh7nqMsXm04Z0JabW8nQLUtJow1OK4CvvGW2+oJgwhbDIzHPsYTG7bJ4i0W4+mSLHUtG86uVEwyyVQQEAy2jfycyySipbQXKllInQUBv0pWMnnIL/56pcEgbC4rPobyMksy2aRzmolGEx5VGuJrVSllJqD5vfwZklL+DFOaZVnLc/K1EPYQtg2HQ4xGI1FqEKhSjUIQzl8EVTz2vCzF68qf5/Pw9crrNkwBW/K9sojA9LMqAuSx8zElPaqxsLFGxRS0LAbosrVfPMSNciozmS0pa9OERUUIZ1fVKEIWvxVwOw1Dq8HU1zAbGJgGLKf0MB448BwDA5bAWSyzK5jDRluX8roZzHbcYFcS2SGMSizSGudZi6+XOT6/zHAWt2gME4Gl4drIwge3Z7h/4uHALuBrLMBT5XDUipRlg6omjNdQ1BbyxsK20rFIO0kyn6Ut1mWLVVphK3qNTlLrXMBg+Z9rc4HCUpDSdeAQpOodRnaNB9cDvH97hpOpA49wj6njXakj5/lNUrtpQV9zFW8lyWuKIkUXzUOR14iSEmerFB8/zfAsG+KdH36I7/35Ozg4msB1LWhMzesWrxJRdPBcIb82WBxo+5LeltQwQSbPN9GoEOgW6FgmWETIkxBJHEpiNRhO4AZjWQxpsgh1vFRKiKrAxfk5/vDFH7DcrHBw5QRvPXiA4+vXpWCvzWMBzlUWo9PoCB4JcP7syxeIcybUbXl9POdcx4ClV3CMBgd7Y1y/fQ0H147hDQJ5jTzvqBfp6D7OYqTbrYLNz87w6PkcZ4sG3vAIN+/cwuHJoSRueb0QInNnAOfH603c1FQD8S7Ck5+7Pvh9/NqpNrgQswljcRGXOXUyXCDJoDcxbl+d4ua1PbguF3pstJoIRgQ4mzvg3PFxdolqPrdcO4TlslDD64BaGe74SFCkMdIkRrRNsFgnWIYZkoIXlwfLH8GhcoQqnI73k0oeiyCZxyUuanFEq50FXOhhAaNodERdo65VLkRF21gWlfhO836zTRIpDVzFKVIuSFAZZNFHzW2VbWsAACAASURBVJ0aXACwZMFom6TImw5uEGB/fx/T8USu3ySJsNmsBCwzDa2As6sc6iUXwypJWtdtC9fcwzv3fgIdbg+cX/MPGv3h9RPoJ9BPoJ9AP4E/nkCfcO7Ph34C/QT6CfQT6Cfw+k/g5C//5zdPz862ODvdMiQoXmMCZ+6XFvewDeydDHDzzgE6o8RitRJgQHBk6QaKpMVmXiIJqZAgr9EwnHgIxhaqukRHTYRloOpa5IQNTSNJ4Qk9zoaOMmPSuMHVkymODkfIi4TYkOFWnJ+F2G5KtLUCQ8HAwngUoKsNnL/YYnWZiN+Y29p1g57SVhKlw7EL09VQNoUkkff3VJncZpXh7HmKcMnitV1hl2ChXZ+fuJYB19Xg+UwMG4iiGjnhO4v6DB3TqY/p2ILWFjB1FtxpAtnpbSYAtnYeZgIlHidBMB3HLDbkPMq8kESiKCakpEydZARbUgpovAJguiSGCWyZDOQvJgbV9nkmem3RAzAdTdDM5KHN1LFByFsJyK1rgl2WBRICK/UA1RoCeXWmuVkoSLVGJ38vAEzsGHT2skwsQxQnoqOgu5WPQZcvf2fRIh+nKgm7uP1/53mWnff8efUYAqXpw60rFFUhv4u5hMlLvmaqBgi4qwKsnnOZtq0a5GGEcpPCaYE9r8PeAJgFGvZGJg5mBM6eJIaHk6HMNo1CKa3jnwmzqpZuaQ+m7iLZ8rxNsSo1XNYWPj1N8eVlgqTTYLkWJh5wfWzjnasTvLHvYGaXcLtS/L1cXKmYBm505AUQpcC20LEtTKzyDmfbHM+jCpd5J4/X0Mur0a+twaJmwmJyn2l0HQEXaTxHOb75b6gwtmu8c32Ad29OsD9imZ0HWK6CwvR270C/AEoWua3XyNYLdFQWsMTNsFCUHbJKR5jp+OLFGr99kQKzG/j3/8Nf4sMf3IOms7iyk4Qtk98sZ2TKmbqHttFh2D50anSgSh3F9U11B1pRZHRVii6PoFWpeJJJqXmO0Uls+QNJ/3eUqhcRUGaIwy0ePXqCzz7/AtskwtUbV3D/W/dx7eYNeI6l0tLRShUfWj5qLcDj0xBfPjpHkvOYPSkYlCI8S4fe5bC0ArNpgIPjAwxmEzi+8k8rvUgpz1ulMaLNFmfnK3zx8AUeP5/DdCe4cuNNHJ5cxWg6EV0NF5boMueCyKtiPsJmKmOkFJJaFznPmVBWi0RFUSJn8r5sRSPC5HG43iBcXsBsUzx48xhv3mTCmde8JWnokgDYsGE5SqnR6VxMoNbEUtC34IJZIcWi1IZwwYR+ayabCYLXmxiLRYivn57h7HKDznAQjGcY8Gs4wli8yVwE4v2J8L2Tok/qapSPneWnOjw/wHA0/KZUsBUHORf/eBxq94M4nOlvzjLRaaxZ2JkVqOS80QU48z+ya0KDAOdtWsD2AhwdHmFvMoVp6IiTLcJwLeCZ96rReATX43nGuZVqMYuQvOHOmBm+9eaPeNX//O/+7u/60sDX//NGf4T9BPoJ9BPoJ9BPQCbQA+f+ROgn0E+gn0A/gX4Cr/8ETv7j/3r/dLPJ8eLpBvPzGHlao6Ocs1EfBdhTZto63KEFj0lhql2pTtWpw2iRbEopeiOpJIOia/T42gGOrkwQxxHmlxskMV3KrRRPmW6HYEiFgokqBaJVA8vssHfgYESQq9cYjEasp8OzJ0tJTVcF1co6RgMX0/EAaHRcnG0RbhLRFVCrwCQ1BQFF1cD1TUkpQ6skRb23RzDj4uWzLU6fR2RTArGVUkNtnxe4rqwCtA7A95lIdhBHpZQncgs4YTChOIEnAZveVAIWOQs6VAe+J6oEQiBh2ITUfEwWeLU1siyVrfiSrCRM5EsUG0UnsJffx/I9qQ5k6ppb/lmGuFMAiK9ZfqYTuMOfbyQB3Yq/1Q8CSWMS6pbiRW4FqvFx6U7mYxMyEyoLlKZ6g4lpupZNbrmvJdHLRLMkkItK0s9M6zKd3O28A69eL18z087KLa2oPb9HFCiO841L1rRM1G0tehFCbAJ0vleE3Sw7Gw0C2LqBZB0iXrNMLkN4sUWX5pg5wNQFZj5wODZxsu9ib+ohcG04LEwbDQUalmkixyu+WlFBd2i4blK1iKICl6sE50mL09zE5+c5zqMahm9Kot03GpwMLbxz4wB3jgL4yNAkazR0NusWoDuoOxth2uFsVeLpvMDzVYE5CwOrBjXLKk0drUlnL3UjFmxJu9Nt3ML3FGgOPBuDwMHQs+DpHQKtwsxpcHOm48pUx8Bl4ZyNznTQ6DZ0usE9TxzTSCKU6zmqbQiNkL+oUBV8n3TkjYFN5eDZVsc//WELY7yHn/31d3D//TvwRp5cd7LoYXCRQEFJg7A4GMHwxtDtETTdQdfpu0UCpXaoygRtmQB1AvD3HXA25bxmIR5lJCaKvIDWlLB06h0KxGGMr756ho9//SnSPMRb967i3XffwpWTI0nod1WGMg3lfNHtIfLWwfPLGM/PQhSVBcMOJHUt95+uhqOXGPkajg4nmOxPpSyQ2g9xIHMXQUF3c4I8iXB5ucHvv3yJzx9dIC410X7sHxxJOSD1HATpXOixmNJ36bA2UHJhTJQWEBUOS/UIhCUkzHOpZRKfIJdaiEb0Q1RREDhnUYjZwMQPP7yLd966CsugI52LLMoBzcUz3kfEXa1Ty8EZE+RTX9NI2WFX5ciTGCVT2oTbZYOzyxCPns7x8myD88sIWc77mofJ3gzD8RTezrlOj7vcYyx1DUoBYJbtFpW4g4IOchfBMBCVi1z/DVPRTHRDyjrpbk7zAuE2xmKzxiIMsYkTVEzpu1y8s7nxRaAzFw87XUMUZ1istnDdIa5dv4HZbCLvLVUa6/UCi+WlXJf7e3vwPE/uUVyo5Gtksp47HRxjDw/e/BH01v753/bA+fX/tNEfYT+BfgL9BPoJ9BPYTaAHzv2p0E+gn0A/gX4C/QRe/wmcvPVn+6e63iGJC6zmOcqsg86Csk6TJB+TcKJ3tXUEY1sK/bgDnUm1LKqQhEzmtZIalN43U8P0YIzjqwfwPRebTYTz8wW2USrpyWCs4/DEwnjqoik1bBdMkpYYjGxRVXSoMR6P0XY2Hn41x3pO6NXJ91r6TuXQaUiTQoCoxdc1NGG7zEm3kiw0LCaUNQS+LgWF9M12jYWnX4e4eBmjIWxuSVCUhkPSn0ymGnSeErBrAglN00YSFUgSFg/amEwH4q02mG5uK7gmNQk2PNeW3wkVfZauEQwTyFERwRSyqaOqCqRJImCZqVRxLBvKnUslRU3oJZCLbllT9CYCwGSzuybaDcIeeS8IpncgWvzV4m51lKtViLRKF/PDHDUcBMIW07AW9RsEy+1Oo5HK91N/wR9Ls0SSldRH0DIricmyQt00kkisWPTXdvL9BFlMTzN5zrQ1FQuE0xlb9MS5rYoDxUXcUetRKndr28CWYjNHXgdhPXUkJovLtluEl0vEi61AZx819n0N+76BPSbVBzpmIxPjgS3leyyjs1xPIB2fWxYFCOx1Q7y0BHcEznnZYbEt8GRd4OtNgy/OM6zzFk5gSdLYaGtMbB1vHI5w+2iIkUsin0r6VCBjpYvOYLFp8XJZ42VYSdlgxnUW6lxMfqnFGZ57TDC7tikJfqbefUk1E3Ca4pse2MDU0XDk6Tge6jgeaxh71GNUUoKnOT7gBQBVDEwiU7sQLlCvL9HSCV4pFUZVdkiyFvNtiSfrFk+2JhaNizvv3sFP/uI9HF2dMdoOnQsNrgtNV851wlPCZ9MbwPBG0Owh8/OirlGRE6Z8czRVgrZOxMuMKhOoS3UFFRZ8AUw2c4FDXM+yU4BJ+QabTYrf/PYJfvGL36Gp1vjowyt4/9t3cXw4hWVoApFrrvrw550BstrGHx5f4ssnF2g7D64/keNm4rguEox9A7euH+Dq1QMEkxHY2sljIrSlx5oqjWS7xnK+xJOnC/zy45d4+DyEP/JwcuUIe3szde3IfQqig+GXK8BZR8ZSRCa3dz5sXqOksWpxh3/dyjkm/vlOV0WHSY4kSlFkCUYe8IP37+Bbd09gaiUaliK2tVy7r1zRLEHkdhHT9nZ+dqXRYGK8LXNJNfMa4W6CogKenYX49ItTPHq2xDrMxYG+vzfB0dERZnv7koQnZOYOB15nvD/xvqEovfqfcXI/5jVMB3er7uNqcY27KLh4pbzOOSF1XmEbJ1hsNphv1liziJLX8TCAHQQCmWsWMxriH0KaFVivYpiWjytXr+Hw6ECUQWlK5cgKy+WlJKIn47EAZ96HCLcF3O/KLp0/Sjj/7d/+bZ9wfv0/b/RH2E+gn0A/gX4C/QTUR5V+Dv0E+gn0E+gn0E+gn8BrP4GTm++NTj1fl7Tr/CIHu8gsnTBHQ5mx8K1RSV1TgxtYCAZUK2jiG86SEkVaixJBCuT4ZWtwfAuzgymOjw/QtrWUbC1WoZTRTfYMXL3l4eq1KUzdwnqRYLOiV5hAzhA4QrdwU1v44osLbFYxtEb4nyg/yJg0Mo/dhxUmmwcsJrT5Ohu1BR4NPE/H/gF9uYS6FrJEx+Ovt5ifEaBJxviPoOzuwTSVanS+UWqYks6m73kwDLB/MEHbFEjCDVwDCBwTvm0hcFV6lQViTBFTN8Lt+FRcsCyQBYRlmSNN6LhWwJlJQ6aAmVR+lRiua5VWpmbCJmjUIH5WtUVelzSybmgCtPnFvyPMZrpanK08DKocqMoQXYb5DdTmv/OLEIzp5iyjtzmTeRJaUSnARHocE4qzuNAWmFyXNQqWHNY1ipr+1Qpe4EuaWnmnm2+egz/LL54v6vmZ9GbxHtUeTOOqrf+j8RiuHyBJM+RpBjorNJ5nfE2rDZJVCKupMHN1HA4NHAwMHASaJJ0DjwsJPA99eCwaNC05RzOCcZYnugRxjhQeJtRh1EDdmVhlDf5wnuK3L2J8dZkhaTo4HiUeDbqygQ0Ne76Fkz0PMzrATTLVUhY2ooTO2gbLbYP5tsOm7FCS3onKhNCVh8Vzh6ltFjhq8GwTgUPnOF3lnqQ/pQCPPmetwJWBgbeOh7ix52I20GGbFdquFJWG7gTQg6GoNWQhJE/Rri/QbRZoCdZLzpQuXQubpMWj8y1+8yzGy8zBtftv4Ac/eRf33roh5ZngOWMHMB1PeaEF+FH1YMJwPGg2oSv/jWoVbl3ge9ZKwrmrc2htDrT8cyHe6DqLxTFcS2Ehfd5c0ODiCMFmgzSvsdwU+PiTl/jP//l30NolfvT9Q3z0/h2cHE6k3NE0NFmAkRJEe4CkMvHrz57gk8+eoO0ceP4EFs9/Ad8ZrhyN8e133sTVq8ewfJ8XqCTJ0ZRosy2qNMFmucLXX5/i1795hl/++gyLbYmDowGOj2eYTIdgEpiwmdebw+uH1x8LEnltNkzcc7mCCWcuuClaq5LIrxzxTCwz6c/5GLILoCoaFGkCCxnefoOlgWMYoCJDJaZ5ScpxGMqbTejsegO5PivOk9cDn7vkfTdDyt0FDVA0Bl5eJvji4TkeP19L4SrTyTduXMWVk2NMpzP4AyamlVdeFY+q6527BqjeoVebr58QO4ljcbQzyU3Yq94zJqI1VLVKVGdVKTqNdRhhsQmx3m5Bo7zle7BY9mnoqLsKtfxthzyvEYYZDNPFyclVnFw5lvM7odYk2mC5motqZzAcCNjn/YT3Oe5uEO9218HUJvjW3R+Lw7kHzq/9Z43+APsJ9BPoJ9BPoJ/ANxPogXN/MvQT6CfQT6CfQD+B138CJ//T//atUwLGF0+3+OLTBSImlgm5mI5jwRRdvEzaap1AZ1ugmfKGMgFdV52U8fEXfaGqYAqS+hzNLEkfS1ldmcOwW4ynOq5cC/Dt9+8KRJmfr5BlDcJ1iQW3jmc19mdT1HTt/vYlNuutbIOvCo0hSzTUaxAYs+TPAFxfAWfNJHCuYbkmirImk8LVay5GIwdtY2E9bwQ4Ly8yKGbCY+RjqJQg03hVUwo09AN6T1VpYBJT+eFhOhsKaM+zRHyrBIoaPahZCbPt4DFV7dDLzJwnoaOFyXggDlPCLfqbmfBlgpjJbEIYJsBfaS6YuKwr6iwqBP4Aw8FAEsmEO0VZqGSwbcFisnmn8VAKDr5+xogViSfk9v1ACsUI1HzXFchNyMzv53tLUMznYfqX7y/xPeEQk8xE8fROE5Lyz3nC1DK1Go1oMAimmHQWeESvbZahpFuYigdCY1FrqOcgnGbYchAEGAyHAsDiJJY0tGk52EYqUV1nBYy6gU3AR+VImWFgtNgfmDgeWTgcaDgIDIxcwLX4/thwBx5MSVZboNGFKhU6vK0gEJCapQW2mwRZxbfbwqYEPnkc4f/+bImnmxywNZiOIaC9zFtUOTmrhqGrYTa2MBg4kuLfbnNswgZpodLzDPOKikBOIXUO7vrZ5NwRoOzq8GwDjsmkM5PvHgI/kFQ6YaRWbvHmgY0f3r+CN6+NEbj0TtN3zpS0Ja5ezXJgeoHyW4dLtKsLNJsFqoS6BPqBHWStj3Vu4YuXG/zLwyU2GOGv/ruf4K9+9g5GQ13S/5rpAIYH3XSZt5WUKV8/Fy9Mm4l5AlTCULpkbIGiyo6i0rfg66oLNGXB1Q80hM4FF4FKgdJMgRPkcjGDqdeLeYR52ODzhyH+r//ye7TlHD/8cA/f//AObl8/wHDkwbBNlFmqyjCtAcJMw7/8+iF+9a9/QJoT3HMhxpA0+Hho4617t/DhR+9iOpsAlg3D5fHo4pau0xBlmoFaoF9+/Az/+//xCV6cXmA04Xvow3Et+L6L6WTnPOZ1S/yrEzzb8HwHDr3ONhcPWAbKHQpMezPdT0BbyTXGpDpBPBfmmMznec5LLosTZNESgVNi6NewjVLKLAm4ZcGHZaKOLx5nwnymzKmuIQimb5zvb56mWK1CLFcx4qxD2ZmiallFKVZhgsvLCL47woP7b+PgYCaPzQUXlgEy6cz7Au8Pr/zvfH28b4iDWqNmoxSdBfUh/DtemwTc9MMzls+qz6wokbBEkK8ljLCKIkRZhpz3OB6sxXOJ6e5C7hNFUWMbFbCdAFevXcPxybE45bMsxnYHnLnANBoO5T7EBDZP8DzP5DznrgetHuKduz+BoXk9cH79P2v0R9hPoJ9AP4F+Av0EeuDcnwP9BPoJ9BPoJ9BP4E9oAid/9b9cOWVabzUvsLwosd1UKHNWizGJaAqYIjUkmKu4TZxeYEJJk0lapocNlDldv0znKp0D+RUDoJanYzKz4QUamo5wosVkZuHqtTHeff8eptOxOJ7nl1s8+XqFJ482qIoOt24dwrFd/O53Z1gtQ7guE9e2KDzymCBM+ZcJgN3AgD80oBkNYLTib25Rw/U6HB27mE4DJDHw9FGC0+cZki23yyu4qHXUVxjyRWDDnzMMAk1NXjO3nNNLTWDE1xPFKqXM7wlcEy4BbtvCalt4fC2WLq+JfmZCIM91JE1JsEcITSgbriOkSSZKDf4704kEX9yO3jWNgGDqICqB+BrInOl6FfWE72I4YmLQFfhFtK1r6nfCZn6PzUI/QjlJRKsyQQImAmLZdm/okpgWaNaKBVcVeUnJIDUAqhTQcVyYOgEpg5RMRgNlVSHJUkk883ioGeCW/ZbFhnkuwFlAvmbswBwLISEQnNv+JRlZUFNB6KkhL1QpImPIZl3DITBualh1AU9vcTS0cH3PweHIwNTtMLQ7+J4BL3BgeQ4MW5XgddQDUMHAksWCqWa+OhNlBcR5i6jscBZV+PhxjH/+cotF2UL36KRmgRld1SxIZBqUehWI15lz5OvlMVVlK6oDQko6uzlLzomgWWAzf985wPl+MeHs2kqr4dqWJNA9h4oRBwY9uHWEd64F+Mk7V3A8NeDYGnTHQWfRsdyi00xYni9KFxbidVGIlv7m1QJZRAioIa4sLHILzzbAb55EeLHJcXzzEP/+v/kBPvroLnxXXR+66UAzfcBw0Gk8D9WLJrDlOdPWlWhTqCSp2w7+YAwvGFCajo5QmYV8ksTldVMLfK6LFFUei+6irgjAC7lftK2BVVji65cR/vXTc3zy22cw2xA/+ugYP/3hfVw/GUsZp8t0Ls+gVkNZaThfpvivv/kKv/3sCfKCDnCmmxsMPB1v3L6Kb7/3ALfv3II/Gki6mTCe0LgrtijjFcJViMdPF/jFL5/gv/zTIyRZguOjALO9iSz4jIaBwGcpIbQd8Vm7nqMWcHZaCoJYg6l+k05kLqi1or9hESU6VebH84sLM68K93jfTOIESbSE0SWw9QwmHfS+I8oX11E7GXgObeMUUZxKwpg6GfrHufjDElHuNEiSAmFUYr6usNhosHwX4z06nzvkWQvXHuDo4AB+oCA6d1wMBgNZzOF5xYQ5d0fwSxWFqsS2KG24QCR/VpofuWbFSU2XMj3nNXIqbyourBRYbyMsN1uskwQZ33f+/wCCarQoufgg96lWVEM8v46Oj3DlyonA76LMJOG8Ws6R56ksqHEBzOc51QFxksi9g4DfZsL5zR/DgP/zv/mbv+mVGn9CHzz6Q+0n0E+gn0A/gT/tCfQJ5z/t978/+n4C/QT6CfQT+NOYwMn7f+mfMrHGHe51YSKNWyQRC8kIME21XdsxxHGa5QWKnAAG8F0T47En/97ULbKsRJZWSGLl/KXTli7k0dTCcKLDchtJO7MskBD4wYO7mEzGuLhY4/x0gy9/v8Cjr1ay3f/+/RNMpz4+/+IMFxdbmIYNS3fQFC2KRAFZbn23TA3ewEAw0mE6HTSzg+loMMwOwUDD3p6F8XiA9arBwy9DrOa10nKQvhCONzq6mgBGJe4IleRnhwTOhMeEgXTf2sjSGptNgiIvJXHtOgYC10Jg6vB1CHCmu5fle7ZJWK9AthT+MY3JpHLBGRUCniVJ/Mq/alpKScKUdU3dRYmsUM5YU7zSCijzsanoYGEYoTaBIpOoTJszXUhwLWWEPJKGidwWGpUdO7exFwSwXXqVCVsVbJZfog8gQFbJZfFK8+dJWVuWIhry31lGliSJlKqJwkMgKwsOVcGgJKY5Vx4JwZdsnScw57Gp5Lf4qumCbgh7ldrEaFoYVQmbx9HW8LQGgalhzzNwONRxEOiYeh1GPjDwTUmk2r4Ly3PR0nlsO+JurvMUyXojSVtoNlrdQVobWBcdHi9S/PrxFp++KJDqLMzjwgSPm8CtQ5oRtqn0KlOnrz4If/OBWLQx6n0lXGY6le8LQR/fO7431DWIA9xQ0Nqx9Z3bW5VJ8lwy9Q5WE+PtYwsf3hphz2/V8QzH6Exbzo1ON2APhhROoE0S1OEGzWqBkiV1WY28tbDMdDxcNvjsvMRvn6cwfBc//P7/x96bbllyXmd6b8zjmU/OmVWFKhRAECABTuIgSlTLyzJlS2pZq738y1dgL63+4eWb6Bvyn7bVcktNkc1JJAACNVfOmWeMeQ6vd0cCLd1CMYrrMInKzHNO7PgiePDs93v2A/ybH32IRw+PYJgE/y003YJOJ7Rm0mAsKVtVkswK2oawmd72GGkciad7MBrD8zm0k1CSKo0CCtcFz6dMBaW7uUaZJciTEGWZoCwyuR4bDi+MGvz801v8f//1FV6fLTG2S/zw24f47/7oazg5HMFiw2DoS8OFHDeKCpxerPGzX3+OT5+coSzZBDKgtSVGvo5vfuOr+PBbX8dkPoPuelAInDVD3keTrZFurnF5foOf/eI1/st/PcXZZQTHM3B4MJJBdrzHMF3P5g4bKaZpCbQVzYk4zbs1LNeIqG54vXfAWS7Aljs5MuR5IgMR2ZjhbgEO2uNOijRJEUcblNkWqBMZnOgwVc0dBhYVF4pcM7eLJYJtKJCXA/x835N7ThDECMNC1iCbTKzfYg2MpkPsHw1R1ry+Nbi2L+CW75UakOHQx2wyEd89m1rS0GIim77vLqMuf0T3wnuLpkIRzUanDemaJsqXXmVek2XdIM5yrLcBrlcbLLcBEt7L6aQ3NGk4ZiWVIXR1A3FSSEJ6vrOD4+NjgeBUBwXhGsvlAkHQDYZkun84GMnOBtYiZyre0ODb+/ja4x9Bg90D59+Pzxv9UfYV6CvQV6CvQF+BriHe16GvQF+BvgJ9BfoK9BV44ytw8OAb6gXdm0zCKmCSWEfMoWg3sSTrBiMPw6mDsqHPNkUWlwIVfd/AbOZhPB7Ccx1JQK+WIc5fB+IcJdOyvRY6NQgc/LZrYm9/JAXlULq3H74N1x3g9PU1tsscZy+2eP1iJWD1g4/2sH/s4OXLa7x+GSKLIGnb0cAXBrRZRyizigpduAMV45kJf8yJbQS2FWxbw4hb6geaJBlXywqvXkbIUnGDCGQhbC6TFkUiGlUBjU1bQdOB4ViF7TKZa2B3Zw9p0uD16yuURSHw9C48CMdUMfYMjB0DHlOxkozV5EFoySS1eJOVTouRZYW4TB0qAWQiIFOeIoztPni1dacK0Zks51Avpo85aKtCRr9xEoOeZyYzmW4cMCnKQV5tidlkjMlwKM9DIJZQdUH4xOQmE538+fEE7nAId+DDsLoBjUxCUitCGMfXI1wmr1ouV7i9WYjDOE8KZHGCJIxQZBnUBrA4+FDSkp2PldFglpVpTsJppsMlGV8zOVxKKvLLP/I63TFqzMbWFZQyg1qksNsGY0vHzDXhoIZeJBgYDXbHOuZjE76rwrBUWJ6DwWQkCg1F5zC8UvzP0WaDPMmQEh6rNmp7hKCx8elFgF+/WOI8BFrHhT10pc5MeOZFI0PT6H2mM5uAVbwThO/yoZjnnHiaUFKDZdGRzbQolQgNdLUDy0y0fuFz1pguVlsMfAd7OzPMxmOpGVPDVptgVw9xaCcC0v3JGOZg3CkvykoAuu4PodQtisUKyeUl8uUCJZ3UrYVc9XEWNvjZqxA/eRHj5brCo0d7+Os/+xr+6DuPsbs7gqIzld3I8D2bag7DRMUlKQPjOCRSFThZ57k4mTkIkMfGNDrVOFRJdLCZwLNTskRhKP+GMBoP5LizJEJZ4A8qngAAIABJREFU0EVcSyOG+pHbTYn/95/O8f/85KVoGu7tKvjht47wp3/0dTx6uAt7aIsXmMqeOikQblOcXi7xT7/8HB9/doq27dLlplZhb+bh+9//CO9/9DUYvt8lm037blBhiTpeILg5x/NnZ/i//+MT/OrjpQwsffjoALs7YxnWSD2MbXc7FNjg4PA9V5zC3QBNaSCodKyzSaFhMBjLTgA53xzIyUZRFiEKt6hKNotyUcwQ0PL5uN6jMECwXcogxG4oIpsWdJu30LUGWRoiCiNwWRmWAcezZcAnr9HlmsCZOw7uBm3aTKIr8MdTaIaNy6tbac5Mx3MBt9RU8F5LuHtydIS9+UyueYLebihnA+2Lhpd4w41uuKBlid6D+yEyNg7zXK5b2eHBm55KXUaJIObgwAAXtwtcLdeIeX7ZQTE0FHUlTUdJSiuEx7k0rr4AzoOBL25uKjUWi2us10u5nizbwXg0ge04UufVein3w/n4Ib7z9T+DBqcHzm/8R43+APsK9BXoK9BXoK/Av/hXgb4YfQX6CvQV6CvQV6CvwBtfgYPjr6sXdAA7rtmBlhoIVgVWNxnSpIXtGvAnTMW2SJKSog1Mx0wMakjTXP7OMFt4norRyMPe3qGAxM12gygJsKUOAIUAYMtVkecl0pgwx0OZaYi2hTh0s6hEGhUyeOr9j+Y4fmDj8vIWZ69ibBfkqjpGQ0+A3nYTI0sqGZhHZcds34I3oqKhxGZbwvV0HBy5GA7p961wdprg8rySdKPtdLqHIq1QpQqKWEEa3fmHQe0E04UmBkMCXwJURZLbBGpfpHXvJLdkMBg6JuYDB0OX2gQNtqHBIMSS/3Suab6HosxF36ApmqhKCLk4lI/f/wI4i0e5LCQZzJ/h1vsOBFNXQChVIEli2UI/m80knRlsVwLExsMBRsOhgGxJK3NQn3hHNNi+B388hjceYzidQqMvuq2g6hL17lQabQebmS4l1Gcam37lYLNFGqdoqMugOkOaDgnqrIBCx7ekQPkynQ+YKVlu0ad2gN8iaOZzCeTnqzV8vW5Em0boTMDeNjDbWhLORl2DtuGBoWJmq5i5TDerGDrAyNMxHtrwfBOaocggM4WaCssSeBouVkgDEmXyYgW16iBsbLwOGvz6VYinNzFyXYXq0iPMlG+X+OXQtCjOJLXK90fITHUGaynvj+eJ2hESQz65pGL/W6qZaVZqGzymrg0CPMC0ObyNANPFdDyCw4YO4T6dwGWEibrFvpthOtBhexx+aEuanIljNjboN26ZGM8qFGGCZBNKyj6qdNzmGp6vS/z6IsVvr0os0hbvv3OAf/c/fIgffPMtTCcOGqVzenOIJl3Xpk0VhYmWrmamwpmfJlTloEq+Zp6Ks5je9ixPUdzBU0tS9N1AQJ5TrlcOqmMzhvWIokg0CWGQYRtkuFkV+Idf3+DnH19D0yqc7Kj47gcH+NEPvoa3Hx7AGbDuLfKISg6qHBScLyL8+tNXePHqWpLpdELbZi0Kjo8+fBf3Hz+E7vnQKGanc5gNirpEnYVYXF7g498+w9/94wuc3dQ4OjnGw0dH2JkPYVNbIXobG7btdUoZNjm4biSZ3jXaeK3xmuMapSKISWdZQ3UpD16TkgTPU1GpELiWHJCYpFivN7i97dK8vDZTaihS1rOWnQ6zCQE3dw3Q793dU9iMMCxdBnFSo7ENKwRBLg0H27Fl8F/dakiybrfDeDTCyckxxqPx3e6AUvzvHEg54LVNzQbl4YDsQgjC7Z2zncfHoYIudNMSJcZdH0WaKLL7gvchqpPEM1/K4MBtnOBqscLl7QJbNpiow9FVZGUp2hXek3hth3Eqg2A5xPDe/XuS2qajeRuscX1ziWC7lqYT9Tyj4Ri+56OsS9wubhBEAXYnD/GDb/4ldLVXarzxnzT6A+wr0Fegr0Bfgb4C/6ICfcK5Xw59BfoK9BXoK9BX4M2vwMHJ17ULDhdzPBMOh2cpOrarAtfnEeKggW6rcEcEEgTMFTzHw1v39iW9d3mxwOXVlqZbuK6G/YMpPvrWY8x3RwjCEEEQYsXUaRygbgsUAkwrpCm3j3fhXLVWoBPCKh3EaNsaJw987O4bWK1C8S4vr4AiUeF6dJ/qyNMKUcABf8Bsx8buoQV70CKIMiyWlag+HjwYw3ENLBYBXr7YgOFM17fhezoYUeZrFzEQryuE20ycpPxDSDjbdeAPdUkkbzdMNXJwIBOtWqeoFk21IulHz9IxHboYD2y41heD4pjQ1CUBzJ9nKrluOLSvO07+poBmcXt8kW6mkoDb9HPZGk/o5Lv0NVtfglpugueWdP6OP/Dla5Elkqb0PQcO3c5UJagKnMEApucIdGai2aT6RAEsz5eveZVhMKRawJQEchzTwcxEJt22NgzdkjTnZrMSF6uual1Ct6wQLFdYX98iC2LUeSHqB4MeZUUVnQrTsGVRddCUoJYxYslhKgK3Cet48gj7JElaFDCaCrbSig9br0u4aoMdqhHGjgwPtLUapkavr4GhbwnUFac4gaHN9GqLcBsgDSOZ6Ed416gO1qWJJytqJyLxOGtsrPgcOkfISCDeIi1KJFkhiWAmzkUrImep81dTlcFzTUjZ9QfouVYE8vFBXcZw4GPo06fLwY6qDG10xLlNnYAPi40DgtI8hZauMcIGO3YG3+6GuxEAC9jNOISRdS3RlC3n9CFLa4SbDFEGbCoTp1GLj28yfHqd4yyokVTAB4/38T//2Qf4o2+/hfHIQlV36hfWiUoFJpd125HBgHREcwWzLULoLJCbwJlglYMgkxg5o/+o5Lg7vQQhMBsgbOJwQGMlSpKqapEV3QC5q9sQT18v8YvfLfDyIoJttrg3U/Cd9/bxw++9j7cfHcH16RTPEG9X3TDL1sLpTYJPn9/gehFB0WxRknhWhaN9D++99wCH906g2l1KmyqNushQFwWyMMbL55f4yc+Yjr5Bo3s4uneC+/cPsLczkcF60kTRDdgyuM/6chAn9TF0nhOeErhyrTKNLw0hwxDHcRJH8ijyTAaFsmn0BZgmWOW1uF6vsVytkaSZ+Mm5CyQME9nFYRk6JiMDk4EG11JFw+PYJvyBC3/gCLheblKcX2xwfrVFmtfQDF7vGjJ6wysILD4+2sPJ8YEA3YJDO3m9GNT96PCY9PfvBvNx+GlD9U0mOxe6Y+tS67zf0NPMcyfKd16NspgJnTvlBt3sHBq4jWLcrNa4Xq4RFjl0h+tGl9+XRhGBeN0i4q6HLMNwNMK9e/fl/eV5ijDa4PrmSu4d/MNkNqE0lSCs4Wq1RBAHmA0f4Aff/AvoqtcnnN/8zxr9EfYV6CvQV6CvQF+BLyvQA+d+MfQV6CvQV6CvQF+BN78CBw+/aYpSg8P2mAh0HU8SzqcvVwjWJRS6aIc6NFNFnlSYDsd47ysPoKk1Xr24wNn5GnlZSKUmUxff+INjPHpnLtOq8pRO50xSgNc3C6y3KdKcGUHA94HhAPBMujwtuLYNcsgwTmBakOFwQVDg6qzE7XmDJKLOgCoPB5pqYbNKZRjezp6FvSMLhlvK8682wM7OCI8eziWt+7tPr/Hq9RKqocB2uL1eg2MZ8B0PWVjh9izAdk3g3FEYy9KxfzCCaStYLrcIAx5bB3dkCBvTrXQSt13q1TZVAaBD34HDWqnAwHPgc6gdt9fTHSCqDMj2dkM37gasMQlcCtgS9iyws0sxc9s5f25I/YXjdACX3mRNRRLHkirt4LghmpGR78M0dbSagoY0XNewe3yI0c4MeV3Cch2Bqde31yiZOK4K0YfsH+xgvjMDh58tb7fiqAYM+N4E4/FEHMVJskVZ5XJ+hsMBbMPE+nqB10+eYXV1gyKIodetAHbRZzAFWd0NLmsIaDUYhiXHIwP6mKIloOZQQpOpygJZFKHNUlDyYcjgwBKuUmPGpPrExc7QhtkWqLMYWlt38M7oVCWt1jmc+TUrmLhPkcdMpDLh7WBd23iyLvBkmWBTNjBcF57vCVRkwjRKEnE+UzdBWE+QRiAuzQ+qQSS93aWZv9SlMK1qqgKaCfkdy4LvEjp7kjzleTEdU16H/mAmUPlzOmFpuEG9vcaw3WJmZNDqSDovBNsCfzmML0vltauyBXXUQdRiuS0QFDqWlYNn2xa/Pk/wfJEhEZgPPH4wwY9/9A5+9L3HmE9sFHnMUKo4wEngqVMwbI+LUNLfaOkAZ7pXQ551sJmJV4LcqshRlhmSJECeJbJGCafp4XVtF3Gc4HqxEL+wP+a14gsMf/pqiZ/84gk+fXED6n1tHbg3UfAHX93DD7/zHh69fShDA+l9jrYLaURUrYtXVymen4XYJq0AV+4c8OwCB7s23n77CLuHh1CMrqmAOkdTJpKyv70K8atfXeI//edn2CQl9u/tYr67g/39HRzu72I6mwpk/iK1zKaZqtElTl9xKY0Frs/OWU4nN73sNkzdQEbdxXKBzXqN9E5lw10DhLnbgPeF4EuNBcGreOVVNjFaGQ7Ia4pNKkOtMXR18VETwO/vjHDv+ADTyRiW4+D6do3ffPICz14usI7qbiBk0g0NHQwGODrclwbf7nwkznpqM9gAknuVbYnTnUNE+d6prJB7Bof0ud2ARDaBOk8509KddkNUKneJ9W7wZ4OKipQ8wzYMxd282AZYhiGSqoLJBL5h3iWc2SvikFV6zxNJt3Mg4L179+D5vty/0izGcnWL5fJWmm18TzvzXUk6SwI72iIvMwydI3znaz/ugfOb/zmjP8K+An0F+gr0Fegr8K8q0APnfkH0Fegr0Fegr0BfgTe/Agfv/oF/4ThMYxqA0ohnNNwUWC8ycTjLDDijhaIRFjbwbAf3TnawuztGHKe4uLhCHCXc6Y7BxMDJwxFOHsxQ1wpePl+K/5fDs6haEAsuB63pDRia8xwFrqnAsVRQ6yFojEoDzqGrWqxuSzx/kuLqtBDXcp61cD1CPBebJbUaKeZ7Fg4fuLC8CpsgRpyo2Nub4fhwjixt8clvr3F5tYHl0ofcpVRHQxe78x20pYbrszWWNwHSu2GATFEfHs7kzJ+fLRAHuWw/FyjvGNBNDhpsxCFNKGgZ9PcytQzoaDEZGjjcm2IyHIjDlwlT2zbE7Ur4QsjFLfxMUnYftrqUs7iClbsBe/K1cwfLf1PvcDfYjMCZ8IgeaMvo0rWEnFQolIS1novR7gzeZCgAmkO+FA4w1AmMctnOzqT5bD7BfGcsScg4StHUKm5vN/jk41O8erXBeOziq189wv7+FFmewLJMnJycYOgPUNAnvd6gTlJUUYwiiFAwFZvmqEsqKbr/fDF3jWlaum6p1mACU9KkMrdRkfdSJClabt2vSvE5Gy2HBgJzT8f+0MLct2CrFUDPc1VBaQo+u6RVDaabqfIggHcc0WMsbjbYbFIZGHhb6Hi6qXFTAgoHubmODI0j/Oda6yBcLi7nqm2RV5WsVcJYQnLCR8Pg+VMF+FG10bYlNKWB57qiOxgQ+llMO3OXgCWpdJOv5XCopitg0ORAQaZTwxWSxRncco25XcJuM2hNScsEUFNZEqAuM2lycEbfOqywDBvEtY1FpuPzmwK/OU/xOiyQUYlg6DKIcD7W8d6jKb7z4UPcP5pCU0qwKrbFQZOOpK1Fq0BdSkHlSSMA0PM80a8wOas0LVQmY5nopnc8T8XRXHNAXpbBUHVR7rCBtFyvZT1Rc+F4ExRw8buXW/zdPz7Di7NbMKjr2woe7mj43gf7+P633sW9e7uwHbqjE6xuL1DmBVp9hJuthqsNkFY6mlZFGm/hmjm+8ngXDx/uYTAeolVM0Xq0VYq6TJDGOT755BL/8JOnePZqC9sf4+j+CYbjkRzvfDrB/v4+BsORuLqpiwijEGlGOJwjL1LUDVeN5NglvS2AlinzopB0P1U4BPKsESEu9SR8D9yBwHoQ1MdxiG0QIIgzpEUlGozlKsBisUJIb3PV4HBvhLfvT7EzsTAbO+J+504OPq+i27hexHh5tsLriy3ObxKcXtHV3mI25X1qhOP9CQ52xxiNunXGZDKBeZIksmOAzRNqdqaTKWbzubxX6kOo8OA1ItCZULmsxN8suhtRgsTIskyuA16XTGgz4RymKdZRhGUYIS5LuadwaGAq10nnX+d9LMkSrDdbSTwfHh5Jkp/3Vzaz4iQSVzOT4ATiTDg7jic1DeMAWR7fAec/h670Cec3/6NGf4R9BfoK9BXoK9BX4L9VoAfO/WroK9BXoK9AX4G+Am9+BQ4eft254GA9QlwqIAgfV4sE0aYS6FFTI2AAhs2PBo0M9JrNBtg/mMs/X19fI9gm4ngeTnUc3Pfx4NEeHMvH+WkggwCLrMJobGMwNmF5KgyH/mCC3AIWPcgEig6hLbOv9J1qqApgeV3i099EOHuZkjUiDlsZAEbwsiJwTlPsHrg4eWsE1cixDtcg7jw82MF0PMZqkeOzT5m0i2BY1GEQ9PAYNNmGbmoOoiDHarGVreGOa2E2HWA+8ZElBS7Pl+KVlm3nHAZoc7t9NwivLjhYDjANRR4cnGaqCmZDGzvTAQZ+pwYwmKy2dIGWomRoFalz53FmApopVBWWYUr6kkCGgw8ZQiVMSuOkcz/TkawoME1T4BL/mazaNk24Lq3HLRpNgT0cYLw7heYYSKtM0ueEqTbBp2NJOrNpKgyHPpq2xHa7Ft+s70+Q5RVevbrCzXUIxzFweDCC69kIgkCGrx0fH8uASOomOGLS1lWBpW2RoclyxOsQ0SpEmZTiI9bpwoWGPK8kRczkMJUVPK68rMQHy+R1wSFmUYQyZoK5gUNAXlaYeRoeHfiScraVCk2aiG+4KXNpSphM5Lu+DEJL8hyqpqGsWqzpE45rrJIa51GNl1GDSDPhjQZy3Ewk0+NL8E2dCB+EzEx5MvUsDm2DwI4PXQbMESZLwl1WWAPP6xLffC5xPasc+mZJstRxbDlHFtOypiHnmSCXgxHreIv49gxWucXeQMPIN2A1BeogQBYGyOJIkvsEr1kBrLYlrsIWq5IuahWfXmV4vswR1A1M1xBHtOfosPQaIw94/NYu7h2O5Z+VJuMYQtF88D3xOud7ZNqaIJ3H5Po+LNftBi9yEB4HY7Z0GXe+bYJR0VdEsZx3wkoOlLy5vkGSpTAcD954D6tYxc8/ucTP/vkci3UE2l2GtoKjiYo/eP8Af/Td9/Hg/g40tUCRbhBvF6jKGpXi4zY2cRvqSAqeP66HECMfeO+dHZwcE1RyfdO9zu8lSKIQi1WMn/3qFD/5xSsst6UMxDy+xwbJHnbmE+zMp5jPZ/D9oXiGuYYJP+uW6fVuJ0HVVNK8YSOE1yOBM7sk3GHAn+E1S1gqwNnzBKxyp0ESJpLyTlOm4yMEUYwoybGNUizWgQDn9TpAECSoCgX3T3bx/rt72J1Y2J/7mI4duTdQqRGlFU7P1/j8+TWen25wtcixCnJpVM0mLnZ3hjjaG0syejKmJ9yRtcW7cRiECMNQGlKO42A8GcvOBL5XgmbeN7oGD5sIWrfLgBJndnvYXMk6DQiHIIZRJA/eB+OiQJjm4m/Omhq6a0ExOuc0hwTyfsjn5H2KCWc2MUbjiQwypeqDL5AVmTickyQS+D0YDOUexBtenITI8xgj9xjf+eDH0Hrg/OZ/0uiPsK9AX4G+An0F+gr8iwr0wLlfDn0F+gr0Fegr0Ffgza/AweFj/cIwdHECm4YlA/mWNyGyuPPuKkx1WoDt0/PJgVnUXViYTofUekq6jwPDCD2muyaOHvh48PY+ZtM50qjFr356KknnydzG3oGL8Y4OZ1ijRYgkDQScEGBPRgSZLRpKa2sVTaVjs6zx8a8JrTMBN8Gmhm0yVepjsYgEIB0eD3Dy1gw5U5PbW3i+guOTHZiGg/NXIV4+32K7yWQbuGnYAmmZUGSS27Y8KIqOKIzESTscu5hPh+JljliH660MF2xbjR4NqYUEIgnGG6JUsVfA1FvoSgPH1EUPwuGBjqXDdXRJmBIoE14xlWyolBNQD0IndOfXZf1dl75ZVVKLYRIJcOYZ4D+LjsMwBHjN53PZas+kIrf60/9Ld6okGQ0Tlu/CHjpo9RpJGSPLCxkSR/DGLe8EaUxe88G0883NNVRFx3xnH5blyJA/jS4GtEiTFNs19QGhwFMOKhQPtW5gwKS5a8KxFbiWAlNRkC5D3L66xuZ6IwPhbMOBppnih05SppsZ4m0kUUw/dl4Tk6soOKBwu0W83QrI9k0LRZRh6qp4/+EY93Z8OEqNOo4EOLO5Qb0I3wdTxnzeYEuIlaFigrc1kLQGzoMCzxYxrrIWte1gOB1hOh7CNQ1RRLDIbB5kRSl+2i+SngR18vySHu7OlW1RC6KJL5s1n04nmM8msn7TLJV68b0wXcpaEVQSNisKXbwl6jIHigxtEqLY3sJtE+xPXUxmPiwOpLu6RLRciXKEID4r+ABWYYPXmwqvQgVPFg1erGpsq6654Hkm5tMBJhMXSluiLhLMxhZ2ZgTKvI44CJB6jlqSsWyC7MxGONjdwXg4lMF/tutiOJ3BG43kbsekOpUessYVVepAAF6kiax3JmOXtwucn19KE8EZjOGMdvH0LMLf/+wJXl1ukVctLEOBZ9LD3eKb7x3iT3/4ER7dm6FtYuTxEnUeCaiMCxPXkYHrQME2Ygq+lATw0YGHh/fH2NtxRRfDMDLT80mU4up6hWevF/j5p9f4+OkaQVrB8RwcHzIRfYK3HhzjYH8Xo9EQlmkjjGJsNhtxNTP9TChKhzNT3XESIwpCWQd0HvMalOGQX15zOjSdKg5doHSeldgKTA4EOidpipj+ZmppthEub5bYbCIkaYk0o89cxeH+HG/f38HE13B8MMSjt6jU8BEnCZ4+v8Snn53js2dXOLuOEGWKDBX0PA2TsYP93TGO9qfYm41E22ObvK8wJW0jimJ5H7xXEMrzHuJ4Llzfk+tUrrO8Uw+xeUKXMo+BNzHZMUHFTV1LEvvm5kZS63FK7VGJuGqQVDVKDld0DCg8B/xNVZV7BBs07EoQ1jMxz6GUhMqE4UyONw0T5QGCcCPXCxtD9GizloT0dISP3RN852t/Dg1O73B+8z9r9EfYV6CvQF+BvgJ9Bb6sQA+c+8XQV6CvQF+BvgJ9Bd78ChwcPVYvCD2rSkGWKCjLRlQRdPIORx7coYlWq1DUmWyp5vf585YoJlSYJsNyLWzXxGzHx2zPwXBiC3RDo0la9tlnC9xepPAHCk7etjHb1aHbhJDc1t5iOrcxnzrQ2xZxECPclKgKDU2h4/XLAjeXDZpSw/K2luT0fD7E1eUWURTi6GSI+4/2sdomuF1d4+iegpN7YxSZildPt7g8SxEF9JSq4nQmeKZjmGCLeoAvhmbNdgdwfAN5msHRNbR5g+UNfbq1gCqVkEohoKnE88vYMP2+pgqBrr5rwNQYC61hKA1GQwc78yGGA0dcrky5MlXKhDi37dc1Bwk2AncJJgmICHTyMkecJTL4j8O4dnd3ce/BfezMdwT28MFt/UwqX99co2kb8cESMjGlmpUFkjKRYY88Z6vNGrt7hxhPZtisN2jaWuAUE5RFkUgCkcDWtQedAqNtJAVLSLparREGsUA7Amumq8XfyqFxJIBKCUt823RXK7BqDekqxs3pDZJ1LFoUrgGieYJ9em03660oWPKiFLBFbzfXT8WkMQflFVRmtDDQYmQDeyMdu0MLU8fEwKRjV4fn0ufbCHDjazRFLWn3pq7QKCoyzUIEGy+WGZ5eBQjqFqpnYzDyMOTgSNsSh7drOeLupYM3TGIZdCjObYU5e6pdugQ63dqEzkwKy/lDIynh6XQqUJPpb4I81kf0G3zwwmDSM6P+IUKWxgJz2yyGo1TYH5iY2gqaaI02CmFUlQBdNhU4qi8hcG4MLKIGn1+G+OQqwctNhaBUUKm6gGBegwP6w4eONDfY/NCUCmg4NC6DoVXiEGZq3NR5jjUMXBMj38FkPMCY8N0fQHc8OJ6Hge/BNjT2VgQqsinAY6GaoUg7cM0631xfY7lYS+pYs4dISgO/+t0CP/v4AiEHbBqaDBW1tAJTu8E3v3KIP/nB13ByOICpZtCVEkqdC7C+DWqcbxScLQpcXG2wXUd49OAI3/vOY9w78uH7kquWBkaRN1itYjx5cYV//t0pXi9yLCMVF7eROLYP9oaYTXzZ4XD//gl2d3cErpZFKcfh+wOMhkPohiYgNgwDaegQyIrt5y4FrBnUrXTKCa4xDvLkzgiSXeok2KBhOjsII4G0myDsdBp5iW2YYhskMsA0TnLkGeGrCh1MoQPTkYYH90fY251gvYnw/MUKi0WBIC5RUiekq7AcA6OhfafUGAh0ZmNBvPBscrF5phvSqBFQznOma7LmuIuBuhhuAWA7h+uZa5fDYNFQi9T5m6WZcDdUkLqbKI6w2QZYbwNsmHbmroS6RqG00B2zu/91zygpb64P9myCKJSBm6PRBHsHdHS7khCnkiVOAiyWN1I723ZgW7a8LrUmVJqMvRN87+v/IzTF7YHzm/9Zoz/CvgJ9BfoK9BXoK9AD534N9BXoK9BXoK9AX4HfowocPPxQvSBYy/MW200rg8osQ4PvdSDL8jToDlPOqsBhSavSudtWMJneNToAScfxcGrDH5mwXQ2WrcMhuCwbnL0K8eJJgKqosHdgYPdAhzes0aAUN7Q/pBrABLN3RVogWJVQGgueM8TZ6wwXpwla+nivKmiaI9vMV2smqyPMdwd48PAQtysC51s8fGzg8MhFtK3x6vkW1xc58kRDW3NLvmhyJWVbFbVsOTctHYOhjRFTomqNNIrBsX5NCcQcGFjTZ0vEyDlr9JMysUqlRjdQjjvI6aAeeASNCoiNfdfCdOTJMREKEvrwOahnILyjvZlKCEIwpnT5RATFjQpYrg3Tt2Fz8KDvYzweYzKdSjpR0pctNQcE1jXSPJOhewoJIfEmh4PVJQq6jnVFvkfaA/+DAAAgAElEQVR4fXR8hNFkguvrG9zc3kpydzQaoK5yFHkqsE0BQRqBvA5NJbzi+4IM+WKdCaWYVpZhYUkkHlzPswT+c50wCaxWNaq4QLwKsTi9RrpNYWs2DI0KCxN11SKIEoF4TF4TQBNeEaAT4nPtJXHeDV3Lazhai6mvYOrp2PFNjLmmTBWObYrmoi4LFHGGMivQUM/AwW0EtpaNZani1SrHZZCh1jQ4AwfDkYuBxwF/lgxa9F1f9AJbgrYNVSOQNCbhJfUlPC9y7nhsmgrHMkVhIgnYliqYwZ0neCBqBh4XvzIpy9Q6zxebMwKx6dBlkjmJ0aQhBlqDoVqhjTaooy20hlCYgxUhg+PSRkdQ6Tjf5Hh6HQo8X+UNGlUVJzF1GFS1OHKdUf2gw1DZRKB7nZ5iNlQa7O84ePxggNnIEO80/cSsG1P34ptmKns4wmA0EgfvgOoNvncO0iNgZZ2ZgmWiNwy7R8DdBRVU00Pe2Pj85Ro///gSr64TlBz8aBKItnCp+TBafPjOEX78px/hnbdmsM0ausrrO0ecZDhfpvjsNMKLC8LbEG1e4J2Hh/jWR2/j6GiIwciA2tbIoxSbdSqe44+fXePjJ5dIahP2YIY0pxPewHwygOeamEyGkj7n9cMGCRtGHIbKBDCvOSbhV+sF1pu1NCnobzZ0U845NRfsMhAycxcB60h1BM8r6yBe9ZY++QJBGMuQvTDJkJa1KGmSuEAY5QjjDFGaI00r5DmHaMpykgYd7wvU4BAYU+lTFBAVDP8YpgrXNzEcWhgPLcwmHnbnA+zORhgPfNhsTskuCWotWvnfsruBDS3blOaHOOG1DjjXdKLzvsP7DBtKNbU2nTC+ExgBVU24nsqD194yDLBJM4RFgbSqoNomKTfKhqCaDbtKlBlsyrA+VNr4/hiz+Z4knen+Zko7TUMsVzfyHjoVkC3XhqhIkggT7wTf/+gvYSjuf/jbf//v/6/fo//f7Q+1r0Bfgb4CfQX6CvxeV6BPOP9en/7+4PsK9BXoK9BX4PekAgff/u89Ac5lQS0BvZ61AGdCLAIY1WrgDjX4Yw+GYSJNcwTbQKANk3OEanTgatxCPzShGC1UDgX0CJEt2cq9XdU4exFjvUjhOC12dzUMhoDpAs5Agz+gw9mQYXxplGGzzGEbTCru4uo8xKvnK9SliqvLCqpiY2/HF3cot64PRwTOR7hdplisFnj8FQvTmY7NOsflaYzFVYkiJhTXkcRMaNaSbOYQLW5F9ziUbmcgid8yz9DWZZeapYa4IoY1JEVIsEKIQg0GgXWRdT5iU1cE+lEvYZmKDJYbDx0BmwKgmTpV6fjl9zQBffT9Ej57TgfAirpCXGYwXAvzg11xMHtDX0AS4TJr3Dmf1c7lLElnDjI0UKNGlESidWBS827MoKQK6WYlfJ7tTDEYDRCEAa6ubwS0Ezi3TYmmLgWgtS0Hp3nQVVMG71H/MZ4MxXn7/PlzXF8toOvURNjifi2KFL7vYjYfw/cdKAqBbyaw3mhVXL+8QHS9gW96MBRTEpZ8jYxpyiSVpGxd3jl0OZSuaFCWLcK4xO06xmIZQ2lqTAaKuICnjo6hpcJUCWYVeNRWmAYquqHTXBLned4B59K0cBlXuI4rFK0Cw2HzxMVwaMP3TAw8G+OhjwGBpKJJ6ppD3siRRaOhU4HCOnc6DUsS6Ez1d8PZmMamw9v3POzu7YnLmcPXFosl4jiW64bniVoNOp0lwX6nIkiTCMHiFmW4hlGm0MtU3NTshOgqk7ONpJuj2sB1ArzeZLgMUqxz+o4VmNS1mAYG1CcwearSKd3C0Nn86BQhBJ6rTYY0qfDuwyH++PuHeHRvJO7p5e0Gq/VahgFyrTAZ6w5G4uAdDX1MPBe+ZQrUVgnvqxZxmogrmGA+i1NO9gQUE7Xm4TZo8F9+8Rq/fXKDlOFqhc9Jtzjgm4CrtvjonRP82x9/Gx+8dwDHJJ7kdZbJoM7XNzF++dkNnp1uJH07tjU8frCLd94+xM6ujwFVO0zLbmJcXKzxmyc3+PXnC5zdhLD9EfYPDkQxMRy4GAzoRlbFO85Bmh34J5i/U51YNvIiw3K5wGJ5izgK5Vy5MoDTEjgtkLZpkJelgFXCajZ5eH6Z3OU1LxoWKm2yTNayNFGSUiB8mnFgXiFO5yjlV/rK+ZzSc5CGQtuxZUmS85yx0cbvscfB8+t6OnxPv0s5+9iZDbAzG2I6GsBzHDlvfA+a2h0fmyT8S1m7cs9gc4jrV5GdFKwDoXqHqTn0EuJO5yBFQmvqMTq4XskulnUYYhklWCcJIq4Ty5QBnxyoyXrQM59mMRrU4k3XDLrBBxiNpjAs3j8IowngqfxYSxOE74e7XtiEZBOL9yIC5z/85l/B6B3OvycfN/rD7CvQV6CvQF+BvgJdBXrg3K+EvgJ9BfoK9BXoK/DmV+Dgf/3fv3JBQCFag1JFFOaoyxZF1uL8YoO8ijGaQlLLnj+AoVvI72DLF/5h6hfoUKWyIE62yMsEtqfD8ToggtpGGetY3mxRZjF8j9u5awHU+8cz7B5MMRh6otP4/HenuDhbYz4d493Hh4iCLU5fXiEKgauLBqYxkGF2BM6LxVZSjA8eHeFmkeJ2ucLjdzm0rcB6ESMOgM2yEuAdBUASket1Q6864NxgOHKwtztCEtGJnGHom5JeJFD0qJ5QNKRJIcdsGKroMeiSJVzic1BlQG0G074E9ZpK1QbBb32nPHAwGtFfakjSr+H2fW70J1wyuoFyFRoZzLVzfID9+0cCSLmFnUBrsbiVberTyUTgmD8cSNJysVgILLRdC1VToORwwKKApjAB7Era9/b2VpKcrdrA8x34Aw+T2UwSm5v1SuCWgFUo8FwfnjsE+fNmFSKKEgyGvgD9V69f4tmzl7BMD+++81VMp3Nst1usNyuE4QZFSecvdRQ1dmZTHO8eoFhHCG9W0EoFaklCxjSlhrKBQLo4pI+5A+R0wG6jDHkFFLWCVZjLILU8TTFwFBgK07LAwAIcQ8KWsC0TQ9eBR7p5N/yPgwNzJpYLFWerCqWmYzR14LmWnCOeW+fufDEFOxj4neM3iHF9eYMkSgQyMuRqMT3MBLBj3ykz6NbVBPqXeQlDMzD06QhmY+FOiSID5+i0zeUcT8YTgc4Jh7ElXeqY3vHNaonFxQXi1RJGU8EQbQfzpnx+XWpwG9V4dsuBgTVKrYVitnJNcZ0NqfMYDWVNUdmRZzFUpYHncOjlFOtNgY8/vUQcpnjrRMMffmeKb3/4UDQgF5cL3N4s5XqnX5oeYWpNOGhuPhljZzrCwLGgELrmBTbbUJpMJoGlTpjZaSUU1cEqqvHJ8xV+/ptrXC1jqCZ3AnTKHQJnV2/hKC2++dX7+Ju/+C6++ngPhlIAbYq6TpAVNS4WKX728RVeXgTiQD/ZHeD9tw9wcjiVNDDXKNfnZpPgxekC/+mfXuOnH99CsWzs7k0wGfvSPBgN6CcmcC9FCSNOeosNEgu2xXuCC9txsF6tcHl5IYMzufY7TUgmjQeuBQJUPrgw2ZghBeaaSNJEak1ay3NKpzfP2GK1xdn5Ja5vVohTpqEhqpgwIlTNsQ1rJNwoQdCM7iufW2A/IbGqQFcU+cr7h2mxkdTKOmWq+eR4907N42Lg2tJcYDKazSUOAeRxMT3cKq00nZjE5rXB92jxKxUbOnUrVKWoHSxPqTNJkRdF18RiY+HOy0yf+TqJsQwjrKjW4ABFjY0tXpuN1Ib3MSoxFM4tFQWNDtsZYDyZizqDYD6KA/E0V1WGNI0FbvM9DYdDlGWOzWaNkXOMP/7O38A2hv/hb//2b/uE85v/eaM/wr4CfQX6CvQV6CvQA+d+DfQV6CvQV6CvQF+B35MKHPxv/+d7FwRP3IKNVkWRMb0LrJclnnx2w03TmO5o4twlICXkYDKRqUMOLdMNQq9cfn8w9mTAIAf4ZXkie8gNTYehuVBbG0mQoi5SuA6TwjVfTobczXenODzaA9/Cq5enePH0RpQB7z6eY+Bp2Ky2uLoKcHmew/f4s1NsOaDrYgXLdvDg0T6CMMNitcb+oYWmLpCEJTQY2NANe0rIB+QpyR5TfoQ+LTz6fAeWJAKjIJMU8WxKWJujyEpxpTZFp98gLmIakSllSXYrmkBjAmjHYvJVg0lYxWxflQvMY0rcdS1RQDA1K3vaRafB36e+QcFg7GO+v4vhbAZr6NHggTDtHM6ENExjHh0d4sGDBwIA6UBl4pIpQZXpaY2+XQ7kKwUqEb4GmwDL5UZSqQTRJt/HwIU/cCSRTAhFMEXgxORmxXi77LLnezOgaxbfpSQ++eD5zTJSY4IrurmZySSs1hGGKwThAqZNcKXCdz3sjCdQkwzFJgSSCmWcocprNI0CmgNS+puTTCA+U61ZXgrULAicGxVRWuJmsREoOh354tQW0KyUkoxerjNkOTD0dEwHnZOZwwfjosbtNsMyzFE0gE+P9myIMRsCji4OY9cz4bgEkky9OtJQEJXANhadC2EazzXPFx/ixjWo2aC6oPMzszau7YqmgTqQOOYQtA4y8/tcuwSdruOKtICu8fV6LcfL8896chDjZrkWF/Jqm6ELDlO/oQqUzMsGcd6goDbBUjvYPCA4p4faw8j3ZJge1SZxuEUah+Jn/uY3vorpbIKLyxvkWQrfrnC4a+HhgyPMZnvIc+DmZoGXL57h7PwUm02IKG4kgT4duzjYHWM6csVHrjZMrXcqCXEX6yZq1UBZaUhKFS/OI/zz725wcRsIPaXSgdcWmyg0O1hqBaMp8cHbh/irH38b7797AEtn0yVCkQUo2BTZNvjF5wu8vNyKLuX+noevPtzF0cFMnNkUBXP43uuzNf7xp8/xj786xW1UYTif4PBwjtnYx9B3MfK8rhlUFVA1BbbjwnI4IJCDLZl+HgpU5/Gs1xzst0ZNx07TpXt53fB8saHD8/zFcEzuguC55fVGkMp7Q9twkGiXShZAu42k3ovlVrQaRcndBSWihEqbGkVFEN8pLOq6SxZznYlppeZOihYGIb2ty/qkl9t1DIxHLvb3p9jZmcgOCgJq+t8FVmscgspmx5033NTlWmdjgzCd9xgB7z6bXfzdrslWcO2FESJpNNR3uyWY7KZGpACbNklRIMgyrNMMEQk6VS+qhoI6jpYAvkSr1DBtDVVTyTHrhiODR+l6z/IMURQgjDai1SjLbjeMPxjIbgCqOLbbDWx1Bz/85r+FbYx64Px78oGjP8y+An0F+gr0FegrIP/O0Zehr0Bfgb4CfQX6CvQVeOMrcPDv/o8HF7JNn0BD1QUK5omC67MUn3x8A8NsMNsxZVgXgQWdxAQMhMNMWxJC08dLeMGt7P7YRtlk2ASB6AEIbbld3VAt5GkJFRWGA26vVmW7+Tau4Q48HBztwHMNrJcrrJeBqCkOD1zcvzeS1OLLF9e4vEwkRXd0MMdyucXZ6RK6YeLeW3NkkpoLxY8ahgXKHJgMPKxuErx8GmJ5C1QFs5KEeorAxMl0AMvR5feYavY9W7axixs4K6A0iugzFA6d63LRApyZfhX/skbVhQKDX9UurUiwI3oEXYXrWALNNK2RYX0ELYSVdDUInB1YODzZx/1HDzE72IdqW9jEEc6vrwRKUZ2RJgmOj4/FwxzHdJ8SKIlRWqC5qtaSbiXM5kA7ph+vLq5wcXGJsqrhD4YCpk3HwM7eFPPZQCA4U6gEY2HIbe9bUW/w0x+3vdsWQWqLkiBJIwAbwXF8pGmB89NrXJytUBQqPHcAb6DCsAj5asRJKg2Jg9kMNt9jlJAuo4wyGexHd2xeNZJsTfNCkpaylT9nMrRBSXVJA0mKrtZbgXGjwQhD38LApZaie7+vLyMsNzksvcXYNySJ3ig6wrzB7YbDKDM4jobdmYe92RjzsQ/PZoIVom5hctn1HEm8UnXBwYFMrdMxTcctHc1sQlAdwLoyKUo3LtPMVI1QK8IkJ2EfE82bLQdYRqIxoXJDhiuyMUA3tWgLKvk5wkY+OKRwE0S4XW5xerHExW2CIKaygI7wttOoEF6zYaPTiazCdnUMBrakzn2PsNvulCrUG8QB4mAjx/jHP/wG3v/qfeRFhLoi6E9lXRwenWD/4D4AExcXV/jlr36Bp08/Rxzn2G4r5EkBx1IwG7vwHVOA89DV4dmG+MephGA3qWgNrMIa57cZnr7e4PXFGmVTwWXCnwUWX0QrAww5/tBsCnzw+AB/eQecbeMOOKdbaWLdBi1++3KL19eheJ9P5ia+8mCG48NdWJaHogSub0L886cX+I//+QmenG7gDAeY7c+wtzeVhsTQczB0XViSwO5kyQbXsePI/YEpYCb4CZJ5boNgg4uLcyRxKP/CU5UV2prAmbsRRrBsS37vi+QwQWye5/K79HCnSTdIkN5xVTWlibJcrrFYbqQxU9atwHTqNZKcaeAGVUOfciu7C4qSOxJKKRXXXJk30oCyHao0LAx8RzQ91PLMd8bY3ZnKGifoliaXOJnZ7DPlObjumGLm+6POgvcOXmxsQBE6O1znTGpzDdK/zAZS0TWv+IdrjqeXSg3+Pb3NmyzDivcbbklggprAmY72upHrghsLHM9E3VIhkqFVDMxm+xiNxpLkZ6o5CDcIghWqKpcmF330TJ7zmiJw1uoxfvDRX/bA+Y3/mNEfYF+BvgJ9BfoK9BX41xXogXO/IvoK9BXoK9BXoK/Am1+Bgz/8X/yL0djHzs4Itt0BjDQGLl+n+N3H1DmomM1tnF8EKIsCo4EukITDsIiWLJOQByjoQ1BbOL4mX/n9huE4Jh+pbWg1JDG3sQOHBzbmO0MsVhU+e7pGVpZw3M79qrQqDg987Mx1KEqJd97ewWBg4OnTc9zeRtiZz7G3u4ObmzXOThfQDB0Hxz4aVIiiArphYXHNgWkaDvfHWF6HePLJGssboC7pL+0GahG6jie+wOfNOpT3NfDpa64lBcit9nTqEuwoVDZkBcqiFhBuW2JCleFoPH5d6RQZGiGhqkmikK5Sfu3qU4pmhK7moqhlUJ5haXjw8BiPv/I29k8OMTs4gDeZIatKvHz9AttgK6CID25F5/ukH3izIdTK7gbSkQUR/BqwjA42f+Havbq6Fkj61sO3cLtYoKwLfP3D97C3N0ZZxpLMHY12BIxd31yjrHLRbhCkcjAkk+YcgHZ8eA9HB/dgWS6Wiw1++9vP8dOffIxPPjlHmgI/+pOv4/s/eIjV+hq/+fgz6KqBj95/FyNTQ5OkMGtAzRqY1EVQT5Ll4rdNslKS8mXRpUVJu6u2lfRzEKVYbQKs1ynaWsd8NsTuLhOqtjhwV9sYN8sASZIJmKWOIowLbOIGVavAc1SMfR3ziYv92Qj7szFGAxumxuQyGyUduHUJbl1Pkq0cGifpTfFKd8lvgkX+GQw8eAMfntc9bNuV91sKkObwNvqnS4HKTH8mcYLVcoHlYinAeTIa4fj4CI7jYbFc4sWL13j26hQXizWWQY4oB+JCkTQs1xiH/XH4pIkGhsqmTQvdaOC4Bjzf7QC4ydQ8Peu8ZkpUeSzH960P38KHX78v1y3VBUkUw7Z8vP3OB9jdv48w4rl9hU8+/VRS14Zhyfmm2zmNIygNAXaGtqpx/3CEvflABtNRh9JqNsJcwfOLrWg0LulR9qiA0GFahjRcmAJmLUgw1bqFZ7T47kf38Td/+V185Z05DDWH2qRAFSOKUpwvcjy5yHG1zqEpBfaGLd59MMO94yMYpo8wrvHbT87x9z/9DL/85AqV6uD4wSEmszGGQya9bVGr8EHFCJPoqqHDsAnAHZh8mBbdD9KsYXNlubzF+fkZwmAr1zGlHdRN0HXMhsEXGpVOr6F2uomqlJQuBfBpHCNNMzS1Ast24bieAGWmmmUIZl1LA4WNlTgpuwGCSSprv/t+I2tG0DwHgFbdIFAmtG1qbnTupFAFPO/MJgKc6UsXbzubW/qdx13jAL5MBjqKk/sLGG3SpA6B5LxnM8lvaJrsDuB9ieuQehSTOwM4pDLNxVndDUxUEWQpzldrXK43dwlnAmcdRVWJ+5lNDk1vYbsmdIspe/qaawyGY4zHUwHZoiFJIoTRWnzPHJI4nU5gO6b8PhPmSjnCd7/2P/VKjTf/c0Z/hH0F+gr0Fegr0FfgX1WgB879gugr0Fegr0Bfgb4Cb34FDh7/sXUxGjvY3fPgDzqQlcXA+esEL56sMRozhetgvd4IgFQIbqJaBvAxh8khUgUHmjEJzI3ZLT2q3VYp26aOQBEYywcDdZbdYjTRMd8dYRu1eP5yhayoMNuh8sGUxOVs4mAyNlHkMR6/PcLuroHT0ysslgkm4xnmszmuLte4OF/Jtu79YxeqXiEKKxS5hfPTEkqr48HJGOEmxOefrHF93qKgUkOhg9XCdDoUQBOEkfiOJ2MOYdMRhzHyNBNgZnK4n67Jlve6JIBuYYljtYM+lm3IczFZSejMn/WZprRtGEzOkri3hMs6dFMXNQFTvEwek04f3N+HN3ERFxm80RiW6yKmW5XD90zqODz5yuF0TB5zW/9qtbxLORPq05FaYDIe4OjoQGDW1dWVeHQHQwez2VjA6hewrawyWDa9uBR/ENRSm3EHnbJMzh3TqfS7Mo3JoCTTl0w8h0GKZ89e4+ZmicVigzSpMZvP8L3vf4QPP3okKe7Nuhv8NrAd+JaNKkqxvV6iClNY0GFq1DFUCMJYHLcdfG+69CwTllWNtCwRZjmWqwC3twHSlKlhKkvou+78ujoH91EdEsTyvujTJsSr0YE6qjZmQxs7E1eUGjvTMYYDGxZTt1orTmemz7nWPd/HcMhUKyEyFQdMovJ9lV2Skwl9q0uJEvwzJdsqiqRC5ecqpqGbOx0Jhw0aAu74+0ynp1EkgI3nkO99vd7i8voai9UGi3WIs8sFLm632IQF0pyvS8dCK+uJqhYmjJnWdmxNEs70gTOJ273G3dBFdojqFJ7NxLeK48MJjo93ZJ3KgM+sxHS2i6OTB2hh4tWrC1xfr7DZxlittgJCmbyumNqlTkYGCraSHJ6ORvD9ETTdxibM8exsjSenW1wvY9G5DEe2pJt1g+2Wrib0BEu6O0uhliU+eu8Ef/0X38ZX39uBbRRQmwSoUoRhitPLBJ+9inG9KTDwTLx9MsDj+zOMh0PkhYaL6xD/8LNX+LufPMfFaov53hQPHhzLgEA6n0e+izFrIjoPgtuGUzqhC5A3RcnBRgKh82g8Fji+Xi1xdvYaSRzJMM+2qqArbEIRHjvdILw7hQrPMxsJTCWLVofR7bZFHHK3QYaqUUTFY4j/mYlzwlf6kXPEaYHlOsZqHYl2Y7UJEcelrHeyXd3UJG3PBgi1OwKTte68f7k7goy7oQ9eFx2FNBsMrglH7gmq1g0WZaKZx8IBleKGVxQUedc0IdxmI628S2nze+Kmbth84/q25T7OewLvP7fbANdBiGXMoYEluC+lIURuuoQ24bvCe6FLzQoVP/SBG7AcD47rS615HYivfLNAnISwbBOTyVjePzUwwXYDEzN878O/gKUPeqXGm/9Zoz/CvgJ9BfoK9BXoK/BlBXrg3C+GvgJ9BfoK9BXoK/DmV+Bg7+v6hT8wMNuhz9gQYJEmLRZXGYJNgZN7c7z1aCpDoG6u11gtEmzXBeKQ6gENOiFLRThZC2Sq8rZLNotDlMC5U1Hwj2EqcLwGo6mBvaM58lLBi1dLBFGGnf0BdvZdgV22yQFaCsoyxaNHHo4ODKxWaywWKYbDGWazGc5er3B2toTjGTh5y4dp19isC2xXBl4+4/A8E28/HCEOQnz+6QaXp62AdKouCKsmk4EoIqjTIEQajzzRhATbEGVWCPxxCYRM/Q6gNaIcIEBnglvRFIGgVBvYpimg0zUtDAicLUvgT8MhgXUpDmXdNCQRWzOiS6BlGxjujqC5GnIOOnM9GXJWM0HY0vvKLe8KPM+T4+WQMg54C6NIQHOSxN22dE3F3t6upAcJxqh2sFxDdB0EywTjru2Jh3qzvUWrFOAcR4K5plFhmi401RJ4RoWGJLzLUmAdoX0QMK0b4PmzS1xerDElwN0ZS2pyZ3eKR49OsL8/F/jIY2WKksMf6b7WKekuahTbGNkmRMVhjExDpgXStERRccget+gTOreiWEjLCmGeC6BbLJmCrUTzQmhILk1ARtim6pps5Y+iTMA1VxnT9Fw7VEFMhybmYxez6RDT8QC+y/OkiCd4QK+21UEx3/fE7aubliRcJc0rft5WoC7/jqCbqhC+ditilE59IedK9CY8pV84r1VJxdKxSxBIyFfmmaSwqWbYBoSPW4RRjPUmxOn5DV5d3GKxjpFmnXKDrl4OkKNGgcMO5f06XLc2xuMhPK9Lu/KaY5I2TSKUWQBLL0UxwmT/dOIjy7lG1tIEIJj0/Qmg2vJa222Bm9sEF1cbUTFQcUMdBX3grDR3JdgGFSIedN0R+HuzinF2HWARZKjbBq5LCG6JiobHT7e4OMoVTfQ7eRyhjFK8/+gQf/1X38KHH+zBtdgMSoEyQxSkeH4a4Ge/uZHhgYf7U3zj/WM8vDcTp/TtMsMv//kCf//TF/js1QKtARwcTbG/O4VtalKXvfkMu/Op+NKbltcXu10qNCpvdBOaxuQ6z6WG8Xgi65a6h81mhZKy+rpCFscyzNMwTdFp8CsfTAHzOAtC1y9d1vTAQ3Y80EPOlD6VMFy/vLRZSyotukGDORarUNL4m20iSee85LohH+ZwRciugtlsIE0jl0P+TA0eB7D6rpwDwl1eU/wXM/49789UZRASc91yoKgoXFRVGmhUxPCa51eCakLnIs/lOfIskZ0b/Fk6m7nLgQMDqR6RVHJdI4hj3Ky3uAkjLOk2LwqUrSJKjYq1uEvyK0oL3WSdud7ZULOgiYaEuzJ8uUbpbqYvO4y2AprHk5HcM/M8QxgFcLRd/MHX/hym6vfA+c3/rNEfYV+BvgJ9BXzgg7IAACAASURBVPoK9BXogXO/BvoK9BXoK9BXoK/A71EFDibvaBe2o8If6bAtQosWaVwhSzgU0MH7HzzC249PkBcpnj59jWdPL7Bepgg29NNqnUtU0QRoZkz8UcL7hWKY2le1SzcLitIAdwDsHth48PAAUE28eHWLq0WI0dTCg0eEaSryPJVknqHVeHDfxfERNR4Zbm4zuN4UO7M5Xjy/xauXCwxGDh6/N4HrNbi5inF51uLpkxKGbks6Og5DfPbJBlevW3FTu66B0cgRAEKVQJaWcJlSNjVRaSQxIVQNz9ZFw8CEqaYwuV3L8DiCvrrm0K9SYIsknKnQsCy4fNDzy8FxAi/piybsYmiV3uIMtaKIg9afjQFLgTvxsXe4D9OxZau76/oIoxAvXr2Q7f87uzs4PDiQxOJmE6CUVC1B+UqAM2E0dQ3UbXAL/Wg0xGDkYh3c4nZx0UFrZwDHssX3DCVHWUXyHIZJh7GNIm+QpZU4t2WSo2yzJ/Dm0DYNn3z8O/zyFy+gamP8yZ98A9///nsYj0eg+5tJR6asCfEILHMmJK9usbhZYT6e49H9t5BvI7x+8gw359coEyZcCSSZ0OXQtfoO6FXIqwrxXcI5iDMEIQF6iyxrwVB417a4W14MdcqQw24IJIepaWoL2wB8R8XQ1TAd2piMfIwGngBJwjz6iUcDOn1tGe73RVqYILlLMbuS9uSDjmZCRxJo0WZUdE1XonEh3SNs5vcJl+V9cQBdTocu4WWXNOU6oN4gS1L8/+y9Z48l6Zmmd4f3x6Y7lWW6XJPsZpNNchy5MztmVzsY7QdJkD5IgL7rJw6wC2kEzWK4y1naZbO6q7p8Vvpjw/vF/bxZPTPQPyhGAomqzso8J+KJN6IT13O/17ONY+ySVAa2JUmG9TrG+dUKpxdLXK04yK2RdLPAZtdWTvEoELWC7aq1OxK1h9JE8BjpBC+LAtv1Fbo6weOHx7h370i8zm9eP0ea7sQ5znT8epuhqJje9bHc1HjxMsbVNYe/afAD8TtAN7gDwJTULaEm18NuV+HiKsNqU6GDDi8w4dzsXrAtwPM4TJF1YnKXTSZX1muRJkjXCT6+d4T/7X/+A/zw8yOEXgu9o9M7RxqX+PL5Gv/h75/ixbstHj64jT/740/w0e050qTE1y9W+Nv/+CV+8cVbWKGB/Vt0kIfSOLD0HnuzCT66ewdHh3uiW+G9KSF9GXhJzYcjwwK1m8GQskY4CJKudVJ9ENan2C6XSHY7aXbx36PxGEEYSQyZrycwueVjoRN4S4AvP02NRpZLav3i4grb7VYNA5Tmg4aybLCJM1wuE0k2s0ll2Y4MheRzhr5n7pKYz0Mc7E0wm4zkeo9HAaIgEMURITKhMzUvhOmy1m4831R5MKHP86RehSoWNrko/BHNia3WLnUb8XaDNIlhW6YMUWTzRJoD/FPTZWhnwYGBZYnlLsH5JsZlkiCuarSMY98AZzZNqOkg3GfjTRLVriuAH4YlCpMwGElanAMcN1sOFd3K8cxmTDgr4JzlKVxjHz/6zr+DCX8Azr9Hv3QMpzpUYKjAUIGhAkMFhoTzsAaGCgwVGCowVGCowIdfgcXDH45PZbu43kqak1oKemQdV4Pt6pjuhdjbH8MiKCgabFYpVlcJ4h3Tqjq0TkdLFUDeCrBkyJFpTplpp3ZuC3wh4JGt12aP6czFo4+PEI4DnF9u8eZkCRgVHn1nhocf30aaJjg/PYHvtTjY13C8cDCKHKxWGSzLw2Q8w4uvr/Hy5QqTqY9Pv3eA0UTH6bsdvv4qw7OnJVw3wONHExkMxoTz6eseZaJJujkauQJns7SUoYbjMBBQUyRMAHYw0cEncA5dhIENx2GSW5MENMEaoQkT3JLcJlA2uRVeh+fY8B0maS3Ra3BQlwJATD+2MtiwMw2M9ueYHB2gIzgLXOwdMCHMLe0EqEzGEmozR8vXp4uVSUEmvK9xvbwWN/NicSiDuKh7CDzvxgfbyVC8MPTEyUyfM1OM4qLmMdk9bKdG1ycCga5Wa7x+u8JmVQjgGkcTeG4EXbNwfbVCEmdwbRdNTcDUIxpHODiip9VXw8h8Tw0+k+FppiSsqSmgB9kxLIyDSNLfabxDst5ie7nD+ctz5OtChkhCMwVo8+eZFCXsSssS2zzHNsnFy5zlHbKM6WBhseo8icoImzWiNfUFnYlLwlJHR+jefHocvGYj8Bzx4rJxQJhLkMcmAQet8TUIrXldqcyIwhBRSHUBhwIy3czkb69SolUhCVZCPwI+8eDatiREqTdgqpQpdh6fOJZV7FsAXZExlZ6LsoA6kW2cYrONsVzvcLncYkndQsZ7qhPfLtPNTN2Px77A3yB0BU7ymKh7ICwXvzg0gdlJvEVdZ9I4YQ1ss8MoshGGBNO9rKHNLkOv+/DCQ/z2yTn+00+/wuV1hbYnoKQu4kaFY1MvYUiNmcblfU3VB0GpTic7hxhycCbhrdHLe47CSFzYXcMBmUS+HNJZIE92uH9vH//+r3+Ez761B98sgTpDl9M3XuHpyRb/6Vcn+M3X15hO9/DnP/4c+5MAX375Gj//9Ru8ensNJzBx78ECHz28g1u3DjGJQnlvrksmeHmfMT07nU7lGcZnEIPnTO2q5K9ytzPdW1UFmraSXQ26AOdcYPNuu5Vry2GSdHtb3KXAFLzjwfMjuF4Ay1T6GQHAFYddFgL7s5SJ8R12u903jR82HvKCUJk6DjZMelHG8JNDBeltLksOD6xg6RAlyGw6lk8+o8ajCLPJWNLsPK68yCSBTGBN7zb1Fkwb8/5WoJ/PIHrv1bkSNvOeZxOIuyHShENcuXPDgGVwkCmTza4knOWc2l4Ns2RTpCiwTDKsuKOibmTXQUeYr3PXiRqmSbDO/28w2U7grfNeMi0EwQiT6VwGNXJY4Ha3wnJ1Jb77vYO5OKSp1MiLHK62hx98/G9hwBuA84f/u8ZwhkMFhgoMFRgqMFTgmwoMwHlYDEMFhgoMFRgqMFTgw6/A4js/mp/S2UtQRohW5gQZDUy7h+OZMB0dukUdBgGTgaZske7oBmXCWYfem9A5bK1kwrkS5297k0YlBKHf1bYNgW5MiBKi+oGNe/f3MD+IBCy+erNE0xW4/VGEo+MZdnEuA6eOF4S3dDrruH9/gizbCdSLwimePl3ixfMVgtDBtz6ZYr7v4fqqwJMvdnj2NJek8KNHU0n1icP5TY+m0BCNAhlcxYQp9Q6ExPQt13mNtqxBBEpw6bsGJiMX45EHzyF4VDIFAhb6VF3TVgPrNDpjFVC3LVvS0i638xuapG4JHAmbm76V8LDHFOPhPpxxhN6mVFgXL7BLnUbbiU9XvlFSilRjhJJGXq9XWG82ODk5ESr40Uf3MN+bYbPe4epypdKvI4JPplOZgLUFDsVxiouLNRzbwv37HMBIIJiiagrs0gQXV7E0Dzzbx3Q0l8QzNRrxLpXhcXXJNGeP/aMJ7t0/QjgidCN0UheZvIvQ2DQdpcYg4CaEEgDPOugyuI6KjTqu8frJa1y+ukKd07fL8zRoNUBBKFs3yKoKcVFglxPWUe+hgSWhy5k6AvkQ0ExQTIv4TTKXwNkkuGOK2YRP8OxZApx9lw0ATYbacQ1TOSAJ5BsozK8x+UkATXUGvy5qBbmOCuK91yTIuXPAmkZHOQfVuQLcmHrmeuc/iP9XVBw62roW2JzEOxRlJfoP6jSoctnsEmzjDKttJvdBWdbiC+dx0DMdha4Mt/R8G2FEdQJXJ+G+8krbJodcMnVbiNebTRQRj/TUYtQYj1yMRo6sCTYpkrRAnPfo9BGePF3hN1+8Q5wRgqrGBl+e7mjH1uE4PBdeX74ea0soT8DMXQsE+1yzpmgfOLCSjmrf9dl/EWc408N1laHItrh7PMVf/un38OnjfURODb0pgKrGdlvgq3cxfv71Cr/86hJp1uH44AiObuLduyucXW5gyHDNQzx6dBt37i6wvzeXIY5sZFBzwaZKmiRyXzKhLtfO4Q4GNgAM5S8mfRYKzWtXCOQlbOa6JnDebjYCipl8pnLDC32Yjg3dtAU2R+M5wmgiugjqUuhmJ7wt8hRlkaMu+fdCXoPaG+ppCFQ5eJJQmdddrj31GPInbeMKhLdNg4prPcsEojPlTN3PfDYRjzWbI1yvUlI2RywqP5jmNiR5TeDMYaFMsPM0uWbZ4GNjgM8r7j5g04vn/34ngHi2u16gM4GzNLmgKeVLmmEdJ7jmGi0rZK26Jwm4efH5fUrHoVQfvOC8l6gsoVIjiMY3wNmTXSBxvMb18hKGpWGPKhSPgz+VI93pZvjs4V9A790BOH/4v2sMZzhUYKjAUIGhAkMFBuA8rIGhAkMFhgoMFRgq8HtUgcWj705OmcTjADLCGkM31WCoroPjOei0FkVFsNAJiLKYciM8rHr0HdNy1Ekw2dgqSJnVAhDJWgky5vMxfN9GHHPLeqHSj4aB2V6AvcMQ5JXnlzuBHUHELewt4rRBOPLxrY/naKsUo6DHDz7fh2GuRQvh2CMBzs+/Xkty7t4DD0e3RohjHb/7YounTzPZav7w4RTxdoevf7fG9RmgtYakf+kcTeJceaYtE0VSoC4aGL0Oi+DY6BC4usDmyYhQkdvO1UAyQhz5OSZcheBwJzk1BbqAQoIwW5KzrA+hbI8WLXoDcCIfB7ePJeFc0wNtmyjbRpKQdDXrmo54R92FAs9Ms1KXwSSzwKuqwtnZuaRV9/f3JNX54sU7/PaLp4hCE4cHClB5HhOxfD0Dy9UWX331VmDcH/7BY0QR05/ZN82EXtPlevISh95UNBevXr1FkdWiR7m+WqIqM9z76Aifff4Y071AttOnTIYmdBMTQjroQbhH8K6Sr3VJJYrSshDGodOglRouX14IdL46XaGm77slvGICVLmcc7pva6adG1QNE+IG6gZI0gZp3gomZKJVkhGEzIrxKu+wDfhMNfs2AtfAyHcxIrTl0EGbqWACUhMm4bLF7f+OpJoJ422DiVcIvCMMIzRm/cXna1ItouLVhJdshtB1TThJMM0krYBNNis4QPIG+vEQ27pBmsbYrNfi+tVgiNt3t4uxS3NkRYVtXGBLF3XdyuBGHo/vEZyasBxqW5gc9aWJIVoFAc6upPN5rJKgphKhqNRuAo0u5gy6xgZJJz8fTSbYZRXene+wSXqcL1tsYh6zJi5tpszZeGEPxLY0mJYuDmtqQ6iFYf1sNkd01pzqEkOgOD8Jnx2LwzMJR7n2dRmeVxUpinyLW0cR/vSPPsFnjw8wHwGW1kKrG6zWKb482eG3J4kA52fPz7FZVqhzQnUd46mLex8d4vHju7hz+wB7e2OEAdP17g2INSVNv2VCebcTbzKfYRwCGY1G0gDicfB+6dlQ07hKmS6uxWfMa1gUpQy7ZGJXmg62Bdd3oZlsNJjwwxHC0Uy8xHSsq8Q7IXaDoshQFYUcgwwWlOGChMpM/zYCk3ltdrE6PiaCSzqQ2bAAHfC2XEOC281qJfCaafzpZITZdCI7F9jD4E4Cng9T10yjM0lMnQYHXXItEDZfX6+Q54XykBuE0Q3yMkVVF9IUCOmIF+0GhxqWyGWdN7IzgalpXms+r7OyxsVqjYvNDpuqRH4DnLlGNMOQGmgcFCtrLrtJ/OvybwYVNdEIo9FUnjdszlDpcr26EP3GbD6B6/O9NLlf7HaKT+//GfRuAM6/R79zDKc6VGCowFCBoQJDBdTv8cPHUIGhAkMFhgoMFRgq8EFXYDE9NE8rqjBAd6su4JQQgpviObwOhENGJ2nSMPBkiF7JgVkclNUTQKkt/mLW5bRAfnLAW6OhLjVx4oaRC91ooGmtwMWi6JDlFbyRif2jEIZt4eo8x9VFInvxO72F5fWYTk2gbnF8NMJP/mSB+V4J3cpQVcCL5xucvEsFyC2OHewfjpGkJp78boenT1MBzo8eTrDbxHj1bI10Y8A1fUm4EtwSNJmaBa01kWwKVEUj6WbLAFwbCDxCGg7xYuKTsJLb0DXYTHYy0Sdu1EKSg4SSAus1XbmEhUNTo6EGAOquhXBvgr1bhzg4vgV/HEniOeNAr6YRAEOoSe8ph4AxQZhxq36RSzqRIE22yVsc0BYhCNXQuKKgniGRrfCEoATDdCo7rhoiRtjGJGUQ0qlKAE0XNWFXA91sYDiEvJUM+SuzBrPJISzTw4sXL/H10xe4vtqgLFtxUB/fmePbn97B0WKmXstwoemE2xxu5ihf7SZFlpXougpNk8AyW3Elcz1s1zGquMTICnD59gLPn7xCW/Bic0u/SixzaCDTlCVhZQtJNBd5hzxvsUtqJGxmdKLWVYoTQw0KpLuZagfPYzLYluvGgXLjwEUkQx157TiIj4PzQoxGoYBikYv3PSzDFAUKf/llrZlmJhBjzQnheH5MOsv1pMNZ5/uyCdHL9xDwidtbeRzU1ZcBekq/wEGOHEZJmM3XcVzV9FCahQ6bHbUaS+x2idSK8JZwUNaaS2WHLQoTnjeBs0rttjJ4jn/nADvqT+gkZ8x1NvFxtCB09ZClOS4uV7hcJTi5KHC2rJHVYAtE1h2TqRzcSI0OJTGE7oT4rK2oS0Q3wsYSE/utaEk8h8DbgGvTB2yJDiKkVsRWKXfRSFQlurZCmWW4vZjhf/jzz/D5dw6wN9LhWT26moMhM3x9GuPXLzf41dMLPH+9xGpToql7aRTcPd7Hw/u3cffOAvv7U4zH9Ff7MkCTH0w1v/dn8/nFYxX4z2Rv2yhtTpahKUvYuobAZfPBFkh8dXEmjnSlU1E+bF5DXlMC2YKeZoPnF8C0OHjw/XMRsuOAr837i3/Py/zGa8yK8bmp4K1AeNuRezhJYiQJU+5MPecy+JNrhOvIdWzMZzM5L1GvMG1N17vLpLaD8WiEyWwKx/OQ833RI4hG4pkmLK4bDuIskcSJrDUeP5tCdcNdAqk8o6jGoWeeQJpucnqtmbZmSpr/zQYGX59h9+vtDs9Pz3G6WiKtatHcsAFpWA5czxd9BpuSvMZMevM86K022cAJQoTRWJ4LvE/4/sv1Bdq+xmgSiRaG9wkHXnr6Pn7w+K8GpcYH/SvGcHJDBYYKDBUYKjBU4P9fgQE4D6tiqMBQgaECQwWGCnz4FVhM9vXTkmnlnsO/dNmKTeBMWQHhm2Xr4mztOg7iIwxT4I0pXMIJfjC1bJoawtAWUMRhacm2wvkZE44dopGN2Z6JKLLBqO9u1+L8bAfLBW4/iOD4Ni7OUpy+iUXR4AQ6TI/H1Il64c5RgJ/8ZB+ffOrC8wtx356fF1gu6RbtMJpomO2NURQuvvoqxrOniaRPHz5UDud3rzbINga01hW4SR0EeWBTAWXSoEgbUT4QqrmWJpDZpafW0iSly2QnwR+VBjKMiylZ2Q5fCfgjxKFTl8BO6/j9alu7+HwNDZOjOY7u30E4H8PyCDoVFCOsNJmgtSw5JgJAuoC5fX4Xxzg7P8PV1ZXAq1E0kiT5KBpjPJ7IMRBaVQ1hUCugiYnc6XQsx3h1dYF3795KAvb27TsYj6dKHZCkkvQdTwLYLg9FpWrZIChSguJOtCX8vowD/gxbmgleoGEyM2HatCHw+hOy2jLwjx9RNAF6U1LOhJB8XdNkg6HC2zcnyLMCi/k+DkZTrC+WePHlGyTrEm3JAXBcM64kLtMiR17X0tBI8wZZ1iDLG8RpLY5jakKoAyBopuKBuhYOuSME5RBDglD+nanmSRhgNh4hpCbBIbS1ZV0E/G/PkyQygTChGTmxQGQ2Euis7RRMpvbA5DA0pkBvFAisB1O/XJ+8R5SnXEWteUtIytk05d9kmGNeyKA56i9Ey60b33ifCfx2aSp6EwJAgrieafCbIYQEoFx3TMMSsIq7+iYhKjsRmK6lUiErURD2ty3CgIMxua50bDYJ3r5b4mIZ43JTY0Mfdsc8OAcEytg42ZHQNkzks1/EJDeH61HLwAF7uiT52XDiTxFG897gvcIkO7Ua1MiwvlI/aRw0KKtS7o8yK3HnaIa//FeP8f1v7eF4n5oaG31b4+p6i6dvN/jNyx1++2KJl+822CaV1G5/GuHOYo77d25hcbgvKhw2UphAJrTnB+8bpp257gmbeT3ZSOC5yWDPrhXdRlfXsDRqfwr5e9fUMiyQAy4lwc1rJ4oWXa7fe+Cs3Mi8lpaknfm9BM3vYTOvO79WELxyHbVKNcOWk7RQOjZ4yLBbaFonWhKqTeiA57UUkM9jlkS7Jw0rOqG5XthMIDynD5/XnAuCu0E4nM8LA0leE+5Sr8H1xG+gIoj3O9cAm0T8CQJxNsZ4zFTBcAcLz5ONAeo+mLanysfxXIzGE9FicGjg05N3eHt1hYQJ7SxD12tw/UC9H7UibL7Q43wD3rnLgxoSh4NPg0iaUrw3yyrDan2FpqsRRB5M2xRQz/cMjUP84Fv/BkY/OJw//F81hjMcKjBUYKjAUIGhAv9UgQE4D6thqMBQgaECQwWGCnz4FVjcumuf5nTlVvS0KphFgCGezprAWekIGg68axulnKDsVQdqJtXo7W05jM7AbBpgb28Cy7SxvE7x9s0aaVJjMrVx69jFdOahbUxcX1U4ebuF6Xa4fd+H7evYrAssLwlFNLihDs3qESc1iqTDwczGD384wr/+13s4OGxxvVxhs9Gw2XbIywy234leoq4DPHuW4tnTHTzPwePHE3RNhpNXW3BXd1NwoJhKoHIwXp7WiNc5+rqD0QOOSe+wDtdW4Nmh91cUA0whUm+gUs5UahC2ETry1QjACJmJmZhMZFJZEqx9I+nm/bu3cPDRMQzPQpJnyDnojNvTBZBxcJcpftc0SwWS2a6DLM9wcvJOtspzGNtsOoepW/BkG72NsiDgquD6fA1LlBscdnZ4eCBg6+rqHG9PXiMvUkynM/ENr1drJHEq+o7Dw33xAxPcEpTz9d6dvBNw9ujRR5iMRwK6/TCUddG0Mcpqg6JMsdokuLpOkaalAFWmxg8PFwiCMVybg+7GAtH4c2me4smT30nK8tuPHmAa+Ch2Kc5eX+Ds9RLFtpXkuWtxyFiHNC+Q5DkSGbBXSro5ywmfa0nFMz3LRCe1Deq6GAg4GJBD9WwCPDq2mb41MB1F2J/NMI5CgcwcxCeA0iSk5hA+V86XiVNCZDYNCPlUovy9i1gNnmMKlNeMKgUOjGOjgRyQfxJOqwGZCjgzlUqgTbdvvNsJBFQDDjXl9M0LWA6PORRIzTRtzZ0B2s2/F2xkKJjNP+nwlUGVN15oOQ42Y6htIOSsW7l+3HlAtQ36Gn2nkrSrTSye7nVcIC5aSTeXTFZzCCABOFdwp4kahQFtpp3p4eZzgLoaplQJmrnWCZttQlPxYROs69KA4iA4/reAakmCQwZk0i1NN/rxwRg/+dFdfPZognu3Qhzuj6H1Dc4u1njyaoXfvozxxasNTi5jFHUrvurFwRS396ZY7M8xnY5u7hMh5FJnfopag4PvdDXgkPcNE9A6b1phtEzI55L6JkrertdINlv5b54XGwZsmBAYM7ku11zOlm5k1oHPtk7uZWkg0DGecYcFGxTUjljQqDnpe5U0r6g1oUuZkzR79E0NvW+lUUf1yIT+9vFYEvZ0s1OV835wpVzHqpbryQJKM4ONl6wAHftJmooGww8jjCZTmFSqOAS4rqScRbFisNHzflCiGvDI60alyG6rmk3SIOx6ZEWJumpkdwSd4mx2hdFIgHFclPj69Axvr66RVhU2SYJe1yW5TJ3HTZlEM0PgzB0BJrVCbJ65bAqGCMNIktt1nWOzXaLu+KyiF1vBfX74+gE+f/RXg8P5w/89YzjDoQJDBYYKDBUYKvAvKjAA52FBDBUYKjBUYKjAUIEPvwKLz/9gekpwuFoWSDPZRC/uWKb+qDioqdsgpGXaEz0cS0fgmZKOJHAWbQNTmIR/LoetuQIJN9tcFA6TSYDDozFm+54oNc5PY7x6scV2VyIY6dhb2PBHBlr6kXtdUozcfr2LCULoFqbyQMPdOw7+x785xKefcOBfit3OxdlZgfV2BS/SMJ2PkOeOAOenXyUIAhff/e4cjlXjqy/W+Pp3JYzekmFo1HrwnMq8QZGU0JoeLgfO2ZpKx7oWRoGDyHfVYDRTF+hH2CwQRxfeLuDS91xxJhN60cfKpCL1GpppCGz2JhE0z0TLaWy2js1uK2lDNQywESUGITOTzpvdRlyvi1sLRNFI9Ar0obqOhzKvkKc5fC/E868v8Hd/948wjQLf+/4D3Ll3LEni9WYt4JnX4d69Y9y9d1ug7+nZO5y8fSvb8Qk66YSlk3YUzsRd/fLFKzx7+gxpusWt4wM8fnwPYciheZAGwsHhBF1fIEs3iMYh8rLDF1+8xJdfvcJsNsWDB7dluCCTspZFxUYAQ1fvQRBsmISy1D1UsLUWoeMiWeX46tcvsbnMYHY2UBtoqx5ZXmCbpqIUkRR9SzjGoWg18qKSgWxMCxP4sf5MiXquKZ5wDteLQh9R5AsEnU3GmI3HAvZ5Den/jcIQOq+eBmkg8Fry2gqAvlE1ELgSyhE2EkATNgu+vBk+x2QngeB7zzN/aZahmDcgkm5oWQP0I5cKvBLgElgSQIvPt6zUzzu2ciWL1IbpcaaDCTR1aVyEYSCDCXlsTBwTQoqWoSoFujs2Xbma1I2Jd8JFKiRyDn/brLGlZiEvZShhnDFB3iLJ6JDOBFKrVC9hsyGvI3oGDi9kUt8mdGZzBjAk2UxHubofCMCVu5m1NaQZxesiHzfpfh5PnZe4NR/hDz67hW/f9XH/dohbizn0tsPldYwv3+zwi6crfPFijcttJm+0Nx/j7q1D3D7Yk8GPBN+u78GU66XLeRPUMi3MDwJgQnhCfjZJCIcJj+ub9K2C/byeraSHc2o2mkoqzmta1pU40wmfmWqn3obD9JhIF8XK+9RwzzXwXqNiwqHDOmTy2hOEytrnaYwiizkLFPMJ4foU8yk99hz2pxL0UluYagAAIABJREFUKr0s5FxpSzhoUtL1yvnNOjKhrXQ6HLTKdoiOuuE5KOc2wXyr6TAsDq30RHXBYyYo53nIAEk+lx2124KvxebIe1rca/QoQ9bNer3BcrmShL3t+dAcF+9Wa5xcL5HWtQLOmobReApTFB4NmpY7XkwB9bIW2YBjIt5WgxZH4zF8z0HTlNgla9Qtnz2mNAPY/KJf26gn+OTev4LWOcPQwA//d43hDIcKDBUYKjBUYKjANxUYgPOwGIYKDBUYKjBUYKjAh1+BxR/+ODotyhabTYPdtkGRM+lMz6ch8IuOYcIbIhvb0AXGqiF6yhEsaVAZZHYDTTQdGZOUeS0JyNk8xHwvhOv2aLsay2WO87McRdEKcJ4fGvBHHBbILf6mgOPpbCzDqepaQ7IrcXW5Brod/uRPbPzoRxFsy0e88/CrX27x/OUZDo87PHg8Q9+HePY0w3/7zQaOa+Cz70/hOQ1efLkV4FymgOfSJ20iTSrkCSG0hpBD1TxDPun/HfmEzZ64aQnYZZiYpCaVJ5bgmajINBR4cwRIqkFn9LBKatm1UGkddmWGjpqOcQjN4gC8RgAn062s3fnlBa6uryVhyIFiHEr46NFD3D6+Lcnx1fUGZ2cX2Ky3kqTe3ztgSwDL6xia1mA0diUxGUWBpCxXqxW22w3m8ynu3D2W67jbMZmsEtBu6Ekj4eTtFb763TmaskUQUOGxgmVpOL5ziMPDiUDits3heRz8GMAyO5RFrAZ+aRa2cYPr61hStKPQw2w6g25Y2G1zXF4kOHuXwHVGePjwFkYTNiKoqsiwXl5gHATYGx1g9W6Lk2dn2F7E6ApNgDN1DJUoAQxxxbLNwa8RNqdproYq1o3oGwi8eA1ErUGdhug16MJ24AceIqoHeC3o1haAamEURQIm1UBANUCQIJcr/P3ANYGBVBRIApgJdzUYkMPmeM24DmS9izNYDRJ8n0zlGiA8lLSz6DmoAVGe274lDKxQFdQyFKIkIIBjUpaaFTZduD4IGAm5+UmAyvdx6UgWwMoBi4T7LQyDa8+V+zTNMqVPaBq0VFoUpWrMJKkkxpkc53DCOClR172C+TcaDfXfxK/spDA9zZAt3eQaxF7RNTKAkC5sAmdTnON8FrgC9plmJ0Tl0Lq8yFHz+JjQ5bnmJUaeiU8fTPH9h2Pcv+VhOnLlntkkHZ69S/CbFzFeXZbIGojKYzIOcDSfYm8yknuQTZ6eum/ec5Yp9xiT1O/9zbwmdDaLc1s86gSsnfyd15oaFSoseI0IwTN6jotCDQgUhQ2vtdJR8JrzdelepkqDygw2DfgeBNcWnfXy3gSs8hi80Z9QhaIGE3JnhGdT60K9C9cn1TyGrFXWSTUymD5mvVUimc8EvpJoOSS5rp6rfF8OGeSwQL4hB2iWTKETfnNgYEW3eSHuaCaLXS9U15FriLtTWCtJc/N1K/FWy4BYDv/jte4gQ0vX6y1W6zXivEBWNVhxvVSVDA1cbXeyLsbTmfwpz6m+k0YOQXbJYbBaj05nQ473X4jJdCoDQ9umRJJuBTgbNu9p6om4y8CG2RA4/+kAnD/83zOGMxwqMFRgqMBQgaEC/6ICA3AeFsRQgaECQwWGCgwV+PArsPjJnwendQ3xKq+XNeKdmEIFVNZ0bXI7OoeI6boMDHTFl8oBafS+dgIcNCb2WCvqCHqmNNUwNH6RSdkwIjRSECVLG+xiukV7cS8v7tg4PIrEIUpPqh84COlrlf82ZJjZdpOiqjb46F6Kj7/lIPCnWF3b+Pu/X+HpszM8+LjBZ5/vwzAm+Pppjl/+ciWg7HufjxD4LV4/i/H8SYFk3UtamEnAJC6RxiUcw8R87GM+tjEKTIyYkvUc+ByARWcz0803YJFJZIFDlNpCuY4JnOlhpTKCX2VqlelmJ/IBz8Ymj1FrHfxRCNtz1dC3ngMaXUltcov+9dW11JlfJyS6c+c2jg4PEccpvnzyFK9evRFoKVqIIMR0Ss3ATMAYYRivBweLEfzFcYLr6yW22xymYYureTqNYDtK25GXrQCmy/NL/Ornz1AXFW4dj2A5Peb7U9y7f4zxxENVcQDZGhrYOOgQ+gYCn7qEFutdjaQg5HXQ1Dm0vsPh/r74XTfrFGdnW7x5xRSvhtncRzQyEUakczU26yUi38fh7BBt0mP1boPVuzXyTU0TBIQsig9Z/UngTEAnAwUJTlMqEm5SqEyGUndxA5rlWogn14QfegJD+e9crF2jBrQFkhpmA8SGeGctQm0odQLTsZZyBL/3JHMREzCyxSDuWcJXDg1kgp2He6O+4J8EknyN96BZIDSBtKgblCaDAwr5fYSJ/G8Sa0JnSTdT7yE+aTY5bOia8U/QW7QJtsBuaj2YQDY0erRNgadxlqCsS7WO6CcvWtExJFmGNM8lJb7dpYjjUtL99AzTt837kPC5vtFrmJZKUkOnX5xpYnqnG9FCMM3v2jYkrG+xOUNNiSeNJdavKmu1K6LlMDp1v+cJE+w17uzZ+N6DCI+PPUxC6kTGiAsDX5+meHZZ4yrVUXPYntYjcE1MRiEmoVKhcClUNzD9PSSWoY6davLwvmENqrqSXQZqeKdKrvNaR2Ek15DqB8JR1QSoBegzRS6JaKbUaw47rFSTgfW2OahRvb5cK76mzkaHJcfZ8jzbiisDXVuLq5mAnA0YKl36tkJX52ibQnQ7/DmuXb4e14kugycl4qwGHopUW6WoWTuVZufgw1yS571mounYnCO4tTmmVRLKcUyXewdLks6heNd5HTnMlO8hjnGtFy3SlrsgOETRofua19pA07RI00y88cvNDtfbGCvea22HrG2x2m45oRGjyUyaEQTOvAf4vOHzn80s6oOY0ueD13UDzGZzjCJf6pNmO1FqGJYua536Dz4zrWaK7zDh3A4J5w//V43hDIcKDBUYKjBUYKjAP1VgAM7DahgqMFRgqMBQgaECH34FFn/51+Epk45MOF9f1Eh2dMOqE3/v6uTQPN9TW+iJqphkTFOm7yC6C4cAjnCQg7noQJXknCapVL4KBw/KPDHwZ6hJAMijZ/s6Pv3uBD/84ce4c3wHTaXj6nqNl29f42J5JUDwYH+O+/cXWCw4rOocmrZD17p487LCf/7pChdXW3z7uz0++3wPhj7F189K/PznS2h6h89/GGE06vHqWYJnXxSoUsoUCJB00XdwWCAJ+Wzk4WDuYzqyJZVoEaYwiceEILeN06XKAWOESpJ+5bZ4ullNccZyaBpTmJI+7VvEeYpgPsG9bz/E6GCOpMhFk8Bt5pvtBicnJ7L9/OGjR7j/0X3RL3BrOpUMBIb84Pefnp7ixYuXApYXi0MYloaLizMBPgcHhwiDUCC9GoDI4XW9pDnb1sT/+/98gS9++wqffnoPf/EXf4iur/B//93/h//ysxeinfjs0wP4To8k3iAvMjiejQePP8In3/0W5gdjrFZXWC2v0bcNllcXmEwcfP/7jxGGHv7hZ8/x89+8xp17c3z6nbsCHmXQmQyeHMFzx9A0+rRf4le/+iV61PADE65nYn9/T4BgvIqBHDiIDmDVFi7fXkFrqL2IBJiutztsdzEaEi6uKQJMLjg6kpk+NSyByIS+YUjH9URS3uIdZqLcZ9Kcw+l61AUhK9Uspnwy9UnQTP8uYb3IYnoFiwmcpWmgOKCAwPc+ZdF4WEy3Kh/ze+CsFByEjp2ATkJLDqvjkXtBAMO2sEtiAZqjIJTrRi83wRshY9u34vWmw7vIUwGNpIlMMCvYrYYF8j3oCZZEqQBX5fktCiozdljHW9TUJsBAXRL2UrNRoagqScEmcS5qkrpikprgEHIvytrVaXtQcN2kf5v3rEkwSre1IWtmHEWy1qnUIGiejJgWd0TfwGMwDTaXQqlfWeWiEkl2CYpki8jM8fjQwCd3Q9w+mmE8P8Qy6fHsNMay8rFtHHF2E86aWodREGA+mQkQ5jVigpnNGkmPA+IOZ/KX/60AvxrKyNQtnd0cjMn7VlzpHPio6/L9fC1R4JgccKkgsmWwYUSdS4Ysp0edzQeVVOeOCA7AY5OK17VvmKImFGYdU9hmjyh0oNGb3ZSyG8KWddeizFI0VS73kG3QK+4qnQuvEBsPhL38vroSCE1dhSNaEA71UxB4u9nKueZ0dNcdYFoylI+alaLMZQ37fiQgehvniNMCXU9Vi0fztjQceO5UAxlcVJJ0rgUcuy5ra8j6UANiHUlOX6y3eH1xiYvdToYGUqnBZDMdz/w5qpQkBc5mTU8FSyHNjoavr7Ph40lDbDyOpFmRFbE0Ifg8l6GHssPAhlmP8a07PwYae1BqfPi/awxnOFRgqMBQgaECQwW+qcAAnIfFMFRgqMBQgaECQwU+/Aos/uZvpqdV1WC9LrFZE0YQKpuicyD0IOjTdKUQ4JZwfnBLdp4TXnDrOUEGOUaHtiNaVCk3jUPzRCGgQJGQODqgbROzWYjbd4+wt88hUinqpkSWAGkMFEUNzazghhyexwSnhqYhVDIQjQs8eGjj1tEM8UbHP/5sjZOza3zrkx7f+8E+TGuKF89K/OPPlkS/+PwPIkwmwPMvU3z16wJaw9SoJsPumrpDXfSwNA3TyEEUcGBgL1vhHbqZbRsh/cySklWwT+A5nbW2JVvkOWSOQIoJT7pWqRLo9A49t9TPRhgd7cEKPKy3W+ziBNEowngyFtC123EIH4fglQK77t27i9vHVGBwcB0k+bzebCTVO55E8h7nl2cqVUk1yXolKgXPCeB7I2hMBstAsE4S4a9fr/D61RpF3uD27Sn29lwkaYw0bXB4cIDvfnIfx4upAD56sDutw3x/hvE0Ql6m2GyWSOMdqoLD5zKYOhPCwGqdYZtWsAMHewdjLI7mkgRP4xgNGxUa9QrcVj/HehXj6dOvkGc7hKEr50GnLMF6kzdwegdjZwy90rC93MrX6K3m+mJdONiOEFT5bqmZUJ5e3/Uk/ctkJpcVh5PxU1QPtgk/8uCHHKZmqq5JB7h03TKJDrqIVVrYYHpdBr/RG8GEqQK7yqzLlCnVFYTcyl/OtchP0WNIY+A9dKaDQiXeub4IJmW4XN3ADQKEYw5bMyX9S9jHd5B0KWFzR/hbKxVG28p1FlWIRgUDQagu9SAsVT5fteNA3MMEfWWpTlED8powupZ7jp9N1aIsayRpgV2cynC4NC1QFKwvNSWNDKJjsprHwPuVDQzCeBm+6PA4lRKCLnC6mplw5vDFMPAQBoE4nHkcfN2uZXNJpbDLgtqcXN6fwD/QS3z/Ix+fPxxhPvZguiE2uYY3ywrvYg272uSeARjcDeCYkkT3XE+aCwTYsrNAjouaEd6PTHLT+67Sx9IAoGya6WGi1l79uzRyarroeX6tgGaH9/SN9kRS63UrPy8No44pdqWyeN8A4vcy9c734rOO6z3wbOxNI0zHvkBn+snpqOe14QVhU47qFJtNDrq6dTUkVCXXefzU86iBg6w7b3pD1iR3ESh/OIdLbrdbZATxnfI4QzdFrSFNr16tFw7yoxalavjJRkKHvGqRUkOTq6F+HdcOvcvi2udzzZfdEgTffG5z7fPc19sY766uccGGD4ckNi12aYqm6yQVbVIfJGlsNifUyVZ1KSoVJvnZWSS4nszmGE9GkpDP8xhVU0C3DIHxgR+q51wZ4ePjPx6A84f/e8ZwhkMFhgoMFRgqMFTgX1RgAM7DghgqMFRgqMBQgaECH34FFn/9F6NTAo8sbZGlRFd0l9oCnMuyEogq0VWm8kR1wFRkh7rilzlIjwPDlHeUUILbqpne1URVoAlALqpa4B4h1XgUYBS5GI9DWA6QlxtsdiusVjmSHdUGGsZTA/sHFhyXyUaqFBql4JgCjx6HeHj/EL49xS9/scGXz05w/3GNT78/h2PPcPKqEeDcdBV++EcR5nNTgPOTX2ToS0sSr3FcoG86OKYlgwHHgQnfIbgEAseCZzsIfR8RYWFA/yt1Cgo8cps+ITNTkoRhBM/kofTnVl0FWBp01wA8S5QamqRbU/GjElgdLTgQMMLV1TVevngj2+UPDpni/gjHi4UAVcImBSzVMC4qDvKCsDBGEHrQjA5nF+9weXkJxw4xHR0g3uW4vtoizUpFvHoDeQ4kaQ3XBvb3faXWsGyMohFuHx9ifz5CXRfYJVtJH/qhT8yK7Y7DBxPZgl8VVALU2Kx2OHl7geU6gT/ycOvuHKNpIOlO29TEGVzkLcoCaBoTth0hTytcX15C6xvVmLhJFFMZURctqriFq5kITQfgMquY2KVKgMPS6JAmVKPj1lCAS4bV2QL6CZEJYnUarW26ti0ZbGdahqS16XQmcOb5Em55jicAl0lnqjWoAxBYRwWGphLv8stvz8FqahAm/zT0XoZoMs3JxgNrS7DGO4I/wbQ2OoJx5fSWQYEVU8cc7NeIZ9ewXZi2K3BRnOiigiA4VElWngfPlx9sZoi2wqTag8oCwttSUu1cg6JHuGmAqLQz9QYGYHCYHPUGhH+lGvzXcpBdLWoWrsE4ySTpTL2GQOeykXQrYbcC3p0kXnlOrE3AQYwuIa8CzuJt9lxMxpEMX6TugoqJNE1E5dIQ3HKQHYcbNrUkdKuq5U2NQK/w7YWJb9+mUsOCbjjYFhrOdh3OUx2biloR3ls2ZpMIk/FIuX4tDr27SQXTd20qd7PaaaCWOsGySiTrAlbrqpRroq5FebM7oZWdBPwk1JXnGP3IojrpJcEsPy8pcvrCMwG+/D6uOcJiCl4sjQNG1XDRvUmIyYjNDzY+2G1RkJu153WhS9rjwEeuQQ45tNmssuWYxQV+08qQPQ3v3d9MbIvipZU1RDe3NBu4K6TpRKshjb2mkvXIJSneZ9bAIAy2BThzMGTCQZtVo655moj2w3UdSY1zcB9T9mzcSHLftsXzfX59jbPlCtdpjqzrUXS9OMBlncmgRgeW48gzXn10CjjnqbwO4bdmWtJkmUxHsm74b1WdwxT1jSv++vfA+fGtP0JfW0PC+cP/XWM4w6ECQwWGCgwVGCrwTQUG4DwshqECQwWGCgwVGCrw4Vdg8effd0/FJcoN1y0VA7Zs5efW6TxXQIvgWAEdlRglmGKmkNuvCZQIpgm7mLJk+I4DAKnX6HUdZU1fcwM/sHF86wDzyRTZrsLrV2dYbjYwnB6Or4aFNS1dsHTFahhFhEAdLKtDEGoIIg2G3SMYWbh3ex8P7j7Ek9+m+If/8iUO7xR49O0xPHeC5aWGX/zXtaSmf/CHEQ72Hbx9nuPJL3ZIrjsUWS+pXw72OphHONwbI/IshJ4pAwND35WBgdQecMBcGAayJZ7QhMlW8kXCJ2ocZNibCsOi6Wt0RiewmQnnrKuQdTV6Kjl64Hq5wtnZGSbTiWglrq5WePLkhWw9/7M//WN4ni2Qjq9N4FpWpQBa0zZxdn6GOImxuLUQiGMJiM/x+vUroLcwCvbw9MtX+PnPv0ZR9PjoPtPjY1F4HB7uS2qUWoSDvflNMpapWGpBGoHY9O1yyBf9uJXoGiqQyZlGj74tUZUVvnpygl//5pXArsk8wGjuYDR14HmQhCf9tLtdiXhL6GbL8Mlkl0NvexzN5+jrClfXl1KzaDRCljR4/fUFjLbF3aM5DqZz2IYtWgR+1nQBE9j2TNlaAmdVCpcpaB67gtOEihxeFwa+6B0UjGWqvoFtm6LZ8LxQtAqi5mh7eX1J7PN7+V41dRiE24yRNgLImej2XRPjEdURvqwLpkOlbuSDTHIahrh5CfIIKkV70fK4uOY7FFWDbZxhs0tRtxosAlTqVwgveS/pVCrQratStjwnno9oLQicRfugGj8ElALBQcBIQM1z5CBO9TUZHChgsJLvz8vypmlUY5ckSDhwkVqNokReMgVNtQ3TwZwIqhLkSitC6TSbS5q4iEPfEegcBGyyOKJJ2N+bIYpCaY7w+9brDeLdTqA7HxxUhRBkEkLzGUJFRmiUOPBL3BoD09CGYzrYpC3O4w4xIqxLA0XdygDMW4sDHB3uYxyNRH/C61mIe1m5fkSjIcoTBZkl1XyTLmdzhCoNveeODEOAMwEy19BkMhXYyoYBaxjHO6kZAartenL96ETP0hS77U7qyPVDXYvvsbnUw+xr6E2OrsqgtRUssn61xUPB6rpGnOaSFA/8SHQdTEcTWhP20mHMVDuvnySz6ZvW2PS40bQYKsnN4yNwJkzm99O7Tlez6IBoVufwUQ5CbOh5zhUYdz1pbPB7iqoTZUrRQNYg/cw8PqUTYeOFgwypa+GtxXvMluM+Xy5xFSdYZTlSgu1eQ1oUKMpKUtAmd3UEPmzH/sbTzWdGnqVSY9Nx0dFt73sYTUZwXEuUPWxs8RnE9/cDAmcHWhXi0eIPB+D84f+eMZzhUIGhAkMFhgoMFfgXFRiA87AghgoMFRgqMFRgqMCHX4HF//STxSm3cBN8EIIxbVneJC6LokJVE47QkUqgosS23N5dyvZtJu24Db2DbmnwfA5rs2Vr9i4pULc6orGPg8OJJHN3mxTXlzuUWYM8LdGihen2nGiF8SzA7XtzzOdj6H2L68sVLi5X8PwKDx+FOLwVoWxStE2Go4MJHn50D1cXBX7zxXPoTom9wxF8b4J4p+HL31FFkeDBYxt7cx/xtYFXX1Z48zTDZlnB0DREvoW9WSDb+98DZ+o06Ke1meSzmGpUQwO5BZ6JT/qRFXRkolKTtB/TpQq4M93cwx45COcjOFGASuuRFIWk/uizfvPmjSQcmWaOohGSOBOoRHhD2JkksegJCMX4/nwfJo893xNYutnusFwvUZQ72K6G+WyCquzw+vkpTk+voGsujo5uY743E2/qZreB59Jp68sQtlEYCFyiS5iwi8fC92LikzCPwJDDxaAx2UvHK4fsWZLkPjvd4Kc/fYaf/udX2MY73L7n4MGjMR482Md45IsCI95VWF5lODtdY7uju1aHoxlwNR2ziN5iD9s4luF1TGBHXoCjvT0czfcQsutA3ktYW9dIkgRpkkLXTIxGY/h0IRsctMZUMgc38lN5eJloZbKV8JHXif/G68RzE22AZQmkI1wlX6X7malbqovp6TaotuAATGoHuPVfa+A6mgyvcyymmDs1jJBqBxZG7gEFvaVeAqqpd2CwthPvNJsM4rutOdCOgxprlLxxqBXgoD2bjt0b4Mzj6anSsCRpytcRuHoDIQkcCUNlUKFOxUYtCXiuO963/H4mYbk+qNjgsE8CaCZi2TAiVE0JEMsKcU7fcybrkefM3QqsIWvA1+KOBL6+Y+mIPDZgmA6nhsJCEDgCYNlsIWxmLeivJtCVgYxeAF3TkWVK4UHYzKRwXSQYOx2+e3+GT+/vYxo6kqI+OV/h2bsVUoTo7Al0y5UGDz3hMpDQ53uoXQ6SYr4B40x68znFtUwgzXuFf6rrWKvhjbzeN5oSpoWVxsQSaKr0Gird/L5RRtQvqhTZHaAGMvIYOypsmkqaD4uDKaaBA70t0JYZQC+xpnRD4gIXPQafiVRrWAKdy6KSNWExJe1yiJ/SUfA4CJFZr1E0gWO78n8bwnXe9+KsphucR6RRNVRit0tEXcLmC589TPyzKcUeAWtCkN52Gko6ulsgzipcLneSeCZQd1w6w+mw58/w2WbKs447V7hmNnGCd5dXOFmusKEKhU2eHrJDJSsKORafyfYwkme2ak5xd0uFPM9EfeLQuW2Zkob2wwB+4KFueX+WStNiO4hGY1nnTeoIcB4czh/+LxrDGQ4VGCowVGCowFCBf16BATgP62GowFCBoQJDBYYKfPgVWPyvf3b3lJ5TggjDYspW+XO5LZxqACY1azpBSw63UqlI7pInbP4GrHE4Wmhj/yDEaGLLULPVhkPTDMzmY1FIULdwcb7C+pqu305gHHeAu5GJaOzh9r09PHh8iPk8EvD35uU5nn51gg4JvvPpHI8eHyDJlsiyNY4OInx0+1AG5X398gJX6wyW62EyGaNtLLx8wYFzGxzdMrA/j1BsHbx8UuLr3yVYX5UCDwkTo8BCSJDmEK4ZCD1DOZwtS7Z+u9w+TkWDbQn8EuBs6uJQrlsmDFUCdbdLkdcFdFeHN/Hkc3q4h2g+lxrxMytKLJcrgbx78zlcz5Mt9gTOu20syd/NZoOL8zMBzPP5HI7nCqAiKCPg3G4TbDZrlFUK1zcx35ugymu8ffUOu02CKBpjf/9AwA+H1GVFCocp3cgXdQi1Fjwf1oaKD98Psbe3D98LJA2bpIkkQgmG+p4DErubQZHAZpPj3ckOb96kOLugsmSDoyMH3/7OXcxnU8S7FPGuwGoZ4/JiA4AucB1VksJoauxPxpiOJqJ12G5Tee+7d25jsX+AwPFAYYFGIFwTYDJRXkiymqCQLl+XEN5RegUCu/fAmZSakJFQT75G7cINeGbSlt5ZpkqZJmaSlPSOyWj+DGGh51gy0E0XP28LraOShMnVFlRA83voA2aTQhLNomPgGmBSWnm9lX5DJafFKyyiATWIkElSrneeU0EIzNaBbQlc7WCJKkGGwWkcqhhISpXQkzCUH7yWCkSyEaDSvawBk7hVwfpwwGSNzXaL7W4nuw8IoJlIJWjO8kK0GdR7ZJVK3zLxSpUL6yCvK0YHQ+AndywQnNJRzGGao9CFafBcGjiOIbA5CDwEQSBJXMLbmMMdGw7ss+X5kCa5PDOYpGVSP0s28Iwaj48n+M69fVFRELC+PbvG716cIG4saM4YtstdBWxMKHc634c7ClruLJCWgVJRSNpbV/cF68ETZiKcPJrAnYMd6ekmcGZSnh+i5hD9D/3IbJ4RzlJRIUUV3QlT8YTOBLh0L/M9yzRB3xaYhC4OZiMErgGtKdgZEW0Hv1fUFpKs5zBU5bIn+CXQLwuqUDoBsFRK0A9NgExAzjNizQjqea/wOcxdDgTsPCwm3Ll2efZsLvCasZGgG5bA4u5G/cJGiOg8BFT3KPisrjokeYX1NkNWNtBNW5Iu1ioPAAAgAElEQVTcdEDzuph8+PZM5KthnATved3gehfj5PJagHPJ96XyhQnrUg00DUcjAc4cdMnUOYen8jXo7OZaZTOFsnfWNQgDROMITcu0fQXbMuTacPggE9UEzlRqDMD5w/9FYzjDoQJDBYYKDBUYKjAA52ENDBUYKjBUYKjAUIHfrwoIcOZwLGInwjlSLW7L56Cq9ynJqqFPtEWSt0gIMxoCFVIqTfQZhDXTeYQ7H80wm9nIcgLfnWgMPDdCEnc4ebsSz7DaOK5+VneAcGrj+O4E9x8d4mAxlUQuh35dnS/x5MlrLFcbPHi8j88/P0aaXSJNrrA49LHYDwSAXVxl+PJZgqLUcHA4huP4OHm3w3K1wmxm4HBvgmRl4cmvYrx+miHZ3egUuD1e6+HouoDmWWRhPrIl1UmPLIEat/RzC3jgK50AE89Uf3BYF5PIBHNl2WATp8iowPAMuGMbvdVjb3GIew8fwA1CxBwAuN6qIXIuNQRMWXK7fijwlMCOKV4qCF6+fCnJxb2DfYzHY7kekvaVZCMHuhEWUYFAxYLSMNRFhSzN5O9MeXIbvmZocH1uX3fguxxySDBKCKjj4vIcb05OBPru7x2IcqLvTRlQlucJbNtALYPAmCgnTKLOoEPgj3Cwf4TVKsVXX71A3aQ4IFiPJuIJTnYpiqxgeBjjyUw0Eddnp7D6GvPIR+AEQEcti4lwNMHhYoFxFAmaNrsOMnuNDQ0C2G/8yGp4H0GvSWDGGLT86/uEMcEck+nUUCjYrPy+KrVP0ExqSdhmMUUqQ/gIqGuYeg9LBzw2IBx6vHWYOv+NIK0UtQZLzaQrgSA1EXQv0/ms0sfUcNw4VWTQm/Iwi7pDGLSKOXOgJsGuJI8F4AEdfdK6g6o1kBUt6l6H4wawXRe9rsA1wbKkcjUOzlRDBfk1wkoy7obDF5sGaZJgveFwuUL+XRLPeSGJ55gJ46aVJLP4fNNcPrM0Fxir0vsq5foePFPrwgbF/oxD8QLx8DYNFS+QxGoQ+gKGmXJm0vj09FyaKYTqSVqiLLjOfRkcR6t7vFtBazPshSY+Oppicbgva+/scoVnbJYUPVrdkefPOIzkvmDSmbsi2HARhYnoSugI5/rq1C4ApmSlQcbzVoMEcyoyONQvIMQFiiwX2za/n7XhdWB9xAvN66obN4Mjlb+Z0Fkc3hw6WJdoiwy+pWE2cuFy6bb0Q9c364zLTIHw900BSTjzOKVZp4ZeMgAva1LXkJe5XEceXxiGcB1XXM8yJLMsZKgkgTOvu0eof6PkYQOC19C2VROFa6soUvGsM9nPwYTvmxO8f9K8Eq0Gm4Nb6lRSanTYVHTgcWif7YqyhioU7qzgM163bWR1i3fXK2yKCjkbZbxXRNnCJlsrsNgLQjRdo56B/FcqSupK3t+wbbT0Svc9RuMRpvOJPEvappTnigwt9Kgj4tDAQIBzX9uDw/n36/eO4WyHCgwVGCowVOD3vAJDwvn3fAEMpz9UYKjAUIGhAr8XFVj8n//uW6dxHAs44nZpghjCEiYkq5J/cjt1jbxssEsbxHmngJniamQ5ktgbz3zcuTfF/oGPpuWAuwSm7mCzanF5kQncqCuqGgwEkSOJaN3u0ekVdLuD7enQbRpxCYlH2J+52MUJvn6xwXga4sc/PgJwjapcYTrmkLgWYeiiaW08+XKHza6SdHQYRTi/IIBbYzIxsDed4eyVhp//wxqbywr2TTqQCde6qBF5Hu7fmePB7Tn2pyE8h9voGwFYHBoYBL6ATEkzcqSiY8tgOgJjDmijLsP1I3SGjrLP0ZglNA4fHI/gRyNRKzBVen29wvX1tfixF4uFeJwJfwnLCMo8zxd3L/9OyLRcq+/nAEemAbdbqigSHB/fhutaOD19I0nkg/me+GrPz07x6uVrwfmPP76PW7cX0CmYRQvLBBybQK3BercSWOR6Clq5jockafDrX70QAPbgwQJZFosDuyhyFHmOw8NDTCYTlHkuA+8m44kc0/OXb/GLXzzHycka6BvxHweei4P9iSSll8stuqrG3tgR4OxZhM5jBN4ESVbh5PwKk+kYHz+4g4gwmcnVnqlPF5ZhK4UCwZ+kQjVJqL4f3Mfrx5QvYRZTloTt4sRlrv4mBc3Ubt12Al0JngnruFjV90DqYukdZqGLo9kI05EHy6C+ooElQ/LoM+7QMCVLd26vErISNpa0syHNBwWUmSzu1UC7G+grXmQOP6Qeg40BJkmZCGWa23TRajayCkjLDkmhhruJe5nnQdgsgw1N0VVQQaCczp2sGZ4vX5u+YUkrtxzXqZLQhIOyQ6FmcrWV15QheLyna2o2qKSoRdnAW1iS/CYbPTR+WALidTRwbQ37eyPcvXMLi8URJpORpMypLWENmdblLoiEAwnZcEgLgdnnF0tRc0zn+8jyHJdX55IWv304xfe+/RAf3buDNC9xfrlEVjQU66DX1YBEnteUA+cmE4ZxpaEluy8kgc2CKpDPTwVh6epWahimfjl8UfzI1GNI6rwXsM6a8Gffe6BFCUKtRc411IjWxvVsZqjRtvROA5FrYxJ48IweXZWgrVJpePD+5zrkvcBnpCg6OASQ3noQKiutiQy71AhZbfk7HeR5RfDL+5EaEJttDBlgymOV9LMMhlRNAJ43dx4woc5nDR+4HLhHBzr/nSoZ3mdcg1xf4nyX5DMHSHY3u1A0pGWDlKoUCdLz+eWK8oO14U6C3W4rqpuiaRGXJa62MbIWKHoNWV1Jg0WGW7YdPN+Hw0aDaFtKzjoU4C1NId5UTN933A1TYzyZ4PDoUAaR5kUiDS827visY+NMr0d4vPgjdJU5AOffi183hpMcKjBUYKjAUIGhAu+jGUMlhgoMFRgqMFRgqMBQgQ+9Aov/4988PFXApBUoJ0PKBHBUApMEUNVKp5FXPfKSW/iZmOxlSKBQKhMYTVzMD334AZOD1BUQHHq4Oi9xfrYVIMLXJqQLxx4m8wh+5KDVuM1/g4rb1Ak2ml62mc+nPvxQw/lVinDs48c/PkQYZKjLFUyNkKfCZBIi8EOcvEtxfpHCdh2MJhHW6xzL1RaeZ+Jgbx/X7zT88h+usb2iKsGESbUCE6QdMApcHB9OsOCQvcARZy+tCYQ3TDQzaenSsUxVAb3HTB6KC5VakVqAXs/XpLJiZMEINBguKYyOpiOo6QW+JHGC7XYnw7L29vYE7hJqM81I6MPBazKkLIwwpYqjbSXxTEhK8MQUNL9H0rwOgXcmSefADWAZLvI0R54mks5eLPbhR744sgl5mppJxFYAt0AiUxNott2t1VCyRsf5WQzLdDEZhzIgkd/H7f1MYBOOj0eRDBlkknKxOJAU6vPn7/C3f/tL/NefPRd9wXxq485taj3GSOIdTk+XaKoWe2MXs8iF2Vsweh+W7iOrWlyuNjJ48t7dYzz66Bb0rkaRpLB1NhQcUWwQ0jKpTGetH/iiNiE5JGyThC+B8w1cZPqVyE9gXEMXri4qAwGPVLjodHNb4mI2DDEow9JbcQofTEKMfBuGTvjXClTl9WeSuKWC40aRQHUEwTeHp/FPyVLfpJvfp5L5RaZxCQ65ZloO3qR3mE0Ofl03lVJDs+SeKmoNSVFjvUsFFBJmy9BNcQJTWdAKzBQIqdHBXQtUJ/YlbFZJWnXfsklDX7MME6SDuFfpVLVbQd23MrSO/oebpK9JmCtu65qxadh6j/nEx707h1gs9mRNUItDQMo1RABOjQihLs+Zx8j3IMguy1aUKdfLnWh13p5eYrlew/Md3Dk+xK3FvlwDrnlCaZVAN6XZQmBMTY1Nl7WlFBT85Brksb5PwxD0sgbiHb+53gS4BLv8LiaB6Zzn+TJNLABa0sEcdKec09TZELK/T0gz0Wzbmri7OSxxbzrC3jgS6KxRCVGm6Jhu1np1/bmuqM6g+/tGo0GQzLonOa+JAtB85lEfwlQ6a04YzftK0utMljNl3RFTa3KsFf3qVLgQsjPdLIoMKlGUYoWglvcCE9DU+wiD5/r/Z+uEtaSPn+CZEJmwmVqNkteeq0a3xS/NZy3Pny5pAmcqNeKyEuCc8LlPNQsbGQKcmZZu5Tw49JJKITaw2IDgscjQTMk7q+ddXlcytPTo1kKeWXkeo+lKGY5KNREVKEY9xuNbf4yusgbg/KH/pjGc31CBoQJDBYYKDBX4ZxUYEs7DchgqMFRgqMBQgaECH34FFv/7Xz08JUAiNEoIr27gFFN1hFQEbZxpJsMDO02GBOYFB24RtMjsN+g2EEwcBCNbBkQx6BZFvkDD1VWBy4tY0nTi3rV0eIGNySzCeDYGSdf1+goZh04ZuqQR07SFS3B620XdNRhNXfzwRwc42NdQF2vE8Ub8tXuzSBzRu7jG6zc7lBUw3QuRZiUuLncCNQ73D5EsNfz2Z1dYnVcgMyImdEwDnmWKQmMcujIczbWpK9ARRZ7oOsi56JMlzCJ4pFKBkIqJUMexBAwlRY60qWGFLqaLKaK5L8MDmQZsGkKkXga6EQIypTmdzgQYFXkG2yZoM7Bab/Dq1SukaY7ZbI7ZfF8N5hKVQociL8SRvNlw+/sa44mD27ePKG7Adp2hrQxMxxMc7E8xjlxRH3DrftO3AqfzLEZRZDBtQjxLoGFZ57heXdwchw9D8xDHpQxzZLJW9AJtC5uO64jpUV1S3iEB/a19AfGvXl3iP/6H/4af/fQlmrLF8cLDgwdjzKYesjwVl3Oe1ZhEFiY+E8wW2sJE11rQDBt13+P0ci1b73/8488Qeia2V9fosgoO1RV0hdeNwEgv8JVqwfcl0UzgTDBMSKpmyWnIMw4j7GW7PgEd3dlUmDDNSijIf/NdR3mbzR620cIxO4w8C+PAgWvp0JhYJqq+Abz0GvMaMg1MiEmgSBD4PnFMeEwILNCxJeRWAFC86Hx+EHZTh3EDSAl7CSzp1O01A1WjoWp1STjvkhwd4avlKG8uHcwcDliUAqu5fgj3+B7iL+bAyppNAUPA8i6OcX29lHVEkMs0Pf3HBNKSvv0GjNOLrJLDhJ5qWKOCzRZqzCIb9+8e4ZPvPMTejF50eoh5bio9zjXLNcRGgABPwmchwkTgBtpWx9Vyh6+evsLvnr7BxfVGGjDzg5mA3veuadtS4JSvx3sqCkIErg8qfpqmksSxLaljBfDlz2/c2erhLIPyboA773fuCKDuh0MRqfiQwY5sHrFh4XkCe7n7gucSMK1r26jLAmWewNQaTMcejg/nuHPrAPNxCL1v0FYFtJ715/up86QHWV1sllppW/i+bCikRS67RLhWCHRZY65DNhEIu3k9Cb7Z/GIDR1UN8gwuKiauqZBR14+gl6/F11FrS8YaCvSn55r1FB4vkJ2DPzupqWg3OASSeqSSALhFzgGWVYeWaX1m2CVZTf1Lj7QokFcttnmJi80WcVWjZFKaMNxQOwXYVGADR55LTOEbmlIN2dbNDgPqYjh0lv/vqBGOxzg8OpL0eFEmqJpUnpsqja6A88fHP0ZfD8D5w/9VYzjDoQJDBYYKDBUYKvBPFRiA87AahgoMFRgqMFRgqMCHX4HF//W//PCUp8mt73S+qq3haigak3UcdEbIXNZq6BnTzgQVVJ2S4ZGUaDYQzTy4gYvtjilTDaPIQluX2G0rJDv6bTVRQdhUVmh0DAOOz+3dlmzDZxqRQ9kI1pquRRDZ2F94sN0W05mNxx/v4/YdH3myxdnZKWyrxMFeiNGIjlATz1/E2OxKHCwCGWZ1frGDplk4mB8i35p48otrnL1KkW4JHjUZFhi5Jnzb/O/svVmTJOmVnvf6vsceuVbWvvSGbqC7gUYDmBnOwqFolBkvJJloupHpRmb6C/plupEokeJQ5Aw46G6gUV37lntk7OH7InvPF1UD8CcUvGCJqsrMinA//rkj8Zz3ew5C15RkM4FzJ/LQH3QRBg50xj6Z2BOVRI1hfwjf8wXqyKAwkx5qC3Bt5EzMBgac0ERaxOLjHQ53RCPy3Xff483JCW7duolPPv5YHLKvXr2E77uitphOZ+JwHY120O31cXk1leRqmuZ4/vwFLi8nWMwzzKYZul0TX331AF98+ZmApl///fd4+ewCHz64iw/uXee8LvETZ2Uq6dCwQ8VJjk3MwW6EYKUoUBjvLgomYQkTNayXOd68Ohf/8p07dxBFHazWSxk8GEa+uJ1fv3ohKc8bNw7Q7Xbw+NEbfPvNOeaTGrapCzQLAh27u9QF0G+doakadEO6sTkYMIKBLkwtgmX7qDQNj549Z8AV/+yvvsKHH9xGOl/i/Nkr1GkJm4PNBGoSitUCmemNTeNYgC5TyITPTKcSEFOxQVAuAJBaC8lcKjcxgRyvJY+T13rQ87E7YqqdTQcTkWNCFy0BBw+aAvVUoRRMZtqf7mC+LuEuE6oEpkw6q4F1KqHKD0mcih5BKSt4P7AWPH7+EuWGpj7qxhBdzSomFFTOXX6keYHlciVJYL4/z5/vSdCowCsBNzEv1RscQKjJ0MfVeiPgk+CVgJMuZzY8WBf+G8JcNnVYDQ79Y5qYCWetLuU++OjudXzy4CbGww4ss0GarMUtzOQxVQgywPLdsEQ1qk5S8rwOhg7bpqPckdRyWRt48eoc/+Xbh3j88g0SXjM6iwWG871tAb6+68p66oSRPAMI6CVlbvPhAlX3BgI2lS6jwc54R/zO0+lUADJBLhPO9BPTZT2dzgV6MpHLAZydTgdFmWMxn2G5Us+53fEY+ztjoMqRrGbwrQaHu31ZG2w+mMToVS66GJbdlDXF68bUtaGGLoovXbnCmSimQkcpLdigYDOEKX21g0QgtaajyHL5YNJbGjmExJIaZwuJQJv6GBN5UckzmWtHhkUSTgvwN+V33gN8LvG4+CGaaF2TNSw6Drk2NRoea6Njk1ZYxRwmqXausJlIgM1zYWqZKfvjyRXOpnPEVYOSx8qdAZYtNY9TqlsU8OaxsBkgwFv0InyvEkVFB3WJRtfE99wfDGC7tjS4ypLPRQ5kdeR8zLKHD679snU4v/8/Z7Rn2FagrUBbgbYCbQX+qAItcG4XRFuBtgJtBdoKtBV4/yuw/7/9d1+cEL5kWSFpScINwk8ODeSgKYITzTKgM/WqUaeRq63wFVCVTEoCnYGN3tiTBPTp2Uag5WBIEFciTTIsZhXiNUGIKUMBOYktL7l1XKUsCZdUglhtyrYDC0HXhONrsOwava6Nm7d6uP/BEFlO8HmCfr/GYMABeg5MPcSLlxtMZmvs7HvIywwnpytUlYPd0QHShYHf/v0ZXj/dIFkRzWmwOXzN1OHbugLORiOD9TxCaN9FFAUIfVe5aksOj9NEpUH42u9F6PcjGJaOVRpjUaTQAxu6b0KzG3QGkSQa8yTHZh1jvlhJUpdJW6o0ZGt/VYLubIJMfj6SzxMcQsD+Jk5RZNx6z/guBwvGmE83iCIX16+PMRoOZfDY5HKKs9NL9Doh+lGIktvvswQmh+CFngyg28QEbEwum5JKFC0AwZSpIB5TjvP5GudnV8izSlLYg8FAIOVytRAdh6YTuiYCnjlEjnU5P7vE1eUalhHCszt4+mSO89Mr7O4aGI2YwGzgO0xfU6NhYXlV4eq8QbYxYTs+LMfG1WKK3k4Hf/aXX2F/d4jZ2QWmr86h5w08m2ltAmMR90rCmsPJ4s1agKHn2JJA5+8EoTK8rFTQK5fGiRryx3VGKOwSDpNhaiV8VxMQ7tuAZ2vwOHCwUclRgkHCWqZpBepKqlVTQwhBDzCBKIEt39eBwffeKhF4XWVKnDid2ZipxAFN7zLBrFKiEMjqKEruGiCQVNqatGiw2OSYr1PETDUTaKpYq2pyGPRQO/Ia4mtWMwnVQEC5Z9OtyoFwkkl2qkUqaSYRxosWhpoONpHyXNQaBKm2oWFn0MHtGwe4dTjGuB/BtfkePO4EZVGp1Cwd2OAuB5WkfRvxJSTl8bA+pr71ThPC65boHF4cX+D3T17h4dM3uJpvwIXnuL5AbEkgc2ikYcDhe1jUmmhquJzvStJXBjYSigvwVZ5s3jN80028eedBF4hJDQUdwjmbD/Rxa3K/uS69xRwYmanUOLUaho6u76DnW9iRBkSEQcdD4Jqw9EYaGU1doG7odFeAvmmU9odQWVzhYklXf2cDgYqYvFQ7HFhr/ju1W4B/VwltqnNE6yFr0iTCfjf0j7UUXzJ3NtChn+Zq/fE5sO2B8J7lsEG5lmyEFNvunzjEuUvDkntdFB88hy1wVgnnBot1gtWKXnNTrimbftQCxXmJ48spXp6dY52XKKGAM5sqfGpukljWGAF1EAXwfFdqLYoQGSzIXQUlDMuQVLTrBYi6XTiei6IkrE5kdwvvWT5/zKKP+4e/aIHz+/9zRnuGbQXaCrQVaCvQVqAFzu0aaCvQVqCtQFuBtgJ/YhXY/1/+1cficH7rfCVwXm82oqXYxIV4Ozl8zg5cGeqXE+ZluXiQy5ygq8RgbKM/9rBJGrx+vUaa1RgObXS6hJo61qsaV5cF0lgNDWQykXCbCUTCTgJMiyBUonME2B6CgYWyyWW7vO8auHErxJc/24du5nj9+gQ7O0xcAnlWI4p6OD9PcXG1xHDMNF2ONycb5KmDg50j5GsD3/6nE7x8skayrsVXq9USzoZj6QgcA5GnS9LVsQ3RHxBwBV4gnmQZLmdRfwF0OwGOjvZwcLADyzFwtV5ikqyg+TY01xCdxu7BWL5/NpnJULEo6iIIQlEdLJZz+RpdzWfn51gsFhgNRxiORgJsmPaOuj25HqzzaDBAEAYyHG52NUOWFgL1+LkbN27AsnWcnx8j3qxg65aAXW7Zp+aAQ9eKhq7bFA1TmkxtcuCZqYtmgHCKaUOCOA59m8+WSJMcumbC9Tz5epLGWG9WcFwTUSdAHNNFPRd3sgZCX1M82mVq4//992d4+PsTUZ8cHloYj0wM+w6GvVBmCp68WuHl4w3Wcx2+G8HxHKTFBr3dDj792ScYjfuIr5ZYnU5Rb3I4GgGiIe5ogXKEwTLHr5Jjo8+ZH0zIMilLAMh0JbUE4rxlkpYwjYMIbVsUBIaARAIyAr8StlnB0QGbkJPJUiaquUZ1QykRtsP4CIkJ5qiG4XUhDGYK1XE8mLazhYm1JF6ZMJeELgEpHbwJ0+qpJIMlpUxALVqCRtQWhMZ8rySvMVvnAmXXMX3BalieGpKnhknSo0ydB5s3vF2oNuBAOTYo2CgiRFYDFi04ricNDKakuQ41NngIqHnvZakMx6Q6phs6uH44xu3r++jTtc1sLNOqNXcbNO9AMkE8gansgmAWV9zZfD8ycaZliYY1mISJssYMGVIXZxVeHU/wj797JtB5Gecw6ejWTQVLacvYwlKuR2omeN2paxAvs6auBe/rtwCZJ0+4z2Nhelh0PaKhYEKdygtdqSbkOAl+dYG0/D7RrfCZl6eSar6+08Pdo13sDiN4FgE8+S6bHMS/TJeXkmJm3euaWgxWVRNAznuZ15CNOaaGk5xp9UySwFxzdMEzecz1Iil5UYJwnZQwCYepZ+Fr85xtQzmQcw5qZeOI58ZJf4wuq5Q/gTvfk8ltU+pXyXqkEoWpep4/QbDD5DFvFkJx7hyhZoTAmU2NVSLPGTZ9XD+QdSxfL2ucXM3w7PUxZnEqCedym3DmbgEm5ZfrtQDowWgguzM28RpxvFH3HhsRWgPPc7f1cuCHHXi+h7LJUNYpgshF4LvSXDTyHu4dfI06t1uH85/YDx7t6bYVaCvQVqCtwJ92BdqE85/29W/Pvq1AW4G2Am0F/jQqsP+vf75/QpDBdKKAB/pmZau+JrCBaVsOjiLp0+i45UA9EwiYWstKzOZzOH6DTtdDlus4OYmxXKYIAhO7+yEODsdEM3jzeo6T11MsF4lAK/5SGUkCKmoOTDXwq6nQGbro77oylO/yPEFV5Lh738Pf/IubGAw1nF2coNd3BDYvFjkODnqi/5hM5/ADS7aMv3mTIN64uH54A1pm47t/OMbLxwus5qW4gTkwkOCZH65l4GA3wu0bI0SBi/OTC5y8maAs6ADW5FzolKYPud/v4OiaGn5meRZKU0flmphlG2Qo4EWuqDb4g5RjOuh2utjb20cYdrBer3FxcSZ+Y4LNzWYjCgTCLHpNCSWZhD48PJLt6PFGqSMkPZjlODk5wze/+QF5WuHzn/wYf/7nv4Tr6Xj46FucnrzCaDDC/Tv3BUY+efoEx6fHCDoBRuMByrrAdDoR4MYENytP6ChD1wjNqgrLJbfv5zB0C/PZQtLuTIbOF3PUDZPPHdFzzGb0Y5t48GAf9+/tiTri4fdv8H//23O8epliPAKuHZg4PPCwtxtg2HdRcUjgmxinLws0WRfdaCQwf7q4xKpaYXg0wieffoSd7gCLNxNMXp6hTBKBzFWZy3tYOkG1jfF4KDoEOnkJHRW8M0UNwfMhhBU1AcGxyS3/6vNMZVtM9Ap0zoE6hkWPM3UJ269zUfLaEJYyrSoqCyZqg0CAozjOqZqJU1FXsNnhULPC3Lya4IY8Y6I4hu8qGE6FBQcayu6BjEnkWNY+PbumoxzFvO4EzkmhY51UWG4I6Mg8CXgLgadKp8CUM1UGtgBnQlimT/l9fG0OgGOqmefNhKmocRJ61ekKpqZZDVpkUtx3LezvDnD7xj76XRdNlUiyl9UilKXXV0F1XzpB/DOPgeeoNCc8NjaFSgGqBL+snUB9GVipUuCG7SIrdbw5X+Kb3z3F7354htUmh244MEwbnkXPtqsUMy7hPXUvbGgw+WtJ0peKjMVyJddRBtdJQlwNDxVvt3iSXfghISrT2LqAXIG+HM4nUJf+azU0UZLsqDHuuvjg+i5GkQO9ymFo3M3QCLxVzQa6iumpp//cARoddcV0M5tTVMdweKSJOE1xOZ3j4mqOyXQhTQS1m0G53nkvbzaxpOfpjiaUlyaCpsHlgEQCZyaDdXqXCyRcY1mOJGXCWnmUlVZDV7Z6oHYAACAASURBVHqUsoJpWLAMS5LYBM+qKcEmEkG3gu6EwhymWlQQED5bJpI6pyaj2x3K9aHvOq0aUbqcEji/OcZkHaOgTkaGF1KpAaw2sehIOLxzd28XBptqMz7TZ7Iu+Gyh/53XUjW8LPhBKP71WufwwQJ+QODM66dBzzq4u0/g3Dqc/zR+3GjPsq1AW4G2Am0F2gqoCrTAuV0JbQXaCrQVaCvQVuD9r8D+v/5q70SZit8CJG7nrmT4VV4ysVchzSow02j7JsKehaBjodNzoBsNlssYF1eJeICZDl4tqZEoBSjw737AoVI2mopJVQNFVomfmICTjlKmAmXYl2FKmpmqjc6IiWlbEtCX5yniuMTRDQ//zb86ws3bwNX0TMBKmtZIsgqjcQhoJVbrWNKA/P6zswKrhY398QGs2sGz310JcN7Mc1EnMOFsMdlqKpWH65rodT1Evo0yTZFuUnH4EqDQQapgEIcI2jI4z7INuJGHaGeEYGeIxnWwzjeYL2dYb+iPpoLDF6WDZdroyVC/EVzPwnI1l5Rwp9tFr9/DbLHAo0ePsV5v5PuYMO5EfXSijgxHNJjwLEtcSCJ6DccJce3aDXz44QP0BwFm81O8ev0Ml5fnAuJ6vR4cx0WapTI8MOqG8ANPVAJJnAhU5oC9+WImAGg47CHL36Zwa6xXKV69nMAwbHz88S2Mx30ZYHd1NcHk6lK0GlHHxdGNIYYjTzy386sYD383x7MnSxR5iSjScHDg4GCfwNmG0QDrqxrzcwPF2odvhwgDD5pRIUaCJjJx8+4tHI73kE83OH70AsvJFDZBG/Uf1IU3dDCbCAMfvV4XUSeUa0d9BRE/GxmEuEEYynAz0VVsE8oCP3Wm2mvkyQp1vhHYbJuEj+prOsFerZoFQktFYaBJStoLA3lNQmOmhflRlVy7VMc48qPzW/MBQTrT8NSwiBGFELxQCgumbcXnLIPuNNFhMCFLdUFWApkMEKywXGeSOs1SpRBRPmiCXgVXmTLlMDYmrwWlkwg2EFUDAS2/m0ltrmE2kCR5XTK5zF0GDXodH/u7fYyHEbqRA9OopDauo5LiBdPDNZPVPK/t4ET6c+h+3io9qqqQ1yOUJfhnPUQPrkGSvRyWR9ir/MaGJGzfnE7w+OkbnF4uUdTUiyjdCn3GhLMcKvq2FUWbChPQMtyOw0vpjq+pJTERhL7UguoM6hmCwJda1HSUQ4FX2zJlGCFT0jwu6h54Ddg8YRODupdh5KHrGHBQw9LoIme6Wml+8iKTOnDQpuP70OQZRS8G4TV1KhzwaKDRuWOjxNVsgbPLK8yXK1FqCBA2OSSzUoMfZQCmoVLq8nlButJsIxwXRYd4vdW6SAsFnikdeZuKl/XHc4YmiW3PcaWRwMGO0jjUJRgvzyuHTTJbedD5LM9yDvWjH7xCxrVrubJ2OUSQoW0BzrMZnr45xuVyjdIwYdj0LXMQY4MkS0XP4rgO+oO+6E74TOAHrwHPi9eF14Iefq5L2/XkGarbOmxP3wJnqlJ0aGkHd3Z/hjprgfP7/6NGe4ZtBdoKtBVoK9BW4J8q0ALndjW0FWgr0FagrUBbgfe/Avv/w6+OBDgzFUoIxm3fBL10iOZMvaX0CZfyZwKDaGCJs3m458MLTfn6+UWOOK4E/K2XGZKY27tFFSxAkNvFLdOBbboyaJAJSzpG+R6rVYKm4cAsAwUBdJWjOzQx2iMoAZbLCot5iU5Px9/+yx188qmB1XqK5ZLpRg2mTYjBoVdMRZbI0hJxUmEyqbGcWRj1xnA1F6fPlzh7sUaxruGbFmzDgmfTG0tYV8n5O46JbuQhdB24hGWS2uPoMMZLIVCMEIcwrWoK1KYGsxPB7veg+R42aYyr6aUoKAiqeK4y3K2o4NoO9nZ3cXi0R/62hb0+ur2epFKPT04ELjq2g3idwHN8REEHy/kay0WGLMlRlmtYTJnrPkwzxOHhHm7f2YNpV3j2/BFevX4uEPLGjSPs7+1LPS4mlzJEkelDSa5XKjUrgLAqRJXBj7JMVJpT07FeZ3jx/AJJUuDoaAcH+wOBXGenF0jSFVzPQH8UoD8g9ONAuRqdcIDFVYnvvjnF40eXqOsUe3smDg5c7IwdOIaBdK5jdWmhXPvwzAAB9QmOhtrXYPQc9HeH8E0XyeUKy/Mpyk2qdANUa3AdcVAfk6x0Nwc+fN9TSVtCT4GjgGU78P1AkpsCnAV8ifFYGgyWViGPV6iLGLbZwNCpIeC1NWDKhLpaxORvBxXWhMamKQlXGRjIaypaDfrOCVz5aa4VpXPgWqe6w/eYhiXoJVRUegYRPBAubwcQEqDSvVxwjYC6GiCtNCzjAotNJpCWyed4TeDMlDNBtvYusS3KDWou5OUb+ToVE4SihJRqI4FSOsgQQ0n2aoh8B3s7PeztdBF61JTwtbn+bakdE7sq3UtfM2FpgTxXHmLWhdBUeYlLgb4EnHx9GSYo+gqla2FNBI6LQoQ4WxNVyOn5DM/fTLDYlLDtAJbpSvqYoFdeS3A5z0clsllzuoZ1Nl5ES8KUPkEm/dxMUjcClpnU52BAPr94nHR2e/w80+pVgUSG3uUyDJQbKthcCuinL3MYNZPuhkBq+qMJp6m4obfedl3YnicDA6m5oB7GtlzYDrU/laSb13GCxYoqlER0Qawfa29QS8GEe0YXM9U8BOuE+pDkutZUcKi5YZKYKXSNjTnImqCHPOP1pKpkO1SQCXsZxlk3cm4BgS7hNSG6APVK/kxtkQBnJuh5DCWbAo0MPKRjOk4LST3X4Lp2KGpGDh1n0yl+ePkS54slal4Tz4dhUKVCLQgBeCoNBzqc+R5XV1eYz+fSLAhDX9z3LlU526S9TeUMndKeKbs/gpBpdnrINegEzjs/Q5WZrVLj/f9Zoz3DtgJtBdoKtBVoK/CuAi1wbhdDW4G2Am0F2gq0FXj/K7D/P//zByeEFAKWigIbDhijD5TAquagqBLLVYY0LwGzhhNo6PZN7N/ooTfyBSJVtYPNusbF+RLnZwskSSZwkLCFSbyaQ7SYqksV8Ax8C+OdgagkuP18taKegAlrQrIK3YGO/SMXnV4ANDYuLqiaiPHnfxnhZ197SLMNnj9fAZqF8S7TdLFAXAIQvlaSVFgsgMVURz8awNU9zI5jrC5TmKWNvt9F1w/RDTzYlibb99OcXlkLw0EP+6MRBp1Qpa7rRiWym0aSwwFTtZaOWq9xuZzhdDbHoqgQVwT0KmXIbe+L1UJgDIEbPb6b1VpSk7duX8et2zfENXx2QYCbYjQa4c7dO6LCOD89Q7KJUecctJjg7GSC3353jPlsg/19G56vYTItMJ8Dg4GHLz6/i739AR4//QFJtsYnn36IT370MbpRB4vFEqdnp3jy9ClOz88FVO4MdzAe76Df72F3dyS1PL84hs60r20oZy4MXF5M8PjxS5yeXUDXc1FRaLCws9vD9Zs76A870Aw2DCbodjz86JPPYGoR/sO/+wH/9v/8BvPFBOMxsL9vYG/Pk8F+6UzD4tSQZGNgdKCxyVFn8McB9u4ewvBNnL0+xdXLC/TtCKNOX1LCHHZnG6YARLppfddRII2NEibls0x0DurYCV0J3NTwOpnaRtBb031dIbA1mDIOjR+EpLlAXKocOESuzgs0ZSl6Dl6jrKxEMZyKnxaiz2AqlK7r9WojA/WoV2BDgSoBwjQOReOHRf1BRYVFLtoYkkRJNxcEqrpKjaaZeNIrWqW51rIGs1UqwFm3XBi60nhw7TAJS9jOAyHQW6zWWK420rjhD+5sbhD88twtmwMv1ZBD5euGeNI7gYfdUQ87Iw56bFCXCeoqk+F1Uacjzl06c/g8INxlE4TuXkJnpue5G0FB80xAvs2hd2LZUO/NYyCQJuTmvydcDYNQ7k3litfEI/zk1RlOLhbQdA+u24FtczcAb2I6jqlJKbbAnn5mgmt13oTmfF+l1uAwQHqVCVoJv5V2RA11ZALYFs8yoW6e0ku/RFWmCAMH43EPnmPRVQOjquByyJ1lSZqe9VL+6ho2r6PryYA9Avx4Qx92JUNBmfSlHuX07Aznl1coqgaOT6e3KWuFDTcm5pM4FaUGD5CDPvnvCMC5LuiKFuAsgxMt2d2Q5yVSDuDjEEy63KVubx3ejjQV0jiR5gu1LVSMMG1NxUiaJVvorNLUHp9xHFLJ5zShM5/FvAZlI1qTdVqjNly4QQ+abeN0eoXfP3uKMz5guLvD86Fva897ja/Pxcbryisxn1O9k6PXDcVvz3uA99NiuRCnuBuEcAMPbuDA63gIO748Z3hfm0UXtwmc0xY4v/8/arRn2FagrUBbgbYCbQX+qQItcG5XQ1uBtgJtBdoKtBV4/yuw/29+df1EpZuZpGNKdDvEjACVUGKVYbliaq9CYwBBZGO8G6K/42O8N0SnO8DVbIMfHp3izfEUWcEEHOGWrjylVYOavoAKqPIadVFvHbmmaAq4XX0yW2NNhQXTqloNPwJu3Orhzr0j+EGAly+nOL84w+c/1fDVL3wBgQ8fMu3r4dpRiNlyIQPxwsjGcrXCOi6wWgGrhYbI68HTPawuMyxON9ASDZEVILJ9jHs9SbbOplM1DMsy0e9EGPYihBxYZhriaWXql2FRx3PhBC4020Bp1qhsA28mM3z38Blm6xRht4fhcIBOL5KBfaZjYLQzEvB+NZlivVoJzOp0IwFvv/71D4iTDD/54gOMxh1Ylkpl0lu8ni8xnVwhjTOslqmkV3s9H8v1ErrmotPdwfffPwSaHB99dE+G722SNfoE5vt7AigX87l4sDdxIglHplfpj6VbloCV0CvLNoiTJeJ4DselAsDGcrmRNGZeJLianaNpYoShhU6kEoxhp4e61nFxQe1Gg5s3DrG7u4fLiwWePH6D1WKFpk7hOBk8r4TrM71pod54SCYeVmca0kUJreR6K+GPPRzc28dwb4B0mWD+Zg6vdhA6gYBfJlQJbJmqzXM6iottQpspbZFHiLqBQJRD/AhOCfYInMUXLsPyKjgmhxw2MLUSqJlOVsPvBMoSgLFBQj0HmwYy1I9qi418UA3gR11Ji0pSd01X+UogKIcmhmEgKU+CZqpCBMQSwlaFDKGscoLmXJKp9O5yrcuwv0QlYpk8rXQTcd5gtmRitoTp+LBdXw0kJHSXIXW2SljnpdyTVCVQvyDEma7gOJHXZT2YlpdBh2woZTGMJse45+HG4RjjQSQAvq5SlGWmFDieL+dIYC3qhiJDltKhzlQxwTKTwjVKAt2t3oPpYuoR1MRPNWCQh8LrIveM44hbWe0W0CS1u04yxHmNyTzB2cUGSWpCN0M5Vxn8ZyoXNhPUBMhM98pzSVLs6kOuOxPvNiGxGljHdcH3J9DlsRb0ZW82SNZLlNkSlpbicK+Ho6NdSXov51PxhPfDAMNOBx71E/RHl9RY1OLsdgMfjWEgyUrRW2zWVFqwHtKBeaeZYM3oOiYY1pig5vWHhjzNkCb0d6vktW7SwU1NBc+JihDlaJc1Th8zxSbUqzDJTOhccwhmLil+Xn8qNHi+VI0Q4DMV7Xlcb5YksnnN1FBWJqprda/TqSw7LUqpWVbUmK0yXC1zLFMgLtW6WyUpFvEaqzxBodUw2IThLgKeK8d2En7Tp878vMFnYqOGYXKwK4d38n2aGkmywXqzFpUG1RtexHXlI+z6cDhclfoaKm7yHm6Pf4YyNdqE8/v/s0Z7hm0F2gq0FWgr0FbgXQVa4NwuhrYCbQXaCrQVaCvw/ldg/3/8s5tKqVEp6Ey4xeQlU6L83CbJsVonAln4fZZDUOzC9ExJ+wZBJO7k49MpZouNTOPzQ1uUAgTORZajTAtotY6maNBwElrNrfq1AhGdQIZZzRexQDQBPW6D67cG+PQnt7G3N8DLV1d4+Pgp7t5P8ItfReKFfvZsJdvsd/c6eHMyFeA8GHtYbVbYEDivayxmDRwzhKf7iKcFpm9WqNdAx4oQmC56HGjlWEiSVJLG1HrQ0ezxHB2mSc2tQ1iXNDZhEQcnMolrRg6nDeL58YUMQqtgYf/gEEEYoKhyeKGD/rgvKg4mXTsEP4679fcS/Fg4O1vKwK4wMjFfXMBxDdy5fQO9Dt3NCTarlYBG7mc3qWuwbKw3THNbiKIBrq7mAub6/S4Wy7n4mgm6mNqdz6YClHv9vgwcu5pusFikcG0Nuzt9AdPUFqRpjLxMYRi1AOc05VDABTqdEJ6vY7m6gOvV6Pcd2BaBU4Gz8wpXlzVsu8HRtQGGw64MQDw7v8Jmk8h7hF4D28oBLUXZMIGso0kiFPMOlmeapM2rlMnNHMHAxbX7B9g/2oHVmEguU+SLHHpFvYErwF6GvVVKc5AXqcA2Jj358RY483fWiAMY1WA5gtpS3Mwd38aw66ATaLAN/juCQyaHlZeYcJBwm55ogmJRQ6PBOkmxXMcwLAeuF4regJoLAcVZIRAw8ANJXLOeVDIEgStrh+tfo8aEMJQp7JypXU2l3pma5pC/LJUBfVR3VJqBDf3Nm1IAYFnriLMacULIpwv0pamB75tmNfJCU1qEhooIwnYdZcWhhKlAS6oNqFsoqXMocxzthfjw7h72hiF8l0CUSWIqK6ilMJQXmoBb08XZneeJwHfboq/YFpezuKDpVxDNNXUajSRaJXNc8+9b97WoNdSAQxk0yDOQ1HiFJC9Qa4aA9R+eXuL7R3NMl7UM5SNw5r3Gy0JISkDKCLUMgpRrpdQpcl9w4CUH6RHA1rVaC5om14IglinsLE6AcoNh1ODBzT4+un8Ng36IzWaF6dVErvfuoC/AmU0y1kJUFzr9w674u3N5DqYCyqkQUuYQ1prrkeqTBp4XijedMJZKEILkko0G8WbT4c0GQS6NAF5/ng+97AS0PH6uI6abeVp87nJNUMujFOXM2HNtETg7kg7m85lqFp4ngb7GVLaokAppZtBtTSjv+mogI9PnXIOsXVrUmK4yTBYFTq5ynFwVmG1yxPy6XsEJbZi+Acuzt8BZl2aO7B7YKjvEFc01K/50SGOO56XUJTGyjAMndRniGPUiRIMIQceD7VqybmQIZtbD7VELnN//HzPaM2wr0FagrUBbgbYCf1yBFji3K6KtQFuBtgJtBdoKvP8V2P83f/nBiWxDJwhK1GArGRjGhKKkXEv5PCGXgiGNDJwitOAAKgJV2cpuEMpqVLXC8310okBShFkSI0tS6LVBMiZJZ9I2whCDUDf0ZejWap1iMY8VZDGBw6MufvLTm7j3YB+n5wv84zcPMRjN8KtfDXDtqIfLi7m4ZsMowstXM+iWhtGOh02WCBRaLEpcTUoYmgdPD5HMa5w+WyCfNeg6HbiG8gpT9cCEIIeSMb1JvqWBKgAdnmvzQAUKEYQxnWy6OsJhgM64g7Qp8fjFMV6+vsRoZx8Hh4cy+O/x02eIegGu37mG07Nj2TL/+U8+w+2btwRyzmZzmLaL0WhXXMDf/e5bfPvb3yAIbPz4x59gNOoLuHwLTCkKJrRS/loTMTUMRY379z7A4cE1TC6nePTDI2zitVyD84sTXE3O4Xk29g8PZJDeo0en+O6757CtArdvjbG3t4co6ghYJGAbDIeSyuUwwySJMRh2EYT0vS4w3vExHNhI0jkuJhP83d+d4fnTHB99eIjPP7+Bps7w6MljzJdrSU77no5Rz0I3JKNKsEnXSJIaVdJBsehjeW5hfpki26TQzQqjvRBHd/awuz9G4AQoViXOXl5iNc9gaC7ynAqHUjQFdAMzvS2uWkk8K/BM+EVo+jb9Kk7nir7dHK7R4Na1MT68s4txz4RtlgJTua6pGSBMY6qcChVmOTnITWrfKJcutRp5xuF+TDcbKnlacXgdGyueeHnlWLKU2V44DpPOjmgqCAe1QqVL+V5M0BKMV5KkLQXg84M6Bs6jWyc5NhkVHrqkUJ+/vsTx2VwloKFjvcmwIRyMK2Q5UDCsDQhA7naZgOaAOL5uBdcxlFQjrzCIPPz5Vw/w8y9uwbFKGfRIvw11JTweNiXoK2c0nzCUnnWqNnzXRhSEAkqFM9PLLgCZhVKwmb8TDovSYztvkQle6jeU71nB4O0/kp0UPNfFOsN3Dy/wf/xfT/DdDxfyvlRqsEycTyiakAYysFRZuN++gvo7v/72Q7UN1C/+mUdoUYGiAztdE599OMbf/vkn+PjePsp8g8sJHeUpOkGIcb+LgA0DSU8TbFOLowYevgXkTDfHHBbJejemNA4IdwmdWQ+uBVFb2FyDpXjc43gDUzclucx7l89YwmFR/6zXkkbnuuW/YyqbR011ySamQiiXe1mcz0x9b1P+VMrwOAmzlROakJ6gmlokJv/5eynAmjCYg/2YcGZLIIljFHkuwxsXcY3JssDvny/x+2cLLBJ1fwWRg+FuAK9jSlPR9Xm8hPp8/nEN8D7Y6kvkma+OjfePhOyhnpdlyeGVqbxmd9BBb9SVRqXtcU1wmKYGLe3i1uinrVLj/f85oz3DtgJtBdoKtBVoK/BHFWiBc7sg2gq0FWgr0FagrcD7X4H9//aXH5wwGUftQprlAoM4JIpAgNCCMJI6hrxgoo7QhF5RQgdmkRUEkh39BCuWSm4S9snwMLpjZfu0pmAOXbWEb2q2mIBl23MQdUJJ7M3mK2RMPwLY3Q/x6Rd7+OCTMZJ8g8dPngNY4cefjfHgwQjz6aUAViauqdCgN5WwJKsqGUw2nZaYz3gwHkJ7gHxp43e/nuD42QJmwyF09EtDgKCCmIowWiYhDyGasGaBTzwpgiHPs/D5Fw/w5VcfwPI0nF6e4vXpiagNdnf3BRw9fXaCb759hd2DXfzVP/8Cu7tdeK4pAwpZA6ZPN7ECndyCT7C0Xq/geCb6hLyBJz5qJpUNjZBotU1C6qip0bYczOb0Q09x794D3Lv7AFlS4MWLV/gv//gNprMp7t67jqOjPazXc5ycnciAvTDqY7NOReuxXi0wvVri4mIpSU1Ns3A1KeB7Fm7e6mEwCJBkSzRahr39HsbjAGHIuWJMoFd48vgC335zjPUaGA8DjEY2qqbCfBmLNiAKDYz7Bg52PElGVw0bFkCedLC4CPHNr5f47bfnsj6++uoevv7FPYz3uggjH1qjYXI5x++/f4pH37/G6Zs1ri5ypMlb3KjWjlI68M9KsSD8k1ht+zX+Xa8bmE2DgW/jL39+D3/1i9vY7QJWkwpQJQBkml/RTI7IowqGg+OUgzgtCBiZ7KeyoUFRcL1r0OlSduls9uFyKBrBZJFhvVoKdKYv2TC5tshPNWhcQiUhIRsHdCyrVK5y4qYomkpel80cNnLiHFhnOpYJ8P2zK/z6+2NM15mAVx6vDH+rlfpme+qSpuYgNp6EVErnUWuwauDGuIO//uV9/PTTawicBnmykMYK4SWbLIT2bCgRenPxEYrSc+w7BixdpYhtSwFRGQy4dSVzuB7hoXIo8yHAgYYqncz6ETirv79NJm+1GFugnJU6Xpys8f/8f4/xd79+gePLDdKikvNUAw/VuWxnH7773BZ3q8+/hc7KwvEOSrMUvgUMPeDHD/bxF199iI/vjNEL2QRbYTqbyXUY9HoIPVeULfQpy7BIPt+4y6OukUoaW0ejU6vBoXk8V/W84PBCSflum0H8s9gnOPSQAmdRi9RbpUYmRWHim6lt3id5nsvZESoz3c1naJpkmM7mUmOuMR4Lm11MX/P5KddC9DGa6FIIgVkIfh+bdXyW87W5tuSaQA09pOOZ15m7URarFMukwtWqwKNXazx+tcI6raQJ4AYWhjsegq4JO7DEAc3/PeC1FD1Lw/8tYFKazy9T4DkVH5JMl3XBmvBeoRdfAWeHz/h+iLAXwPE4NFFpUJBEknCuMqtVarz/P2u0Z9hWoK1AW4G2Am0F3lWgBc7tYmgr0FagrUBbgbYC738F9j+4NjohRBJIwS3eMmTM3IIUbrmvBeTIlnb6mAm86KaVzeNb4CyASVfDwmSw13Z7/RZAqEAkwSAHkfE1tqBMU2A1iDgwTEOcpkgzwpIa3YGF+x918NmXOwi6FU5OTzCZrHHrxhg/+fEOmnotQ/mY5rMYY6QWhP9l0KtaYTYrsJgDWWrBswao4hDf/XqCFz/MQIWvDPTapigJSgQqSzqTAFoTUPLWGfuWajG5+tlnt/Czrx8g7Lp4+foVJtMJhqMu+oOuAMXpdIX5gv5VAuQIH3xwiLu39xC6tvhwqZ6gtzlJcoHrTEgyhRhx4JbvirM1SRP0+h30+xGSeCkw0+FQNc3CfLF+B6SGgyGKzJBBjYQ86/UCk6sreb1O5CCg2iRwEXVD+BzcphmINwkml1c4Pb3E5cUMGrfxFzqeP7vAapVgvBNhZzdAo8VomgwDAcoh+gMX3a4DP/QEHr94foWHD9+gyGP0esoVrFsc6Fgh3izQCQrcuRng2mEE2yEkNVDmXSyvIvzH/3CJ3z+8xOHRCL/4xQe4d5+wnolyB4ZlYrZY4/Gjl/j+2+d4+vACb16ssF6WbzXBArZ4sWStapAkOofHEeBRCfJ2ffH6+qaGG2MPf/PLB/iLn93GTkeH3aSS7uULEcqJnkE5HERdwg+lvMiR0XsryWnqIBTwJWSzXeUmptaF8Iygeb1cIssSgblMGvN3ZoxN3aIQA3VZCxAUSLp9b/p5c+4oEGBIbzqQ5MAm11FoAX73fIZ/95+f4HS6ViD2v3om/ddJX7nTtrsOmDk9HIb4+rPr+Iuf3cH1vQDZZoH1ciaJVzqKeT8qvzCTqYTpliS0o9DFsBvAsTRRkghwbghXlVpHAWUDJgdoUvnA9LlJXYL6HgJQ/vmte1nuK3qc6cDm0MGSyXENs3WNRy/m+Pf/6Sl+8/0rxNScGFQ3NFIP2UTBRKwAdXqkCV7prab6otoOwlPHQ83DWwhvNEAvcPDZvTF+8dl1fHRnF4dDF67JxlmMOI1lmB4HGgr8ZIOMzQT5YyPXmc0G7iZgslwzTKQF7cgJLgAAIABJREFUfcrc/SG26newmSA3z7juCIepvtHkucZz5o4RWZN0Tm//3xVhLX+xDnwf9cxV2fqMbu6Mmg4OX1QgV5QZDKqnKSyDgwI5kJINPkv+LaE2X4XXkTsWCJ65M4XPLz6THc8TOMy1Rj/7kin5rMYirvDyPMar0zWWCddhA8s10em58CITTuSIw5rpZrrdWS8mqTOC5KaGRXWJHDcVGeq5yfNnDenBpjKGuwGyskBnEGH3YATP5+tQlWNJwvn26Ks24fz+/5zRnmFbgbYCbQXaCrQV+KMKtMC5XRBtBdoKtBVoK9BW4P2vwL4HnCgApk52y17fQSUBWNsQ6NtySPpwm6SU7KIEK/kfBXGpKODHu2TjdqBYs039bYN3KilJeEdXskt4UovTuCjoHgX2r1v44usxbt61sVhf4fHjDYa9Pr7+ah+dToOLswlWKw7KcwUMMmFr+fS9NlgsaiwWwHLRwNK60Ioefvtfpnj5aA6NmlOqPf5gS/4fpiYlkMlzUoFRBTcJ1CwDt+/u4JNPDxF2XJycUQOQ484daisM2aJvmRa63T5ev1ng5csL3L+/hy8/v4/RoIciSwU4C8jMCxk8R2BOGMRfuqmj0TQkWYzxzgjXjqjc2GCzXsKxXQR+hJPTM8yXdCxH4oX9/nevcPx6gXt3b+LWrUNMZwv8/uEjXJwfY3d3gE8+/Rh7+2OpL4FznhRYLtbYxLFSIDQaFosN3rw6w+vXV1L7ft9Ct2+jAV3HMTzPwP5eH3v7A3S6XdhOhMnlBt/85nvM53NJfnMIoh/0kRcGLi5PEfprPLjv4/btrqgeAAtl0UG66ePX/zDBy9dT3P/gEPfvX5NBiTkH3RkG/ChkPhRnx5d4+eQEJ8+mOH42E70GVxjB1jbzKklR0zLQ6fgIAxdxHGO9SlDXbHqohRs6wK19D19+cg0f39nHMDTgGSVsOrm3zl7lF1ZD9xStVs0GpluZXqcnRufQQyplmFLm95t8bw5Z5KA3TYBjmsQo6ek1NDhMqAu8NsWBbGhKLfHWPS1pXIGqFTIqEMTxSxVCJQP1ssqE4Q7w7HiNv/v1E5xMV8ipopGhnkrNQcKq9Bbq5pV7UOLFgKFrcEwdnz3Yw19/fQ/3rw/gGDU2ixlWy7msO4JEXn/uYGC5WH8Cfx534FkyWDBwCMuVukHSv0xXb9UTPE+CVfEQU/lAAEoNSamStjxftcYUkCQwVooNVdu0JNS1sEoM/MO3r/H3v3mMDWErAT7rQl+IpIbZzFLqCSZ8JcVLxQ/Bc0kPubqZuTuBZeHneQ3HvRC/+uIWvvxwF6NQR8fTZWAkveGSNpbX4/ETNqudGG+fCqJT2QLnnI0GcJCfUpXUbKpRi1KrdDjVLGmidoOwWcGkvuOa0sBLUzbymBLnOuC50wGtJCFvmw4E6zIwVdLr1IooXQfrSmWL7/nSFCFwtk06w33lfGYttqlm1j3hgMI0lWtJ+EwgTy83P942UOiijtMCiQwJrDBbFZitC2yyEikBPnUytg7dMeCEHtwwUO5+i00d75+AM+it9mRXizQcmkquEVPv/B8BniOPYZ0kWKxX6A4jHN08gBc48rx3CauzPm4N6XA224Tz+/+zRnuGbQXaCrQVaCvQVuBdBVrg3C6GtgJtBdoKtBVoK/D+V2A/2ALnt/SVidF3gPldIu+fPqc2x7/lMkz5Kb2B8K93n1bwWUFb9YJM80mu7w9B7tu/64SVrkBRKiequhAlgBuZ+PIXXfz4py6KOsV3v13DdQL82a8OsTe2MbmcYLVYYDSOMF/kOJ8s0O0T2lZYrIDV2sLkooDRhLCaPr79z1M8fziFQY71bq++hKK3+oM/OLftuahxZ0BJiOea+OjH13Hrbh+z5YXoJY6uH+DgcEdSf0mciGYhjEIBREw1Dgd99LtdAY4cIJbn9BZrcFxP4OJsusB0Psd8vkQYRji4dk28qRzgF0WuDPN7/vwJZrOJeJdtxxI/7HK9wuXFBNPJEr1ohF9+/Wc4OrqBi8sJnj9/gW9+8w0eP3kB3XDx+Zc/wkcf3xYYSt9znhYCtG/fuY403eDVy1cCU9frBLPZUiDi3t4O6qrAo8cPcXp6jNGwh3v3bkmi9/xsiSdPzvHq5URSyd2eh8V8jdOzVADqaFzh2o0GN246OLrOxHQo7uk8dVAXfRy/SvDq9aWsBSYdxYeblzKcMox62NvZR7yMUW9yBJqNfJki32QK2jnO1l9byoDGMAyV0oJDLgmHwaQls71UuBSg+ThwNIR0b9tA6GjohY44jznwztymkZnM5Dqla5nD2AgBCRipuaB2hDoJAc4yTLMSKCjD/wg4KR3m+/JzAkcJmnluCt7yF9eDpIO36X+m+EXnoRnSIKG+gwn/+WotHucaNiw7xDppcHyxxGSRIOF7NzyuVIYeslHhur6oWVQkX0NNyGgAkWch9A08uLWLD+/uwzNraNtBdqvlGptNLBoPAeY6dQgK5nNNm7aOyHcRehZcU4dtWPBcX4Ayf6kE8Fb1QI2OKEF4KgomE7y+Bc6iYuDnqeAhfObXtzsqcgLW2kBe6FisC1zOUkwWKVZJKQloPlcIm2VgJH3ETNNytwWH8dW13GtMXrPRwNemqoEHIklgvcG462Lc1bE3dDDqedDrEnG8FkDKtaOuXy1r0Hc9OU4CX3Fs1426/rUmmo91nMigSAJ/1oHHwu9hgyyOU6QJwXOCuikxHPXgeQ4WqzVm8zWytEQYBNgdD8WJzWcAPemsE5sGpqUG7nFQYVHk0pRijZlMVveHUmYwgU0A7dociKnJM5XaIw48VRoNpblwHE9gOT/PdbdJYmySTIZB6qYlKWr61tdxDsv2EXYGMGwXcZbjcj7DxWKGTVXACgM4YSTKJF5HpsG5zNI0keGuvPcceu7lYcq6sbnA68z0OVPzCtCXTQU/8tAb9RBEHnyfuwMs6FkXN/o/RZm0wPn9/1GjPcO2Am0F2gq0FWgr8E8VaIFzuxraCrQVaCvQVqCtwPtfgf3Pbu+eCBQmLqhUArMqlZOV6TlCDYWSFXRjso9gg8k+IqG3QI2ARL2KSjNKGnIrc9UE1inQpCASt9pv5QCiTm4kEeh6trwNIROHtZXIcP8TA5//PETQsfD42Vp8AZ//eBdH1yJcns1keOC1w1DAz8XlHFGfg8+A+RKYzTVcnOcwESCwe3j5aIaL17EMEfTNUG2hRw3ftuGYJixdF8eq49jKq2rosHQFgnKtRmE0iMYedKfE2eRU0no3b9/AYNARyLJYLgRIjscjjEcDccKmcYLZ1UKAlEuAZBO+cfifgSDswLJcbDYJptO5wHYCI0JVpgTp5O12PKw3c+RFiuGoL8oGOlQ54O/i4hLxOkMUdGGbrkp70jFb1pK2Pju9wOVkiqMbB9g7GOLiYornz6ZINiX29jqSvg47loAv3/e3sNbGeLSDKOxgNp/h0aMf8OiHh5Le9b0Iea5jTjA4iTGd5DIcLwgtzGcJrmY5bBc4vK7j6EaDg+sGDq6F2N/viwc2SwwYWg+bJTCfxQKyyG4X8w3OT68wna1RljY8t49RJ8DdvRFuDkcImA7OqQigpoGAt5A0ZRAEkrAkpGOaUmV8qa4g2C3V9RRI2sgQxWQzw7DrY9QLJcHLYLlpNDIgkulTOnIJm+nRZVqUsIyiccPgYDamdxWIfOsrZsKaAJWpcDYXqGYwOFxNV+5yUU5w2CQVF7omoJRJaJVu5gBODqjTBG4rP3CGdZoiSQs0MOH7Hfl9uclRcFCd6Uh3hA0ZpnTlnqMIHQTGhLE6CtahztEJLOwOI+yOI3QCA3qTi6eYSWWmlLneFov1dhic8u+yJURlgm0b6IQeIs+RgZe2qQZr2vQMbzUZvI8J2Hkvc+0TxIrTQjzajTxDmNKVQYyGoXQ923Q2nzEEpaxvvk0pl5WB2SrHq5MZ5isOzGMyd6vQ4OtR07F9FqnnFe8POqLVa5OEWqw1gWeeInAImkP0QmDQs9ENfVRcJ2kG3TTg+XQTGwKcZWgkFRUiYOazSxdgS6912WgyJHUVJ1itN2pYpM171JZGBME4rz8/ZLBqUwpMVYob+pJjZFkJx7LRCX0EviNu9rdQnjsaJClv2aKHoYqCSg0uGn6e65kpdj5TqWUhFJdj3QJqHk+cJAK9qZThsEMmkXk8fJ5wgCQHFDJRrps2NMPaqjXYdEhhOx6Gox10egPZWXBydYkXp6e4ShIYQQg3iGR9sjHB3Q18NidpLHXg/ed4PG6uQ5F7SLKZHwKdpbHA5HQON3QxGPcFPLM+3AFg5n3cGn3VAuf3/+eM9gzbCrQVaCvQVqCtwB9VoAXO7YJoK9BWoK1AW4G2Au9/Bfb/5Vc3TwhtNBDc0M+ZqW3/hMrb3wnaZBu5OFy53bsWP6ekDsWruvUfS/qR2EIlmxUfordV/ZmvqXLOCiCJu1Tna9fQDE38nhxSxaRknGXImxgHRyU+/aKD/et9nF+tJbV352YPd28PBFSenlxhb89FXZWYLVZwfQONrmO+0nB51eDsJIel++hFXUxOFrg6zWDXPXSdLnzThG/p6IUBPNuBLb5UB77nykA1DpCjM5UwqLZ0rJsSF6slzqaXiIsl+qMO9g52xb8chD6yNMVquUSv18Xu7khAzPTqCmenl1ivUoH1hknlB5UDJaKI7ueRpDQJuGZTJp0Xsr1e6QcUEM2KWNKbg1FfEppVlaPTDbGcz5HGmcBGJpcnk5kA0n5/iF63LwBqNr8S3QfrfnJyieOTFHmmoRPq6PdNDIehgOxutyNpXkN3sLt7gMD3MJtN8eL5Kzx7+hTT6WSbzqWLusFinmM+5fcb4l9eb5ikrOCHGg5vGDi61WD/mo69gw4ODnZRVzqmkxh16aEbjdCJOnLccZzj9cszcTZfXi6xXBFWOrixN8Rnt6/hwf4eDns9OAYH95WoSzZECgG5nucKhGbiktD5bca+IXAuK7lufA+ui6fPnskQxcPdHnZGEULPhusYMPQKtqULAKMWoGBiNE5F1VJQhWB7cBxfQC3B7tshfUx68noSghKqiZt5O1xS+cGp6SBMNKQ5wONl6jNNEjXwj7BdfOhAzvsppx+4kA/6lAmSqVDRdBtZQbduANcPlHYFBHpbqFcyga3JwDkCZ7qktTpHL3JxsNtHGFioq4SZXUnGuo5qLHCtTCZTWXeya4Fe9q0qg8A5Cjz5oB/bsRVwJsjkulS/VKqV64qwXaW1mZJWaem3+hD+mR/KD8/zVs8VNggyeb5Q28KEtInFqsCzV5eYLQmFHZg209eqyUVITkirNCqW0tzweHlV5PlFXQZgacyGl+j5JvZGEfpdC92IiXZb7jk21SxbvTavD6XP4qkneNbZIOBrq7VGnzyVKkw4b5hkJsBlan6rD+HaEtDP76/YeCBkpxIoE+AqSo44Q56XApP5fPEcC66jhv6Jh3r7vvRpy7OwLP5gN4gSU8uzQM6R3RYeJ9UVavgea8BkPJtWaZLKNeD58dmsnPiZpLMJjVlTAnQ255hw579hE4Eu+G5vgNowcDaf48XZGSabGLofwIs6Aq95L/UGPfHDM53N9e4HgSS5eW4Ezg2FHEzR8z5tVPOC3ug4S+CFHka7Q3jcyWIbsGwdZj7AnfHXrVLj/f85oz3DtgJtBdoKtBVoK9AC53YNtBVoK9BWoK1AW4E/sQrs/4vP+ieELAYdtdut8rL9feuLLYoGeU5IVEtKl9uxCZdke7wMu1IeXQFRhGcE0WUpiU4mBdWwMKY8TTWkjVBPEqkcxgYZOkaowvekUqM76Ah0W8ZLOEGF7gC490Ef9z7aRYEEs8UEnY6OTz/ehW1VOD87g26qFLYALCapawPrxMJkouHNmxyW6WPUjzA5W+DFoxVWEx2BbmG/G+Jg0MGQDmBX+VyNrf9WKX3p9AX8sAO/38OqqvEfv32GJ6+PcXQzwP61DmzfRtiNcPvObQz6A2xWK9F8EApbLEnTwPMDSa3SrczEMc+XwG02W0mi+ubNI1y/fh2GYWI+Wwqg2hnvSHr44Q+/w+OnT2A7Lm7dvoFuN0SRp8hSwtsc6/USaZqh2+tL4pL/ttfrb4e6aRiNB6L7OL84EzAbhBHCoCPpxhfPXwtMOjjYR6fbwevXl3j06I1A1aNrPfGxHr+ZIl4n8L0Gu7sebhztIM9KPP7hEidvcqQx3b/MiRtYpzU0s8LhdQ0375o4uO5gd6+Pw/0bWExTfPubJ7i8LPDzr36Kv/nrn8m6OD+/wuMfnuPh989wdjZHknJtGfB0CwPbwq1BFx/fvomdfm87Ea5GTrBWV3A9B03NYXeNhGvTPJb1FrgBdNEc67i4nOEff/sQL96cSj1vXB9gd8Tkqy3aCQ0lTEOToYPCUqsKySbGYr6U4XC2G8J2qV+wpSmj4K76kOF3BIsywI6D2pg6JhRsRBFCEEtfLaEcYaMA7aJAIf7hSnzdDdPboLNYpZzpAqaDmpoFQm66sZkCtxwPjutu/biFnPfWmi5KDNG+8J6sStGFjPohhr0QHtO2OnUUGjxHDZ9brTZYUqmw2UgKl/BRdAx0OBO6Sj2odAkQhYE0YJiAj6JIwDPPvap4DjxfakeYamXKVRd1DH9X2g0mXhXMFaXO1unMWjFBzq8JsCeghIE4rfHmdI6reSLDE0sCZXmGMHm8dTMzPW5yiJ8ur88L7zkeDTzQygKBpWMUmRiGFrqhhX6Pfm9b0th83hCIy4A+PnN4PITd4lWW8YQwDVugNp9/bCSwVosNj6cWt7RyO6udHxyuKn5ugx5j+ucJftdYr9cCZqnN4U4Q3uvi1LZYX6V8sa2tQkOS4ErrwYS2tDHosBadi4LjaqCgGmqoyTOJ0FkXpzV/5+vHcYIkS6VObAKKszknbI6R5EzEs9GlIclZe6bpCxleymZCJwz5IEda1ZgnucDmRV7ADHwE3S7yspDjGwwGcp8ROHP9MuEcBL7y/nOREjo3HOjIRkIh/06GBjJx3gkw3B3A8azt0EATetbD7dHPW+D8J/ZDR3u6bQXaCrQVaCvQVqBNOLdroK1AW4G2Am0F2gq8/xXY/++/2jlhMo8pQ9mvbxgCgLi9nwCLHKHImd5j8pQQSX0oGbPKOcpwPfVfCtJycCCHsr1zwxIaEeGq1Jv4bOW1FbQmQCKgsRwbju/IFuy0TGA5kpnD0Y0uvvz5AaKRjuPzCbJ0gy+/6OJgrxGP8XxZwnJcSc1tYg7NMpEVNk7PS7w5TqHBRicIcHWxwbNHGywvNESmjv2eg92Oi55nI7BdAVeEcqa4eLl13VIaAoI618O6qfD6aoFVnmKw46PT81FpNfJKbWVnGtq1XezujBFvVjg9fS2akCQrcXp2Jelx13VlqCDhHaGiUlzXSuWQElI7ODg4RBhEMixwvrjCcr0UiOQHoYCl5XwKTavRiTwM+l2B/YvlSjQJBGR8rRs3r2Nnd4TZ9EqAGtUTBIWj8ViSmC9fHGOxSHH8ZoX5PMHBAVPaJuaLBZbLOcKQyVYLySaVIWVRaMK2S/Q6PrkpLs7XmJynWM4rzOcVJtNSXK3RQMfOgYmj2xZ2901EkY/QH+L0TYLXL6fY2enjyy8/xr17NxXEbQzRgnBo4Q8Pn+H737/B2dkSrq7h4xsH+Mm92zjodmAQPla1AD7HVHCOKVE2L5huJ1B9O4zNIEzMa3nt+SrBo2ev8Pz1MfIiQadjY2cYYdgL0PFNOCbT5JDUaei7kmrPkhRrAbIpoNvw/FA8ybK0JchL7wv1GiqhSuBM/Yy4namUqIC6pKqBaVPqEgib+Y+p+vgDl7M4kzVJN2848C0rBeZTD2FaHK7mSXKW+gkmUekBZoNCXoeJZPElKz2LwTSwrKVKgPOgG6ATcKgb7z2VtqaKQZK1MqSQIJTQMcVysRLoLN7liqoKXeB8GProdiJ0Ox3x9RI2E1CywSS7FETtQfBcKqgsihSl1JHhgA2PjzBXNQVEqUFAv33eMAHM4yfA5WA+JuQn0xhnl0tssgqm44pzmOCV/0btmBBjvFJWb6E21wUT7Y7WYNzxcP/6GNd2IrhWIyl2z7MlDazqoxph/F2Oh7C8VM8/GR1IRYl8nedC53qBVLQQtXi23w535PcT+BL6U1nB3QT8N6wzP09Ay/VAPQZd3i41OVTpCPRWSiGCaqpICJcJjvnMEWAriW+ZqCpqDTYBCLSpBOE6evd8MnhOuqhaOIT0rbKI65Epcr42z4rHHyc5krxCklVIM/qdc9HudKIIe7s7MG0XizTH6XSB0/kcM3qwgwBRvyevy5T+YEA1joEkTeS6cj2EYSANp2qb8JfrW3EooxpuuYrXuLyawo9cXLu+J7+zueX7LvKlh6PuF6jaoYHv/08a7Rm2FWgr0FagrUBbgT+oQAuc2+XQVqCtQFuBtgJtBd7/Cuz/r39794Tbrglq87ySJF8i26DzrQKDEJlAgQ5VBdwYBuQ2dxkuKF5WNThQBo/RN0pIIsBZfci2euLmLWRWY/gICGvZds60ojiTOfTL0JHXBWqtAAyqBirs7oX46dd7uHE/wslkjovLS/z0CxcP7hu4ulrjxYsMXhCi13cwna3Q6AaqxsbJWYbjEw4UMwUkzy8TvHqaYnEBRJaB2wcd7PU9IE+ArEHkdjDoDkSr4do2fJfbvzm8zUJp6JhlKV5PZ1gkCaK+i8Pr+3BDD7PlDPPlEoZmohf1EIUhkniF5WoqW8jjNMflZCbwbzQaYTTakXQgz1npBirle52vZEs/h/8R4F2cnwpYJkSU4WBZgelsLkPHqDugD7YTheKGpgaCAEkBxCV293YEEFHpQYjFGhOKSdo6SXFyfIk01bBaQkDjcKTDDxuk6RpxsoBjG+j3IoQ+07m8rtQ8EIM1INBl82E5yzCbFjg9KfDi5QbruER/x8bNuyGu33HQG/By1qhKA2cnCeJ1jdt39nH9aEcAqmXa6ERdBF4g3uTT00s8fXKG05MF9LrAg2sH+OjoBnxdR8FGgsBQUzUCDJNMCxkHmJWluJoJVPk5SVuKucXAJslxcj7By+MTTBdTOY9e18N4EKEfuvAdHeSnrk3g7MHlEDz6gnkfpAR5rJ3yJLNJQqhKAMgFLQ0ZAjYqUkpqJfh1pcvQGt4DSqXBe4PJf15HriVj6zfn9xMob9IU6zhDWRBGy74B1cCwXWnu8PoQWBI4c10yhc/rwK/JoEQZBsdjUh7dKHAk3UxNiPjUxSnNa6iaRG+bQzxWpmM36400LJjMlTSuYSIIPHEO9zodGXopA+JsRxpDPCcyd9EnVPl2iKM6d8Jj3u3iGJZUsnL5KthMmLpVLrBxRW3PFjgTtnP9LNYlLq7W2KQlLC+AIboZ6i1UeldAMxtWWwe8aDoIjbMEvqHh2k4PD27s4GAUwDYbSWvTyc4PPovkNcSHov6vDmF5njNtTYjN5wav83Y4JNPohPB0OjcNlvFGNBvSdJO1aMm5LxYLgd9Kc2G/G2TJ+02unWsLYKVmhW5vBf153bbDCfNCjoUOcFHE5Lk8U6GrpDIbCnweFHkm154NDDbCTJ3JaqbplROb64n1kMS9WqiSEKeeaLWhG7zERnapKN80d0Yw3by3uytDA2ebDMfTOS6WS8zzDFYUotPvyxrnWhoM+3Jd0zSVRg+bD1EUyjmLRkMGYzLpnyqtCmqsNitcTCZwAhvXbx+iP+yi040k4Z0vXFzrft46nN//nzPaM2wr0FagrUBbgbYCf1SBFji3C6KtQFuBtgJtBdoKvP8V2P/f/6efS8J5tY4xnS1xMZlhze3ujSYaDUIVwgF6cwW+CDiix3kL1rbwTClcFdRiupmJU+VENZXDebudnqk3SUBLag+igCDgIeTi1vGcigSyM7NGBcKdCoORjY8+7eNHP93HOs/w5vQNPv2Rhh99EmA+rfHNbzaIog72D32Bi6QyhuXi7DzByekGZanDMR2s5xnOX6VYXgKeaeHzT+/g5mEPpy9f4OrNFJHVx//P3pv1yJZeZ3rvnseYI3LOPFMNZBUpks1BpLsFdcMW2oY8tQHf2DCEhgFfCvCN/4T/juEbwwIMw2hJ7Sa7xSJZVTx15pwiMuY9j8a7vjglyj/haCeYyKqTJyP2Xvvbu5LPer9nXRxfYjQeiQaByUjqBJjkq3TgZrvGX/+Hr/C7F68xnDr4Z3/6Mzz96CnWu40kg0O/D98J8PuvvkLVlHjy7EoG/zG1bdmmJCH7g6H4laPdHus1IbSN2ewEQdDHbherPzMtrFd0Mt8j9FwBlfeLuYAbNgem0wmOT2ZIogiL+4XUjpD69PRM6s0t74vFg6RCB4MhirzEmzfv8PbttRwn09KAhdWqwrOnj/CzP/4UDRK8u36BzWYOx9PR6zl4+vgUzx6d4P7uHVarpTh8kySBZekY9EJkaYXdusbddY6vv97gxesMvXEPP/75EZ594sH1OaRth91uh2RfwDQcOZ4sK7FabgQADodDGbA4GvUxGY/FMVzlNcq4hFXpcFsbbVqhLZnoVeslTlNZF5Zhi16jLiqEjo9e0IOpKTjniD5CQ5yk2Oxj3M4XUr+8SOG6hgDn2agHz9JgGRp8xxTYbBs6fIeaAfqTTeyiFNttLO/LRLFKsRK4Ug9DBzMTuipdShApyhmqEJg+Fbm5cvVu9zuBrv1+XxoaBI4EnXTrRmwW5IUoOwgZ3xvR6TIXdYOuI/B8+C4hPQdZ0pWsflUnPOWwSOVbV1qD8TDE0XQAraUugulU6kJUelYNXiSEtaQpJIoPDpZLYmlmcPgcgXro03seYtjvCZT0PV9Av0Dbw/9L4LqklzrPMxmEydd9n2aWAYqS2OVzQqWbCWD5yWv3vlElTueilMZAFNeiZdnGFdKSehYHhu3IeVEHIwNHBb4y2V5JypznQQd3me7hGS2enE9xOvYQOoBnG8rFbplqMJ8kvNVgQIH04HOM7x2rYYFooL1eAAAgAElEQVSGjbLRxducZDmSOEaaJAL/NcuUphKBs2lyeKIhtaM3WeklfGn8cIG891ZzjfA6MTHuOpb4m6Upckg4K5BO5QT91qoppzz6yuXNZoQknA91pEaGSWPboM9Z+dO51sTHnMRqICVhP8+Z6980kFcVdlGMOCkk6byjHiTnuoAcO73eg94ANXSl00gy7HiPoYFN4DweCkQmsJ9MVMKZqW1eR64fJuDpcmYN+EkQzQS0coxXSIsU+2QPy7VwdnWKs8szAeYlXePZAFejn6JM9P/1L//yL/+XD/8/t90ZdhXoKtBVoKtAV4GuAqxAB5y7ddBVoKtAV4GuAl0FPvwKnP7P/82Pbgh0xB+bEYAwZZhgFyUKBDOhzOFgAomUAoNwuapUGpP+WQ4rY8KTKo6DWUPwiSQpDwMERb9xAE9/uOW+LJUvmr968GvDLfOmBts3YHumwBfTrvD0Ux8/+cUZ3F6D5eYaZ+clnj0NUeU2vvoyQRCEmB15uFus0BB8Ww4WDznu5wQxgGP4aAsbi3cFFtcJfNvFD773GJfnA2zmc1S7Cj76cHUPQRjAckxJFGZJBMe1MD6ZwR318M3tLb5+/QqwdBi2iaDfw2Q2ldQwU8a+40uamioNAvPtfo3BaIDzi3OpGWtAUFTmuaSPV+s14iRHFGXoD8Y4OTlBksa4n99iMuzjn/+zf4bTk2P83Re/xr/5278Vb+zlo0sBT7vtFm9fv8PyYQXH8fDo0SMcHx8LjIsiDoozBEa/e3uNL774BotFgqBnIAg17PcFFvMK43EPP//FM3z+/acoyhjL1S2C0MF4FGA8cNALBMths9ng7m6Oh4cHBIGNi/NjuLaHItVwf5vgxYsHvH67lSFjzz45genEMK0UEyZNbdVwIChsKiDap5jPd1itmJSEQMN+38F01sNkPEA/6KHnhmiyGvuHPbJdBr0maHXQVK2kwVlvwkOPw+Vaxm0B3/Yk+UwwzCFnAicP2pfdPsK7mzvcPyxh2Rpm4xCD0EXgmvAdC6HnoOc5CGwFBh3Lxmazw3K9FbhIHy9fu6YGQlLFVB7QI8yUvmrEMGXM68vrTBDMtLCkezVNBrhJUtSxYR5gtLqPOCyQILaSAYK6TlBtHuB1Ke9Df3I/VD5lVxLSaiihur8ITdVwNjqkTUOXcwl8SyXT5YbkrgQeN/UjVDno0kQi+ON64vcJP5UDnVoQwLEs9H0fjmkKxGc9vwXOh+cigSKH5InK5DA4jiCSEFl2ORwaTtS58IOAllBU6nVoQBGY8pM7GXZxgfWe8JuKDR2tYcm9LLod21Lp2ZzDGbkjQqWWmejO0z1srcLJOMTZdADfbmHrVIuowXqSrK5rSQSLFsTxREUh6WsOoaTDWXzcGrKyRZTmamgkdwR4PlyfahPVNOCwReoo2HzhMRCcs8bUaBDG8hzTNFXvZ5oCvEPuRvCo2aAfW5d7QVQjAttVOt6gXofuZlHr5IjTTKAz15XaDWCKu5kNB5439T1c33wdanayLBGHNH3QfB2uIa47NvDY0EhyOpUb+Up1T5lXqMsKs/EEZ6dnAttXcY63D2u8fVhiWxVwR30MxkNRY/A8RqOhqHly0b+k0sSgGsj3PKkDz50wOi8zcThLsr8uRAnk9zycXhzDD6l5MdQ6Lka4Gv0ERdwB5w//V43uDLsKdBXoKtBVoKvA31egA87daugq0FWgq0BXga4CH34FTv/iXzy5IXwhOC5rNSCQ2/uZhCO4ZFLZloFb3HKugKlKsnHbNgvEIWGWgBMOAmvpi31Pnfltgcnqgz8rMg5u85cBghzwJz4OcUUTDpq2Dt3VYfk6TMdQW9hR4uzSwk9+PsPpJYeLLaHpGS4vuN3fx+31XoZ9hX1HACHTejAcLDcl7hcJ0qiB0dhA4WK3aLC+y6G3Bh4/nuHiYgC9LuGWNrzag1ERrlnQTE1S3VWRw/FsjI4nCGcjbIoY18uFaDUetlsZ5nd+cSnJ0M16LYno6WQsqcZdvJNBXgTY9DZTlVBkTP1msg2eKoAkTbDdRYc0uQvbpbagheMZOJoM8ejsDKenJ3j77g7/1//9N5KiPL88QVnlB/9sLQ7e29t7SfU+fvQY/f4ISVzIJ6/tcvmAr756jevbDXo9HX5AAGlgNDqF6xFolrh6dEJJA9I0krTx0WwEvS0R71dw7Bqea8qQufv7W5hWg0ePjjGbTOGYAZKILu0YN3d7VI0JN3CxXN+gafe4ejTBdOZD2CA9vkwp5y1WywK3N7H4mrlF33Z1cUiHPSYuQ4yHQ9i6gYIqjbxFk2pArkOrdJRZhaas4Zi2KEz4tcoKGFCQU3Qv4gxnapUOAyBOEtwvllisNpKQtk1gEDoCnUPfRuDa6Psu+r6D0LFhmybWmy1WBM5MGAehOL5FBVMpzy61Be+H4R1i+9/qFv4eOFcC/ggg2a4hJFS3hUo/EwALqCtKSTvrBpPHtjR7eJyUmBDq0entOhx+J6cjLmDbUmuV9yNryJQz/5yglVoNahBEvcH7tSJkzKVxxLVJgEklgk3VhAz+pMLDQksXNrsCDaGtiaYkmKxFf0LwSagqQo+2kWRznjN5zJ0QbG6o//sgKh25x1U6l+CV0Felqf8QNiuHM8FrXjbYxSXWuwKbfYGqNWA6voBYHiMHRDIxTIhPaC26Ep3+4gxFtscktHF5PBQvt96qQZDUWFBBwvOncoL1dh0XHpsHpqmS6fQig0CajuZG3NG7OJP7mecQclCi78vfXW82WK7Woh6iXsSy7W+fdZJC5nnkhLG5nCsfg9TyDPqhQGcOjuRzlJCbYJl1ej+ckL5mSU2zASFAtxBfNPUYcq5S90apfjx65tUOEfFfMylfKn0HFSXS2OI4zAaScE6KUrQ+ccY0d66gfdPC1HQcT2c4OT5Boxl42Cd4NV/h3XKFfVPBG/Ul4cxrzbXHoYGExQTq/CRApxqIEF8UM3IsbHxQUcJ1T795KVqN3igUBRF3enD9scmkpQNcDn+MMjG6hPOH/7tGd4ZdBboKdBXoKtBV4NsKdMC5WwxdBboKdBXoKtBV4MOvwOmf/3B0Q5DEz4Lp04iwg4OfOFgqg2VqAuQIumSg1WHoF7eBU62hSSJTAWdCGsI+JhLVYCxVwD/cVv/t8DCCMALIQwJaYLSmww1NWIEO3dEAgwm5WrQFg5GO7/3Ax8efEjzluLvPcHrSx2ff6SGJN5LYo5Ij4hb3VkfVOtjENe7nGbbrQoBlldAbaiFZtUiiEr2hjbPLAaaDHsZGgH7rwoYpEJAAhe5Vjz5nz4Xh24BvonVN7Moc18sHrHZ72E6AsDfEfr9HniXo933ZPp/lCfKygOsHqBsNSVJAh4mqqLHfbmQw3cnJDMPRUEAjB9Pd3C7w/OULTGYh/ugHn8K1Nfz+y98hICCzevjidxxC6GA6DWUAHoe6XV1dwdBN/L//9t/h5uYGl5dXuLp8ht22xM31g+g5gsDCZrvBm7e30HRuu69E4fGnf/rHsOwa/+HvfoX9fidgjuqB0XCE6Xgkx3h3fQNTj/H4yQzTozGWyzsU5R4XF1NcXpziaHoMz+6jyE1JlC+WSs3y8uVz5OUGjx4NcfGoj7BHj3CjkqFmgDyxcX9T4He/fYfrmwVavVXebq2G65oYDDwMRz76PR+B7aPaA/mqgl6YsAm1dQuhG2A0GMG1bNRUEIgLV+kScibuZShlK2lLKgc4mC/OC7x+fYfNZo1+z8Z4GCD0bLi2joHvYBh6GIQeAteRpgB1BISVBIzUWlDjQeTLRgjvD65n7gIQ4FYfBr5xIB2Uj1dAM7sp4lBWTl3+GVOt7wcQSso5Zzq1FeBMZQNhYRSnknr2ZWBfIMCeQE9gswz2sxH4VK4o0EnIx/dimnYy6sORxDUdygSrJeqKcLUWnzOBM3UK1HsQFvu+h94whGHpkkrl65VphWiXSJOECV7X9Q/ecaaDeb/HksYnRCXcZira8z1RePD/SChthnoI8J76Nv1sELTS90xNTyXNK+p7orQS4Lza5qjB3QNDeGFfUsoOB+/xmlQldvudwNWKaeoyhWM0uDjq42QcQGsKlQR2qMTx5Wd5HN+qPjgMlHoNixCcPunikDhuZLjnPuU1pyajlXN2XEe+FhX96Uw35wKACdO5i+PvPfYHoM7Ivqgx+NqlaFD6BM5SFz5bKvGOE7RzgKhh8llBhYYaOsgP1XxQteNzVlQpolbRDmlpTzmdSzVw8b0qRd63rpGkHPjKxDZk50paMuWcY72LRRHD97YNE6HnYTZSA0yLpsX9Osa75RYPSYxUa+EOewfg3Mo6o8qHaziOeU9kUkOVGFfNADUkshTgzFQ0GxFFVYiyZDDp4+rJOTzfVS5xQv6dj6vBj1F1QwM//N80ujPsKtBVoKtAV4GuAn9QgQ44d8uhq0BXga4CXQW6Cnz4FTj9Vz87vhH1QKshTUs8LAklCkljMsnqOZrALQHHxMOctyXeWA5M458SPtGtSxitnKPvhwWq5LJKMRJGKMCmPgVEMQVJ3zIHnhGFUdtBdudoCCc+pidjWJ6Jso5h6HsMhyWePPHQH7j45mWMk9MQ/9EvpkC7x2q1ktSgaA5aoKgtpIWBu3mK+X0qsNmqfZRbE/PXOea3OfyejcmxLQnup7MZPppNYTUc8FYIQPE4NJBD0mxTgHPrGygtHbuywGIfYRunWG0SLJd7AXkfPbvAs6eXiKIt0jyB47kyjDFJSzh2iH44QlsD29VaktMfPXuCZx89AyUGt/cPuLm7w2I1x+KBWgsLs9kQVcFhezF03YYXjGTYl+s7ODs7EuUHh9EVeYVXr19jPp+L9sEwPDzMK9zd5rLt/zvfPcfHHx8j7HkIeh4WD/d4/fo1PJ8DznzRBywWS3ieK+CRfuU4zjEIA8xGATRQB5HAsJhwz+D7wNlZD2fnM5yenGA6PoZlhOLMfvN6icVig5u7G2haisurIc6vAngBoZk6HtsIYbRDxDsP/+b/+Qb/7ldfy+A9xwf6Qxf9IYfFtTAsgnEDgyDEUf8IfXMEPTWgpy10smnOldSU8kFnmvbgECakI3Am3OWaSrNEriG9tvQ5P//mFd5e3wkQDnwTgW/AtTT0PAuzQQ/H0xEmw4EAQTZQqpKQMBMALwqEkr5iJnqVA5lAU4ZempY0UOjepQNdUrNpiixNVNCfsJlDBamOOXzyuNU9xZtJF8VF0xoy2G1PVYLsMrAEnhLsCaxrGoHG9INbRiswlutVDW6rELguRv0AhkZ/Mhs2vFcrgcIcjsghi1RyUP0S0j3sMuXMzQotLNeEbuoouWMhzrFZ72Wgo2058H016JIgURpHMpmReyNaWAdNB5s+ck5SB/qsa1GccEcD6yXwWUTYVIEw4Z8dEr0V9rECzlltwHB8WI4vg/z4ehwKqQlYT0Xn0DYljLZGaBs4mfYwHbhwjBptrTQkluPBMG1EUSw7K0T94HvQDyls1o6gneWkJkU80kmBLc95F8sxE6bSd84mG0EzdyvwWWmZjpw/z0+egKLCUH5qvjebbeoZyCaLLvV1LCagmRYnWG4l+e36vgBnrlcqYqRWMsiwFT0RwTNTzlwghLvUoJjcbSI7BVSzjmuMD1ZJp9PETrVPRk0In0hsvLTYJxmW2xjbSDU1+Lxo6wbjQQ9Hk5GA/KKs8bDPcLPe4z7aI24ruP0QffE2awh8T5QaPC/uypChgQL1XTUIk3XiMeeZQGeqsrkm2bxgwjkcBLh8fI6wH8jzv60rlDsXV8OfoMntLuH84f+u0Z1hV4GuAl0Fugp0Ffi2Ah1w7hZDV4GuAl0Fugp0FfjwK3D6r346vSGQMQ9J5f0+wz7iVv4WtkNXKgSUMIlIUETQptKbCqzRwUwAR8DBbdwKSqvhgQKXGuVoFX/zH9RT0nwEMgbfgylEoCSEaBuUTNf1XMzORpicDMThXORLtPUOV5cBLq56uL3fYzy18LOfzeA5Fe7vV+L29UNb0tlZqaGGi9u7BNfvYuSxBVfrodkamL9Mcfs2Q9Fo8EMDPd/AJ+cTfHJ+hIHnyFZ9giJuuyeH06nXsIBEr9C4JjJNw/1mj21SYLHYYT7f4PzsCJ98fCFpYjqCZeRhXYl2gcDZ0B3MxidoSw3Xb95hs1zi4uIMn3z6CSzXxWK9we39HMv1A+YPtyiKBCcnE3z80RPZTk9vrGm74hUmfLq6PEWeEnavZdjg9c0NlsuFJE+ZkDW0PtJYl4F3/PuXl8e4vJrC9nREcSRwjJqG9SbFmze3aNtcBgXyej0sVsjTCp7tyRb+qsph2xWGY6Y+SwRBg9nMw8nZGGfnxzg5PkMvnCKOdNzdUO/xgBffPEfbZnj6bIbzKx+2W6CquA3fhmsN4BhjVHmI3/5mji+/eiee2W20RV7msFxb1CqWQ+dxi8AzcTwaYdafwKltGLkBszRhVCZ0wsnWUOBZBuO1cv1lPRLqykrmoDxIop5Jz/nDCu9u7/Gw2qAsc9FrBC7XgY1Rz8O4H2LU74kzmTCN6VzCZiZTCSYJnZkqp0uX7yfp04M6goMDmTClg5ewUIapcdimNGMIcy2QxgmwrFRClUdJACnJWWosCAoJnA8JZ1eSulQpeKI2YLpVJDg670SVWJaGDRPdbQOP3mDPFqhHQMh1zLo6ro1e6KvBdhysaJqS5A4CV+B1jVpAIWuWZ3QRF0gTDoirBPpSISEOaoJagk/qPbRWnNKE/byXZaggnwPiaFa6DMJRQnWeI8GzpF815Z7mumaCnJB0GxVY7Qh2gVqjv9mU5pFt2QiDQGBrkWco8gRak6PnGt96m4c9R64j22K8BlRL5HmFomQNmI52VaLYoOoDcg68L/jEUiqISlzqm10iA1QJUKmL4GOKLmUeJz3c/Hc+r3ie7x3173UhvNbv6/1+gKK812GIKoE5rwk/eE2YwmaDgdCY64rHoc5AwXgZQKmmsaphrNSG8wi45lhXjj0UX7P6vgzsE284VzwHTurIqhabfYrFOsJ6nyJJlQfbtSxcnh3jeDqU9ZOVNRbbBG9XG9zv94jqHE4vxGAyEgUGGxMEznyKU9/Ca8s6cD04roLO6jqm/A+GNC2gt8iKDOvdGv1RD0+ePUJvEMp6l2bZxsWT8U/RFk4HnD/83zW6M+wq0FWgq0BXga4CHXDu1kBXga4CXQW6CnQV+EdUgdP/+seDGyY4OQCO7l/CE0IDJkMleaxBhpHJFnsBWoTNGpqGgwKZOKSXlX7aA/Rq6bUlUHpfRYlvfutvVqxEuXwJSvgeTHDKsDWqBpoWOVOgpo5g6OL4coywbyHP1siTHa4uAnz3swHyhqm5Bp9+OsJ46OLudoP1JsJ46gpci5IaMALcz1O8fRMjjS14B+D88DLG/DrFcl1DN02cHHl4djHAk5MRjmVoHdUJpiQViddbo0XaFliXEfSej9b1cLvcSmrwYRkh3uf4/LOPMZuF2GzmOD8/gh+62CZ7eEEgADLaZQi9IYqkxvz6Hkm0x2DQk2GCXtjDw3qP+XIlqgz6mVerB3iejZ/97J9gOptgu90jSvg9lVTlVn0OhePAsMXDCsslgfsOTVsKnDyencIwXLx6eYOvv7oRL/DVo6kMBmTj4PT0HJPxGb7++g5ffvUNTk98UMXK14rjBAaBX6Vjv80FPs6ObDx5Sj1ACdcrMBzaODru4+ziCKfnZ5iOz2DofSQRcHf9gF/98pfIix0+++wKZ5cBdDMRUGgaDnxnCNcaA3WAh0WG+UOEzS7HNy/f4ZtX70RpQBDnBTo8r4brNBj0LIwHIXqOD7dx4TQePASwakeBZ81UAy41IjkVoyfII/CzHSpfcuyjWJKc1BU8bHZ4e3OL+/mDqCZC35LPwDYQOHQguwgCTzzHoochOKayQga+ESwakrolTPxWVK4ZarjcLsJyvRFQqVzDTLdK50JS1hoH9R2gYpomqCs2CehQZtLYQtMSOFIxkcGwLAwGQ0muM6FLNQPbGYSXJoGzpJgJtlXquOEAOl2DTRdzVQoQ5HrYR5HUpD/oiwPYZqNHa+Vr6LsyGJOguaoLZByWmVPDQWhMp7OCslRIMA1LN7Lt8Bwkj3vwSmsCnem+lgGgh+GDvN/VLgcFU3nPy+BRnj9BPgE+k85ZKWtgtc2wiysBpRzix5Q6k8b9Xijp7JYp7jKDrZU4Gri4Ou5LCr8feuJ6JoDl82i332O3i2BZVIbQ48z6KOhNfzA/CWkFNpcF6pLPvVKabTx3W9K7noLiBM55gX3CZC+bR0rLwbrKYLyCgxOpSFHJZSZ/uU74zJRzlrmN/N4BGvO5Iq5xeusJjI1DErxWa41rt6KOgonng++eNSxz9ToHXRGbf6ZtSbODa5PJbwJ2evXpZOZsyySrsd5nWKxjLDaJ7MhgM2A26uHpowtRr9DrzebIfBvhzcMa8yhCXBdw+wFGkzEMU5dGxWg0knqxBsrFDwHNHGrJ3RxpnstuAtaVrmeugX2yx2q7wmg2xMefPhPgzBR+lsbI1w6eTX8BlB1w/kf0O0d3ql0Fugp0Fegq0FXg8P8au0J0Fegq0FWgq0BXga4CH3IFTv/bnw1uuKVchu4FPYEohM15kQs8o/KCEIfARlyjGYED/asExIRdhEdMj6oEKRON/DkmewUqM5XH5CP/gVlTOm0l/UhgoRKRBFp8Hao6CFtgmShayLArOBDVgmU2sM0Gz57QbzzAcFbDC0tJ2h5N+9gsdzI8bzwOEWdUXWRoWg/rTYXFIkeWmrDaPpJ5hfvna2wXdMG20C0HZ8cDXJ32cTRy0fcsAVuBx2FyPiwCMgJnlNhUCfRBAKs3wGqX4tXrWyweNjJwbTAI0dY50mQjKozzqzMMpmPZNr9cbfD1ly/x+sU9NssYHz15ij/9k5/DsphKLFE1Bv6Pv/oltvs9fvyT72A4CPH8+Tf48suvZPCWbVPF0MDxQvziFz8W2Pz7r17gO59e4fRkjIflSmDbYBiirkusVmtoIIR1ML9f4/nz18iyAmEYYLF4wMPDEnVlYL+3RJ1wchLg0+88Fv3A8+evUBZMI5MKMsmqI8+otmjx+LGJ2bGOsNcgDDWMJh7Ozqa4vLrCydEVHHsMy+gjiXP81f/5V9is5/jpzz7D6UWAqt4hSfbQYcG3B/AdAmcfq2WG7Z6DIS3Ml3v8+jfP8etff4P7+R6ub+DomLXV4Ho1fF/HiNv87VBgs9t40DMLZmXD0h2QcXLtiW6Ai1KSx7ryEheFDGJT61UNyFzvY/z+xRsZ9ugxzU+lhNHCd0z0OHCOQ/qYXCacpVpFhmeqNa28AHwfdQOwTkq/0CCKE2yjSBLChIJ0JVO3QahHpy4Bo+3SZWuoQXpFLmlZetR1wxZ/sxr+Vos/vNdX96XnOAKcHUuXhDOHBlLXII2hQ1OHft00jilNlsF5dDUzefrw8ID1didajMuLMxyNhwKlNY3gmolbBc455I1NDUJvTaPnmLBZubCVOsQQ+EgYT/hZlpm8BtUzPE8O5OO9zlT4+wQw/dRJnIh/WRpOAloNEKcSkDI9HFFnEamBgUkOtNxxYdowbDriqZFoYHLXhQb0XBPH4xDHQwfTvoXx0Jda8DlCgMtEs+xy4BBTPlMaSGOG65tgfzQaiAqCbuskSWQQYVXyGaT83wTUvMSS2M15PIVA55z3Kv1BRLoy5I9gvRFgrYYEagKbxWF9+J6sFaauWVO6kx1LkuoEyaomlUo661xn1HUY8ows+Rw9gP73DmqqKghrZc2B7+XBEOjNDz53CZ1zScfXtSZO6u0+w46qpHWOm3mMOK0Qhg5Oj/rSwLGYaGcjBRoWuxQ3mz32dYVCb+APAkyOJrK+mHAeDAZyH7FBqQYeVvK9IAzhB4H4mrMsUY1EQ5e6bPc7bPcbzE6m+PSzjxD0PRnUGO33KNYOPjr6p9Aqt0s4f8i/ZXTn1lWgq0BXga4CXQX+fxXolBrdkugq0FWgq0BXga4CH34FTv+nP7u44XZ5GYBF6AvCLrUVnZiJwI1wgfCrKAjBDn7ainAPAkXU369RVI0kFfOSzlg19IrAh/DBcZgIJSjjjmu1zV7gk/wdwVnyzw3Tf7aDqtWxiTNUeomgz6Fmumwjn010fO+P+vj0sxHcoIRtlnh8eQStrhHtYgFe212GhyXTfja2+wbbPYeSmUBlI15kWL/bIN/Ry9uCuoKLs5kArMAxBDhWTFBaBsbDgYBnejUyrUGk1di1JdK6QckIt0aIWGO5XmO72aCuUvR7Dh49OkPQC2RoXdgfQNctLBYr3FzPsd/FODs5wWeffSpQ8O6OzuYtXr1ZwHN7OD09xWK+w/JhjrLaoqhjDAY+zs7PMDs6xmw2Fs3Fbpfj9esFsmyH42Mbp2dj9HqBNAq2mwj7bYE4qqRBQOjIYW6EYs+fv8Dd7RxVoWG/o4tYw2QaYDLpi/91tdqRBgq8ratGVAuuY6DfB0ajGv2BBs9vJA09GLii/Tg7O8PR0SVGowsAHub3K/zmiy9EcfCjH36CycxBXm6RJBHaRoOth9CaAGViIokaNJqF2tDx+voOX/zm93jx/AZ3t2sZINgfGeC8PC/U0OtZ6IU2AteGr9uSdLZLD3btwdE8GLBFFxDHVF8Usm6pTeCik+F0MqhPk+aI6AaoEVhusJg/IE1jGFoDy2rFWU7nLofgOTaTrBaMQ5pYwLOkeAkRORBQ3TSiWOC9U1ZIciaEC4HP4nqmh1hSqEr1oAZrmgra1Y28DhstTKHTOyxgOsvVkLgwRNgLZXgdQWXP9+BZHNBHr7EB01IQnE0innu0jxBFe4GIPHf+HA+McHO93oga4/z0BJPRABb96QavsbovCSxlkJ80hfhjptRLLDkGVRi1rAcOkON7W6YOlwP96Mc2TUlh86skrUXwzsYUvb7UcqgUMBtX/OROBnGtVxV2cYrNLsUuKhGlHBRqQDMdmI5DsiuqiLYq4Fk6jrFcVZYAACAASURBVIYhzqYDHA08TAcOhj0LgUsUzWYXj5MOc1PegyCZX9M0ldQ+FRQ8Rl5Pgnoepzo2DlTkmlDdBD7zCKuZiOc1ZAMgLQq5P7iGeP1dDsoTZzi1F/STcw2oNDJrJmoNi9f4oBY6NNre/x3eW0wLcy1wbTCdrxzXasAhP3TTUMP4uOsj5y6TTNYxr4z8jGHJunm/o0SG9kl9uTaVPma53mGzz7HclFisc3lGj0YhLs4mGHFIJJ+7dOcbJubbGK/mK6zTFIVWIRz2MD2aSL3CXiAebCbyeU2pOYFGzz+fLb6sMz57qKhR/83QBDhzwOMu2uL4bIaPvvNEHOFlkWG/20nC+bvn/xx67XfA+cP/XaM7w64CXQW6CnQV6CrwbQU64Nwthq4CXQW6CnQV6Crw4Vfg9C///MkN4QGBM92cTPQJcJL8ooIvhCmEWXQ1K4uooRLNjSbAmQnAOC0QJyX2cSHAmerR9x7d98DZddTQK50OWVFrKP2GkDpdgWe+g2HZKBsDuyRDRfAxsDAccYCfCc+tcHGl4/s/PBWfcJFt8eRygsAxkSXccu5gvyuwXObYRTo2O27rJthilE9DHedoohxmrcuwOSY1Z9MxQnqDxZHaIMti8LQJ5Qa9EIZtItUbrOsct7sttmkC2/MxmR5LyvvFq1fiULYtDU8eneLjj59I0vDdzR0cL8BgOBJQxOQxgU2v52M4GKKpWrx+c4PXr+9QlSaOxYU8wN0tgWGB8YRD5AoMhj6uHl1gPJlgvWZ6mbB3il/96g3u59d49MjBeOzKMEGWc7tN8e7NBvO7PXTNwNXVOU5OZwLeXr54hfs7aiSAPKNfuAEND4ZJ5QCBLNPoVJgQhJbwfQ3TKVUaHLLGQWENXJegnklXB6NhD7PZDEdHFxhNLhAlDd6+uUFVFHh0cYpnT8/ghQS+e9Fa8PjqUke8aRCtazhmH04YYptE+N3vv8bz52+wWabYriPxvxpOC8sDbE+DGzBNacB3Ac/SEBgeQvThNT24rQ9b81DmNaJ9LPUnlLPoTCZMFRVGI2ubzRFCRIK5OM3x8LDCerVG21JtoYGBYbI/urw5qE2G8mmE8y1sW4FVBeWVRkFZi9V6FsdzRQjJsKwYd+V9ZEAm/112AqgHi/wMwT51D7wDmeo1bDVELkskYU3tShAoZQGbKSETz66LwLElIa/r1NeoXQVMscdRLM0PanGYevcDD5bIjVtkEYftNRgPh7IGLZP3NwfS0VTOtHIpkFB8wiWbQlSUEODq4jHnPcr6EDZzIKHvWBj2ezJ8kMBUdjJw+qCkrdW9TdBMWCpNJt7fArVrNVhRQG6J1TbCw2aPza7EPmlRNSYMW6V3maLN84RPHByNe3h2cYyroyFGgYW+byKkM52eeTatODjSsATyvwfOhLRMffP+Y7qb6WcmheW5xnUhyWM2u9SzTBLybStD/OKELns2KFrRRbCRwddlgpk+aOqq5fklOnqlCmHzgM9Jrj1pVBgE0PwOn7DqQ5ofkohWChhx48t3CfoVbBbHtG3BcpQOhMdDCC6DUXmepiXHxeOVoZBMcstrKI9+SQd4xJ0eO2yjHNuowT4m6G8ENJ+eTjHo+XId+dHoJm7XEV7cLrCKY1R6g944xPRoKvqRIAwQhD6SJBaorc6fnnUbrufIGuF/P3h9eY+IiqkosI/22O62mJ2M8fTjKxi2huIAnMttgO89+o9hNEEHnD/83zW6M+wq0FWgq0BXga4CHXDu1kBXga4CXQW6CnQV+EdUgdP/8U+PbghG6KolGCNw5pZ/y/UEtjBdV5cVsiRFnuWH4X+GcjZzwJlmICsJjWKs16mkRgmS+Ek+za8EM7Jjn1ilxQHsEqoQYnIzeCsDyOgKJTQhPMmrVl4rr1s4nomz8wG+890reG6NJLvD0akPXa8Q75YY91s4JlN9fB8XZa5juSxwvyiweKix3EC26XuuhlnfxnG/h+PhACMmRy1DtutXBEAAXIdpVsCxDYFyTA27oY+oKfDN/Aa3uzU0h5oDDtDScD9f4PrmViAS3c3f/fQpLi/OsVqv8eVXz8W7TChDyHl//4CySjEc8nX70GDjYRHhzesN5vMS4/EAP/3JR/j+559LsjbNdghCJgdjbLcb5HmKm9sbxHGEi4sL/PSnP5G04qvXX+P1m5eSYh4NJ7i/2+Dv/v1bvHm1EnA+m/UlicykbFXU2G2Ygs1QlcB+lyCKd+JKDkImQC2B3/N7tX3/8tLE8YkN2+FVymGZLXzPROA7ovYgGONW+9PzS8Dw8ObtHOv1Fj/4/HP8+Iffhx8QjFFvwuQjHbYGok2Mty/nWC0SPL78BP3hCL/+3W/w6y++wMP9Fm3lQGtNpGWOvM3ghhayOkVe7dEfW3D9Gp4NTHpDjKwRem0fbhPAqByg4vWUaXZqgKWAXAJXajUqSa3uogRZocDqZrsT5zJhHhOa9CMzxUwPclOrGtCTzDXM46eblnlgZdWgt1gC1OqDqX4ZWEjArEvalnAuZ0KXf09S0Lp8T8CzKBO4c4BuaB4yPcqGSkG3DQaDQPQqBMeO54kLmunmo+EQASEf7yuL70M9DZOuECh6c3snAySZ4iVw1g1CYhMmB//RBe25AhEJrOWaEBQL/OaxFPIaaap0FFTtyLA/U4Pj8Wd0GXzH9w49RwC42h+hhum5rieglR8ywLEsJUXM1O77QXqsie3w+aILbL5/WGG+3uFhlWK+4nXmgEIPmqGLX7suEwwCCz/47Bk+fXSKoWtiFBK4s87UVBjiXCZsJvAW77T45XOsNysBzL2wJ3oScWcX1aHupcBc/gwhNe/RNMsE4jIlzetE0Bwlifx5Ic8IQm3+fV5/pWzhB8G18lQfoK8ImlUN+NATrzET4EwGC3Su5Tjk+SqDVSulquDAVNeGxeeQ+O05/K+VJgSbfkzQq4YFAbkaTEqIzFC0PK9byLNMmg9JhjijSkZBfKp7qNmgr3s0JHynD7qVtHLR6LhebPFmuUXGK8NdDZMeJrOJNCQIlakhYT14Hem35qkq17Ur/8xdAlT6yDBNPi3yHPt9hOVqieGEQwMvYLlUbRDmJ0AyxB89/rMOOP8j+oWjO9WuAl0Fugp0FegqoH6L6T66CnQV6CrQVaCrQFeBD70Cp//6T45vxHMrEIVpO+W45VZtAWJ0sVKLodHlmyPL0sM2bkIM9UmwnJetfHLYGf+MSVnCGRmyJsPWKuXU1QiFCR6VVoDAklvSVbKPCUimUTUUhN8EQEWDVtcxGHp4+vQEvgdsozkMu4FhkLzk8JwWB+aBLDOQxnS2MhVI7zS3lgNJqqD30DNwOvRxMRtj1CPEIw9qRCVAKMZ0Hh21/CSUs20F27ZVguvtHKVlYDCZwbQC8Rxz0JsXeHhYLpBEO/TDQAANISH9zdwSv485wGyHkvCszrHbxdhsCjhmiEF/DM4We/HiLSxbw+efP8FsOsF4NJH3Xyzu8e76DXa7jSQrzy/OMBwNpK6e5yAIHMTJDi9ePsdut4XnBigLA199ucGbVxuEgYmLiynC0JWEMUEcP7OkQJYWSJIcrgdcXnrwglqcyssFIaqO8UjDcEQABph2C8fRBe5Rm0ARLy/ZZDLG2cUpWs3CF79d4eZmhcsLBz/8/hN89zscpDiG6cjoRbn2OlOvSYY0Zi0slKWG3SbG7c0d3r2+wfx6jSIGbCtEoTXI9RyDWR+tUWK9n6NoI0lM90IDjmHA11z0tD56+hADcwpf60OXgZaVJKTVoEv6eBWEI7Cj7oID/fh1HyXYxwmSJEMUx5LEZbOB/mMFyJl+5fqk15gEkXBVkzVMpYRoKbiG+KQ4DO5Dy/tHQUwmq4u6FODMhDMPhk0Y3ldU0jBZK6lv+tDFQS2T9QQKCnDuBwKN6cml4sMzbQx7PXg2GwN0C6cyJFMBTwLjUhLOm81aUskcthf4nhzr+7Q2k9vUaPAc2ejhPxOyi1bjoNP51s8ux6OaQZJyJjxFK6/HYYM9es4JRallaFs4NsEv/511JwitlRNa9CJKWSFDQ7mjomiw3u5xM19ivU+xjRvRPqS5Bt3kAEUNYIMmNPGdJ8f4/iePcDz0YaIS2E1ND/3qoqmQz8MzTNY4k8aVNGf4Ov1+T4C4nB/BbcHjoqu+kk+Nrm6T3+czg1CVa90VGEwnd5wQpqrhjkzzSqK6VUMpmXKWdLj4jZU2hPeq47gq7S3rR/m+lT6DbmwFpAU4y1BF1WR4790WL/chHc21y0++NtcNn81MavOcpaHBc5LnLhUfTJVXSNL0sFuFa4o+Z54XdzNwXYXo91XCXeOuBjrDa+B2vcfNao+E180CgkGI8WwkTRY+izyf9ajFUy0DFQnJ5ZnJRoMjqXomyvnvotTgWtztcHd/j6Dn4OlHF+gNfLkvoyiCXR/hh0//JfTa6xLOH/pvGt35dRXoKtBVoKtAV4E/qEAHnLvl0FWgq0BXga4CXQU+/Aqc/sWfnN4oDqS2d0MGmRFOUI1BiEWwy+FkDhqCjYJDwpQ3lElMAr1aEJSJmqk7agsITxoFlZVqQAE7KhtUKlS5TpkAJehRMIY+XEIi/jxQNjoqpvWYSBRA1QooIfzMij1q6g/sFmGoo983MZly8JaG9YqeUyU5IMRzHB9FycRzijjKoZc1xq6Dq+MJZoMA9kGfoLal18qb6/sY9HvwfUdSoLVWI64zrKsImu+i1X1JUBO9nZ7PMD0a4eFhjvVqCb3VsFquYdoGzi5OEPQ8ZHkicJD6Dts1sVkz1bzGwzyHofno9/uwnBqOWwlE48dwOILvh1guV5jP78XLSzXCxx8/E8i7Wi0l9SweVVNHFG9RlTksy0VZmnj5zQ6vXq4F8p6ejBAEFvbRFmVRqnwuE+jcno8G06mLp89CuF6J+/sdHuYteoGN6ZjpV6ZzS9FuMGlOVysTxG2tw7Z9ORbXd7FYJvjyq5UMWvvkox6ePh7h6uoMZ+fn6A1GsAgimTNuKtRlgYaAFQaWyx3WDzu0hYZkk+P6xT3u3q6gay4aS0eq57B7FiyfzuU91vECmlXAC8QwDI+JXXjw2x7GxjECDIGKQy5rFPTrUg/TQkHmrBBAx3VLgKeG1SWIRZ/ARkAkoJLKCPrG2WzgeRMYSgK14rBLBZcF4MqnJol9ESocfM6SedYMAcds2jCByj8idH7v2S1KAmf+FKtiiHOXide8aARMc7DbZBRKQ4FAl+lc3oOB42LU64tehnqWKInEGc1ryYQsz5dqA6oPeM8xoT8e9WUQJgf7CWRu1ZohgBalBv+ZHmbxTCtArHQ4avifKB+Y+NZksqekvQmoAx6P58jrECjzg1CXd70Mw5RGk/rz90IJ5WonYAeiNMdqu8ditcM+rbBLWszXOZJc+awt+qW1Ak9OB/jZHz3FRxdTuEaDtipFN+IFLkyb4FW556UfwNcmtReLCaEn4TEkofutNoTak7ySa06lSl7VovFxXE/gaxzR96zB9/1DclfpLLhieQ9K+l1SxeXh2cbBgSrJzfNm4+C9doPnruC7UgbJc0+etQqOi8+6UMMU2ajiNZCfaVXdCbzF30zPtGhKCJtV8pnHyLXM5gk1Rmz0cb0p4JyJ6ogQmg3BJOXxNQLe2QTqs9nGHSWE3WUpyeeb5V6GBqZoURktvH6A8WwszyzW23FtGSrJBDN9zmymcCAkm4asFXUsHBpIIE8wTwC/Wm1wv5jD9S08enqG0aQvOzWo2vBwih89+0874Pzh/57RnWFXga4CXQW6CnQV+AcV6IBztyC6CnQV6CrQVaCrwIdfgdP//p+e3tC/SmpDNMRhaky97nZ7gRYKOBM0WmpQGBOdyo8h8I5O3Fa2seuSsmOCVOBIVYk+g2CKQIpJUQJngctCuGllpcCAvlx+n2loAu0SaUovqQHHd+GGAfK6xsOSQ+dKWjzgehxWxa8apjMLjx4H+OjjI1i2jvu7uUBbz+dAvwqzowu0rYuvv7zGm1cPWN4kMAobF9MxLmcjcTcLYHTpz9UEvhDCMOE8mY7h0d3AQYJWi9LWENcVfvv1Pf7m376G5zt4+mwM3eSQxAqhH8AybHz91Qvc3N3CD030h56oMmbTKU5Pj3F2diTw8ObdBv/7//bv8Td//Q3OTif4H/7iz3B8YuGXv/ql1E9xOgPT6ZG4Z5nUJGAmvCfI2WzX4rYljGJq8dGjUzx79hiuE+L+foPXL+/wzfMFbt5FCAiPp67UN4kjTm1EGDjw6GYNTExmFk5O6KUllEpR5g0sg8qGBnkRoUEpNSB0ZAqUYfXA7+PZk48FyH359Wu8ebtGr+/i/LwHx9ZFXzKe9HF6foHp0bk4p13Tgt7Smcvt/gnW251A38DpY9Y7hqeHeP6bV/jlX3+BJM6h2RZ2ZYJVvEIwdDGYBNhnK6yiBWpk8H0L/dCFVWlodxq8vA8z81EXVEgQkKm0Ld2+1EOwEcL3e58YFdBMfURO4FZgF8XI0wKGbqj1bhO4C/77NrGr4ClgGgo2W1RtKHeCAGf1CzQH7SnozCGYNKLLcDcZQKeG0BECVg2BNAcHEjzSeVsjSSqBvGFo4ORoIIMX2Wwg7KTuZdTv42g8laZBRJ8udTCHwYMCQQU6M3laochyWb9HsxF6PQ+WaEJ4X/K1bPi+J0oZ8TILkLZkfTGlSojJUyLc5NeyqeX6Kxhay31NiM06yCfvc9uW9cGBoASRfB2eCyE0vydNAAGnBK+mAOeH9Q4Jz7sAltsCt4sYWckho45ockKnxfeeneDnP3iGac9EU6YHYG4g6HGgYk9pTgw1gLEs6Itmo4naEEdSzjwOwuG6ZsOB6gpC+RKLxRrr3R4m/64fwLSUVmi3jeScmSpnKllUGQclCpsQbErx9fKCz0feq0rfQSjND2ppFGgmnFfNL9W0cw+DE6nsoGuau0bY+MiknmHgw2YKu1YJZcJrrht5zh5AthqKqK4JtTBqPVfIBDiL1UXWeZaXSDLCeyb9OTyU6hBLGkQnJ1O5b6gE4YOG9djsY7y6XeJmHaPkgEhbgz8IMDmeIOj5so543vt4JzB5NBnDtLhDoRCgz8Qz0898fnCt8u+wwbN8WIrDmcD55GImwDnLU2y3OwT6OX788X8Go+kSzh/+rxrdGXYV6CrQVaCrQFeBv69AB5y71dBVoKtAV4GuAl0FPvwKnP4nn7ii1JC0XEHfLAROZKna5k1owoTbcOgIRGS6j4CJNPnbRF3FVF0taTsm89SQLOW2ZeKXfNo1W1EPEDbltY7WtFFruoA3Uj1CMLQV2oawjIlQA27gw+0FKNEIXGMak/CvajL0BxoePx7h6DiApsX46OMZnj6dIElWHJklAHH+sIMfTAD4ePVqhZfPH3D/JkW9NdCzXIx8D33Px7AXShKU3mSCcZNuUwl7K7+txjRpXeN+t8XtaoMCNsZH5xjNxjIEi6k/grlov8fd9TXSJIXtGozzYrneYL2m9iPE5cUE02lPgH2eV+Javr9fQ9MaXF3NMJn2DilrCw4dtzWw2ewECBEqq7QooT4HsaXQdA7vMiW96TqOwLLNOsXDfI/9PpXhiatVJaCo3+e2dwNtU4CK3fEowGQcCNgkaOanZZfQNQpVNEnQtjp1KSV0o5XUokA0XhswEevCdTyBcVRRMKFLnQKdzdRuOC4H/HkYjiaYTM8xGh4h8AK4dNgSmpeZpE95Tpbhwbf7cPQA+1WG11+/xfMvX2C13qAkJOfQOFtHMPSgOS12+RZRtYPpEGZWMAk1CwdBNYZTDqBXlqSwCcJkuB8HITI5yvVGt29Rist5vdlJujkvCTwr7OMc0Z6glAPdmHAllGWThX5lpYjgYEFRKbAdQD2MKGLYNOEwzEPSmWlW/g0ZJHcYJkf9zGFgIOFyWWuoWh11a6GoNEQx/dKVpHMJWnuBgeNpgNAjXKwF2vZ6IfphD77jIiMsTxPovE6iolHKivfO9TzLEO93gNZgPO7LYEzH1FEVuaxxrnUqWfiVDRfe02w8EUISshIeKhWG8hATlMswUUk7U3liweVQO6ZkZQcD31+peZTWoVDPgcOARIJXlcqldkd53vOqQcykcV7hYZvifhmJVkPTmW7W4eg1Hp9N8EefXOLJ2RCh3UCT9WshpGLEc+VYeJ86pinXhMCZH3Ql05nM45WEMdsmJYfuUT+iBvvRY06fd0KfN/3b1JtweGDFgYnq4U9IzmcAAT2Pn/yY9eN9+D4NzntA4HDL+0QBaRmaSOCsGXLtLIsecYJqpuUJ3NnJoGua/652VnANqeYG1RnKBc76i8pFTCv0ObOkam1xndLTnKQ5IoJnSeDz+DkUkw78SqB+mlEHwwaJI9CbHm6eAxPvKlGtyXP/ernH7TZGZWrQPQP+IMSIzYp+IGuFz6ldtINpcUfJBI7nCMwnIJfnD4+7qqRJQ50SG5fr9Qa7/Q5eYOPodISg56KoCuz3O7jtCf74u/8FLISdUuPD/12jO8OuAl0Fugp0Fegq8G0FOuDcLYauAl0Fugp0Fegq8OFX4PQ//+H4hnCDSbkk4SA1JvoITJRrlJ5lqhR6PVNAJfGZCu0pvzOhR5Ix7VeJMoBJR6o0qEwggPFsOmc9DHzC3Ea8rVEOrPY5Nny/CpJ0JnA2dfpzW1EZ6Bzmxy3/roVGdAQ1XJ/Qhg7eCLYNfPbZCZ4+HSBJH3D1qI/Pv3cMDXvUdYbVLsb13Q662QM0H3c3EV5/s8HtqxTp0oDTOPANBwPPx2w4wrDfg+uYApuZXBUIR4+qziQ2sE9z3C43+P3bW6QtcPXRYwEyUZYKGArDHva7Pd6+fi0O4OlshEarcXM3x+3tDjosjEehpDEJZZjCHo2HUqPlco6izHF5eY6Li3NRO6xWHOrH5CvTmQTMDbKMKgTCNG6tLyWZSlXGYNTDaDjC/f0eX/72NaJ9LN+jIgCNh+02RVlk8nd9z4DrcOgXt8GboDXA86goKOHYDRyXMJmJVeXFJWwzBUqaAg/FU1sRrhHktodBZwSQtiSDCc4s24Dl6ALCw94Ao9GxfA56IwRuoNaHJEMLaVAwI2xoDkzNA0oT+4dIgPO719dI41TgG9PnhmOgsVrsyghRs4fulDDtHI7Rwm98OFkfdjmA2XhoS6VWoK9aGhiCIxVwJmTe7vaSaGZjgunQjEMq8wZxUsp9QCjIlGbg2QhDE55LSNegqQs0TSnQXEFnNijYVCGw5W1xmBYnv0krgEnwSCeyAGcYqFq6nTXQaELQl2QtopipVDp8gX5gYti3MR26ApwJdT3fR7/XRxgEMjyQQJnajKzivVdIkpf3HM+Rx0CwGu13ksRlWp8pe3qPLYOwmffy338yXcu9BgTHBJHURnDts+7UM0iCmileKnZkyJ4uAJXHJYyUOhqB02zUKMhLvQc/RCXBoxJvtClQXMHrRgaCJnmDbVxgvomw2tFHzTVnQW8a+IaGH373Mf7J548w6Zkw2hzxjlqYSrQQown9wjxWwlSuIa4rwuRS1i5TzkxcK9BLh3cqqWQFkzm8rsY+SbCjViUjmKWWhNfdFrjL9SNeZXkWmPLcY51UC4HNMz4r1ftxZwTPkboJaeCxOSEJZ5X8lvM+1EjC8AKdVfpZNZJIkqkiqgWOE9qz1gKcDwlpPotFs0EdDa9HUclzmwn9mCn9gsCX1woyWJB/vo1SJGkh6WbP9dTx0QFNCZKpwznct7wH3i12uN1GqC0dhm8p4DwdoTcI4Dgm6qYU4Eyf89Hxkah0mGRnypnnyPNTnmuVwI6jFMvVRhz2HH46OxnK4MmyysWJ7eEEP//sv+qA84f/e0Z3hl0Fugp0Fegq0FXgH1SgA87dgugq0FWgq0BXga4CH34FTv/1v/z0JklSrNZb0QsQ0NGOS+jiup7oH5hYVak1ulHVcD9+0FsaxSmiiFCwhcXBUp4regw1QKvCdDzA00enOB73BcqsdxkW2xJfvrjDm9uVgL5ahglq8GwNwwHT1C4M20BWMXlYQePQKt+G4xswrQJlkSKOG3z23WP86EcD5OUSR0cWPv10JPC0brhVP8L1fSq+Zd3wBOBev9zj5mWO/dyEnntwWwcD18NsNEKf29npszU4EE0NWxsMB5KMpQt1n2RY7VN89fId3iwWMAILpUbvbESahqPZsZz3drWG77uYTIcybHCz22K73XOjPWzLwX5fYr+PRXPx6afPRMvx9u1rUWR8/tl38Ol3PsZvfvM1/vavv0ZTu3jy5AiOA1xfP2CxSOF5GgYDemuZKG1kkN/J2RQfffQxbq4j/O3ffIGmTjEaOTg9O8JwOMPLFwu8eXkLz7UwHPpwbKAqY0kZO06F0VBDr0dvsAE/YDqZCgCCR6pJPNkub9PBLKnKHFGyF9AkMLFhMtOAbdoCmfhh2oTWmmhK6KHmYMTx6BjD4RSB14NF5YCkYgl2CakI2JiUtWBpLlBq2C52ePPNOzzcriStzLRqVpfYFhFW+Q4JYph+Bb9XoUdw3npo9w6M1IdV+2gLoC6YtFWD4WSo3mGg2nYfScJZBgcWNdKSg/2ouDCQFy3yXLnEGZYlaJyOPYxGHmyLcDAH+EkfOYfA0UTNoXqiXFCmYlEVHLzoBIaEgNQKM9Fc0desmSg4yC2tsd/TI83Et0pJB76B8cjFZOhjGNrwuPZtNgZ8BEEIz3HV0EYQjsd4WK+w3e9l6KEks8G0silamDTlfVlKA8d3bQz7nnih+z2qGxSg5SfTzbKzQPQIahgl34+AlcoW+q/LuhVdDs+FsWJJ/ovTmQZ3AlTCeCZ8mTRmo4QeaAVdxdsusPkA4fl8qAn5G+yTEottgnWUISv5LFCDFbWyQt+x8YsffYKffP8xArtBXUS4fnuDh/kKx8djXD0+x3A4lMaGqHuY1m2BKI4kddtjGtwPZF0mhMpxLHCUKWSuZ8Jb+q8jpsUzNcwzinI4LgeGUkHTgsP7eD3F18xzFcDOda9SdklIhAAAIABJREFU5ZJyLqkCItRlI0dBXbGqHIYEmgc3NhsDSrEB5Bn/mQ0a87BrgLnlA3jWcHhNakCInwnhFfQW7U9FTUgJesDZQKHKiPCewJlrnWuOQ1f5zNrs6CjnOZsI/AC+68H3mHLmdWrg2Q5MwxYw/epugbtthMaxoHkWAnE4EziHMEze+yn28VZ2LpycnsD1DwnnqhLgzBoQvvM4+UE1yWKxFODMYYFHp2Pw1mdzjeA/NC4k4Wy2QZdw/vB/1+jOsKtAV4GuAl0Fugp8W4EOOHeLoatAV4GuAl0Fugp8+BU4/S9/PL4pq1Lcqkz9WaYlDlKmAAlcGMKjAoLAmUP9JIl8AApMQHJ7PLenEy7p4np2BS7RFUuINeoHeHx1jpOjKeI4wW+/vsbvXqywJGg7eEaJVDzHwCC0Mei7omOoqFIoMmQEV3oLXQAmEPY0uA6BTYPHjwb4wQ96sL09hiMNj69Goomgq/ibVyt8/WIHN/QxHAUCkm7e7nD9TYG7lzrmrwGrNjDt2wgcCzZTm4YGzzHFTStbzQl+xFENNLqBuKgQFyU4k1DzDOiOiSjLZPBZGPoC9Yo0l7Rvr98TEL3ergXQDkdDPHp8JeBnPn/AcrHGbsshY0ws0xer4+hkJCnE1y9vcXu9gW0HGI9Hoj0gyFGKgxLC1VpgvYkEID96fCQ+59WK4DGXFO54EuL84hSeG4q7+vXLexRZjSonvqrhujVMi0PQWgQBlRua1NYPdLg+06FQLuaD65ewk9vxW9RI8hhxGgmMRGvCsjiAzJGmA2vme5ZcI9NopBaEzr3eCL1gAN/uwbVcUXS0oO5DKQKyvBJHd120MDUHru4jXuV4uF6jSBoYpoOybXC7WeD53Wtsyi16EwODUYvQbeG0FrTEQb2z0CYG9Mog4ocOpkJVolRUD+LvLQTSbvexeG8J6zb7DLt9jiQlxGtRlkwJMymqScI1oI974MgwRQbtxUDe0ofMIXH8VIlnpSfnYDcmxKmXoOucUWgqZCykJdPyJbZc/zETxArUEkNygKXvEf6b6PkWep4Jnwleqi5UvFbWAtcaFQ/vVRrK8cvdA6xhLjCT6Vw2hMTZzBS20aIXWhgPPfH3MqXK12Wjh8lsprSpsaBugel26jU4xI5NFN7j1DbEGYGiAs62bYnihveapNVlR4OCqe81ESwGASuBs/I3U2fBnzdR0and6IiLFotdgqjg84O7IIjMG/hmi5OBh88/OsOTiwk8kxexQMP7IM+RsNGjtQgHA4zHY0ynE/SCQN6fCXwCZ3l/wv2iktQ/nz98ZslwPqbwbRO6JLmBfZRis41kuB6Pj45l+XlDkwGldLQzNS2DFvlQFDbM82rEdU+YzZWsgLMaxiigXZQVrUBigmlRuzB9nFIpwwYB62zJM5UebdEVHfz4hMcEy1yvfL6KroM1l9djqpzJeaBsqSdpEadUCZWSbub12kQJopTPDZmgKNeSqhweG+tMx3XgepJK5w6Om+UOK6ahfRe6Z8HreRhPhxiNBzA5wJP3fbIT4DybTWVgI+Exz5ONRjajCJ3fJ7o5MPDm5l587eNpH0dnE/HBR/FONDFj7yl+8smfd0MDP/zfM7oz7CrQVaCrQFeBrgL/oAIdcO4WRFeBrgJdBboKdBX48Ctw+t/9yfmNSABIMJl2JJDgoLDq4D7VFHQmFJaBeg0TwNyWzSF/hHg1SsJl2TbPNKCCY4RcRCOh72AyHqIXBrJl/ctv7vHFV3Os4woFFQ21Aqj9kOoNF67NNCR/skZeFQKccyYl6Rz1WkymjgzAsywNo7GOq0f0ibZwvEpg2tX5VLzGv3+xwhdfLuEENo5PQkn+3b7d4e3zAtfPNdy8rNAkLQa+jZ7rwLeVk5bQmIPU3g8La5gv5BZxXUdeVUipMOAYOEuD0/PELx2nKc7OTzAZjRFtYyRRhjTNUVSVJLUNSxeH6WAYCpAsmUTMWvz+6xvc3S4xGLq4ejzFdNYTeP9wv0O8qwCqFzi0kT5r1xboIw5rSTgWkkoPQxezoyG227XAtCBQwN0PbASBJz7uxXyHFYexRbUMlWOKm0lpx2UqvQXNG4TOXgA4HqEz4bOB0DcEwNOPy0YCYZrFrfUtB5FRT1BA0x2UlYXlKkcU5/B8G6fHA5zMAvgObdCExTz+QNLNjunDMV0B+lxTLVOyMhitlYR9lpYwYMG3+jBrD9v7BG9e3GK14nC5Cst4h4dsh8ZtMDx2MZlp8KyC1BhtZEBLXOiFA720YWkcPOfBYjrbsER/QBDHYWr7mPAsE8hJzcvdfIX5YosoIRQF8qJBmreSRCYV10xI0j9wLYSODt9q4XBooKmS/1QhCDqn41eJfimfkddiElUSzaWGKG8RZ/RSMxWrkrJGS9jMhD+HLSroHHp8H1MSzoSQykXcCiwNfFfgpJpQqO5DAc45z49aHALS94C9VIoJrUE/NDEZOQhDWzVVqAGRe54gks0m9ZXvRy0Mk868z3OmwAk+CUAL5RYmcCacriruOKBmhMBZOYllwB19xjJxUcFmeonp+BXdAweM1hoyge81VnEOXnXX8+S4PAMY+hrOxz6enI5wOgkRuDosSrL5PMgSxFGELOd683F2fo7jo2MBqDKYsa4EyvJ/TPsS2kZxIjsLyoIJXB2WeMZt2AT3rYYkK7CX+7ZETqjO9DH9JhqPt5I1z+tKf7SlmyrhXCrPPR3rMliQfQX6kamiYX9AgDPrKWMlpQ7iw+bwyjQXQCsaDq5Pwn96nMWlrZQUTC5z+B/htGhlxAneCnxmHXncLQyUrSYebDrI2bihS38fZ5JapiqjFY+0KQlwHos8mwmcbVuAM33SuyTH2/kW66yCM/Dh9BxYvoWw5wtwJkTPcqpH9rIuRpOhNGJYH742/7vx/7H3Zj2SpFea3mv77mt47JFL7Qu7mt0kZ5pqaQjMDGa6pzFqQRoBDehGF9KFBAjC/A/9G13rQoAgSA2pKTbJKlZVVuUSmZGx+Wr7Lrzn8yg2/0LSouiIyMyIcLdjnxkdz3m/5zBFTqczzwN3x6yWGzx//hJpnmK2mODwZI5eq7GLt1Kfo9HH+MkHfw007pBwfvffawxHOFRgqMBQgaECQwV+qMAAnIfFMFRgqMBQgaECQwXe/Qqc/Hf/5gMZGqjAivKzyvCwTvKakiIkdCV0IazpCEANJvKUG/UhTUiAQdisBg2qiVsGncwElrYloJXb5e9WJb5/tcX9tkDKLfo9vc06JmMPkWeh79WQOtk6ziFUPQfXEdi1MOwO07mL84sxjs+YhM7hBSXOLnwKPmAZHT756ATzeYRXr7f48ptbwGhxsPAlffn29Q4vvy3x9rmB+9ct0lUDGwamYYBx4CnYTJBGwCcDsJQ7mKlEAiOC9V2eYlOkKNHBHQcIJj78yMPT954g9Me4fbvC8naDt2/vsE1STGYzzBcj6EaDqs5FReG6IYJgihfPr3H15i1mBGvvn2AyCZAmBeJNgaoA6rKVoYFMRjJBSFUHoRSTotSgpGmiBqY53NpOFYCL8SQSfyz/I1xd3sUCcbsGaKpeBuD5rkow23wwHewSOjNBzgGRTFtrmEws8QgHLhOdahgaNQMc1MbEOx3STH9D87DatPjq61tstjkmUx+Pzuf46P1jHB740EAtACEfYX4A23Bh6ipdK6oCcdbKRDTkeYU8o7JCF7VGYE1QxB2+/NW3+Obrl1hvEyR1jdYx4B8EODgNcHBEnUeJKsnQ7ACj8GE1PrTKht7RPe0i8ELRmbABQAUME6nUaRCcWraHNKvw+uoat3dMo5eSCBV4W3AQpsYctgxh40Onl9zqEXk6fJeDGDk4jzlVpTiRJDKHxhG1tyoBS0jL54izFmmpEqm8IAineZXxSiJYDjzqMwDPIXC2EToGXO4uoMdB4CLPg6aSx/vBdNyJwPQ2k9tUgRCWMuFK2E1VDUGqpN7pGQ8MzKc2osCE77BuKtXs7H3MPM98Kuo2Qt/FKKJvWxfoSfhZ1b00bngd0J2s63xeusYVYKZt52HXA4EpB+b9MFBv73FmXeit5oMqkW1WI2GzQDcRBD6i0EPkGDiITDxeBDifB5iNHNGmcBdEU+bI4p1qCLUtbNfB+fkjzKYzgbTiU+4Ihw3ZTaDq38g5X6+3ct1w/ToctskmjtybeN/isbWin0jSQnzbpm2Ll57Pw2S/GpjK60E1pKqykgYOtRj8e97jmp67EFTzQaXHmQa3BcjKPaRpUJWEzZUk0FlfUcyw/UJNi3jwLVGjsInAAZcl17xA5t83+LgWeU/TdAt1p2GbFthl1J9w3dZIMg6VpCO/h2Gx+eTCd2xRj/Acc5k6Ju93jvyeTVLg+zdrrPIaIYdVznwY9Lm7JsaTEVzXQUWVUR7DdkxMpmNR5tjcHWLbcs+PY6Xa4fdG0QjL5RrffvNM/m6+mGB+OBavfZol4nk+Hn2MP//grwbg/O6/zxiOcKjAUIGhAkMFhgr8QQUG4DwsiKECQwWGCgwVGCrw7lfg5N985qiEM9OZGge+qeFS4uQlZGsIOxpJ5skwsP1Wbg6kI0QhUBKwQibGQVmEXAQfOdN7vTiGOYSOKVfLsuH6YxiWLwPCXl0txenseDYCn8lqgmpuXd9D7pbKB0cGXhF60bVati0OTyL8xS8eI5xyYNYt3nsa7PUOHX72kzOcnobiLr26XWO5XglcsU0Hdzc5Xn5b4e61i2TpYHVdotgViBwLAbfBExP2TBQTLDEJqAkgInC2HQdt36HuWyRVjXVZwRp5+PSL9/Hpjz6SreVf/uYZLp/fiRKC+e67+x02uwrRxMXp2Ui8xkmSYr3JRNcwGtt4/PgAR8cLWWmb1Rar+y22mwx12cN1PAS+j3jvHHZtew+quG2dcF4NbRQwrhmicOBrZWo3Tius1xwW2Agw5sBHx9LgEjbbgGV3ApwdD3Dc/cMH/FD5nEcjUxQnI59pWKZZLeiGDY1gjUlTDtDj1v0CeHOV4fsXW0lSEiRRR/HBe3N89skhxiOuIw5UAwLPh2O5YKVlXBoBp67Su4RrhH48lpYJ084EWgNaYwKdjbubHV48v8H9Osb1eoXO7nDyZIaDY0Ivxohb1NsO2X2DfNWiznV0lYG+pVdZkxQq0+OSwu0IhjnY0JXj2cUplqutpJqpKCgJbysO8WvFK1y3ktNW65+QvSc2pZaAUFV5m0VLYUowVurCngutDvveixyrpFMJjsXvrLQbAngNHb5jCtyXc2RpCJhwdplCVtcVv58DFkXdIbsHCKvVfwSGyrHMYXyEnj1qDubretlVwOQ5FTRsToxCA9OxhXFgInCoTDHgis/599cvz5U4n6MAvufJ8bA2TE/za82go7mW4Z1c99yRIIPwCDf3KgpJ/rYcMqn82YTfvH74GplsrjsLSdYjTuhpZwqX9x4bIwHOuqSbP396iJOpA9+BDG1kXTQObGxrOPtr0vMDhNEIpmWrJLUMNVSJXjnvrAOT7VmBu/uVuLuZzOXAO15DapghB6QakhpOihpL+uyLSkCtzpMqHRFqSfZ+aTrnCfxbDqVkO0LtDHloSvF45V5KTYYMG2QSmOddE1AtKXBRbNTy83ydaighv0clxdkgoBqFoJw11U0LhcB0Hk8jKX02RtqOyfkeW6azZb0CSU7wrJoErDubRVSweLYlyXU2LThkMfR9gd152WC1y/Dyeodt0SFaBIjmvuwOcQIHo3EkYJkO5+1uA8PScHAww2gSwmMTzKD7vMJms5FjYnOM+pGb6zu8efNWUtuLoyn8kYOyzgVOU90Umef46Uf/DkbvDwnnd/+9xnCEQwWGCgwVGCowVOCHCgzAeVgMQwWGCgwVGCowVODdr8DJf/uvn1wRuhAYCTymx5UeZ3F90n9aosgVJCCoI+Tg98pwMEIwGQzGwWGEMARv6ncpMNbBpMtUEppUKzDFGMG0fWyTDG+ul7hbJZIiZUo0ihwsDqcIIh9pnuHu7l7Sub7P4V+RbA+/We9gBT1+/otzBNMacXqHjz8O4NgVGONlwvnkZA4GtNe7BM++vxToOhvPEG9aPP+W0LnBm+c1kmUNGxrGvo/ZKEDkO5L2lC3wTFASlHXMCvOY1VZ2JrIzJp3rGoXeIppxsNYEeVHg9maNdNtA6yxxAzNZyqF0PrUXi0h0E/S23i85oLHA+cUEH396higMkaUl3ry+xdWbOyS7AhRHE/Yx9UkvasoEL4eDlYR+nQA1fuQ5FQNKtSCJc9oAdAtZTp8vh4URXPfwXE1UDa5LeM4UKzUkD8CZSV+mm3t4/l6nEVoIfROhZwqosmxqTHyYlkpZS6K1N5CXGq7vMly+2QikZYOA3uYwBAKfA+gMjMcBppMRIt9Teg6DjmwOqlPAjgBOACXT8Rw+RyLLAXtVLxBTh4uusZGlPdabHG+ur5G1BaZHIbwx112BnmAz6RDfltjdlmhSA6YewLE8aL2GoiiQF/RbKxUBU8BMjDI9KoMvs0L5ljtNoCihM5UXTIg2rSbOYfXvbKrsFTSSVFY3CdZEDAyy1pX/nMljgYmiSVBNHX7wewh/2djggxoLAc705nJAoGMi9C2MQ0++lp/cN3yYgOW553VGMM/0O0G6pHgL5fAtm1qAc8fhfE2LJK2QplRttPI6mW6eRiZmY7qiTfj0GYvXl9e1cjgTlHpMr1qmHC+T04T2BM485qajG7iUpLux/x7+O2srGg3RfNAj3Uqt+XN8LdRy5BUhqYE4ZaqYuyB+r4vhfcC3dTw6CPD5kwUeHYaIPCax2QyqpClEQE9gKgMtg0gaWYSqUvOG9yJNUrf8e0JeUY4QOnMNlPSmc+BeLedBgH3H9LIB3bJRdT22Kd3HPDa1a0NsQ0w8s5kjAXaml3tovCfQMd/Qa89GD0F8J2uEgJkw15a0smpySFJarhuVVH4A5LzX8F6qujD8n9KkyMDGolRdDN2UHQVqt4dKbYtyo2rF07xJcqQF6wsBzzIokwR9v17YNKKPXc4pz69lyP2F/ua8aLDcZXh1s8MmbxBMfUyPR/LZDVwBzky053mKONkKsJ/OxwjZkAjYtNHldTLhzB0LBPmsy5s3N3j7doko4sDACQy7F38z60gtk9sf4Wef/g1sLRqA87v/XmM4wqECQwWGCgwVGCowAOdhDQwVGCowVGCowFCBP6IKnPzH//DjKybwCI6pZSDMJCAhgGHikNvlizwVeFGWhBi9gGNRAuyTmr2AFJWkJbTitm1CK8Y7+Wdxj0pKU5ffqZkW8qISRcJmmyFOVYJ6OvFxdnGCcBxhm8Sim9huUwT+COPpgQwZe3O7RqMX+PFfHGB0QDC4wUcf+TiY0Rnbii/66PgYYTSWrfFfff0Cm1UCzw6xWXZ48V2GV98VuH5doM0aRI6NeRThcDbFbBIh8AhWVXKbW+YJCZUzuVQwianivkXatVjnMbZFjJrD4wwTumahqXSUOWvVilaB28uZ4KYOww88SYauNxvxsp6dT3HCQVod4WorztObmyWKrBLyJHoTwhnLEpAWxxnyjMPQIMlxQuai6JGljaRrybmqWqbWCTTl1n66mcOgRxjyswnXM2Az4UzgzISzC1gc8Gf1ME0qCgDPN+D79Akb8mA60nUI9SPRgXC7v4DYhoPEdKw2BW7uNjJ0zfVcHBxM0XVUGNyibkvMeE4Wc8zGIaaRJ/oSQuy+bZCnKcqi2KfjKaZVeg1pgAj0bdDUhH0hDCNCWfbY7FLxe5uejt4qULcpWoLEpEF6XyK+a9DmNjxrgsAbyVomcKZOoaLGheBeBuwRQFbydVkrgMeUNZsqApxrHiNVKmqIIBPDKrFMvcXvAbL8jVwPCtryg9/HHQJMQPN64LUiOwDketgDajm/yt/s0pnscneBJZ5oJssnoScOdEJppoMJLAmEuaYsg2tUNSCqslE7ALJSjqeoKzT0W+gq+UydB4EzmxCsH1986Os4mFqYj5liN+BZuoBcrikmYFXKX71OajsIbLn+pZkkvgyVUO+1VjQirIdKpyvorLzSraoZDAH2Rd0IDGUqfpv12KUctGhiOg0RBhxUykGjNVyzw8nUxUdnUzw9HmMWUsHSoG9KUcIQnrIO3GXh+aEkiAl8eVbok+YpoEPY83wYpq3OhySsmQJvsItjrNab/SA+gnsOTNUkRdzourxOnn9CcznXylEiGhjRmbCJRv0FxTV7cCzAmfdRnif5OeViNnU25giiqWdR6hHVkFCDVrlGCK75e2RtiGpGJampMKJSg6BZRn1Kkr2Ta69qe+SVOue7tMAmKZHkKuHMdUsQzd9JL7fn8vpVbnrWzpVGgiE+au6MoPeZCefLPXD2pz7mpxNE8xBu4MjAUx5fksbIi0wGLkbjQO5r4vk26PmukUljUq1R7oy5vLzFzfUa88UYi+OIVn5UZS4ueOpWtGKCn33yN3CM0QCc/4jedAyHOlRgqMBQgaECQwWGhPOwBoYKDBUYKjBUYKjAu1+Bk//mPzu9UgnTRoASE82SoJUt3mrgFRN3BE5xUgp49n1Hhm0RzNKDSgjTtzXyLEGZ5wJiCDoYCSWEdh1+n9JMENNoxn6rOnPR++FmfA0CYHRdlABMaRIAEj52vSGD3dKixzquoDk9Pv+zMS7egzicT058HC0ieU6inpOTUxwenSEvWly+usXXX73CN1/e4NnXKV5fNmgqgrYADvUddYNpSBAawfcIZTgAi3oKQk811I3whKlIGazI16dDUs7LZCePVtcwO6QWw8D12zvkWSWpY02zMJ/PxINKBYXr2cjyWFJ+tm2IVzWOO6xWDQ4XI0ynrkAmgsk8z7FexzL0LwwDeJ6J3TbD8r4QmMXhidNZKEnC3W4nYLaq6HfmVn8FnQyzx3QKzA+4Bd7CZOoKQDZ0vjYFzEyT6WZNtskbRgfTamHa/NyJAsT1HNl6T+jv2SNYRoC6McS/m2UtkqTFdldisyXEW8O0dRyfHMIPHCxXa7x+cyPb7fn6z45n+OKT9/D4+ECcxYbWIY13yNKdaDro+6YflkSOyd0HfQu1ELuYCeUWpuVjNjsW0JgVGfImRtWkKLIMRVKg2NSodzr0MoTZhTB0Wxy7XFscMkfQn2Z0YDPpqnzkTJDSEU7fMYFtxYRoqfQPDyldAkheAwo2798mc33sh9M93Cr2PFGloGX5cjCfWksy+I8/84MSQ3TPMHU1fJDaE6ZPfddAFFiSPKbugoBPEsKiYKD3V4NLn7bj7hPFhqSpFZzs0dGN3SvnL/+ObmwCSHqTi4qaDXrWe3mOk7mLw6mFEYdImj30PQSlDoeqDCZb1aDL6geXMGtGXzjBIhOtvHewYaUaUIak1LmrQAA1VRXQRfvAPkpWETR3WG1qpHkLx7VweDDCwSyA67JWjJFniJwOjxYhHi0iLEIbAdeirVQQbMLwHBiWI1oUk0M1HZPWapRFLveuKOSOgkDVCFSCEN5WoqLYbLe4vbuTNREEofiX2XBI80I83y0HKdqqvpKcbumnbgUMi36D/hF67dtaQslMsIsaZu/5FqWKpKJVgprnS7zee08+a0UYzJ0LXBfWfn1QTcHaylrZp/+5ZrOS910uPRMNBy42vSTZmcRebWOBzWnZSW2ZHhfgXIhFHIFvYDLyBTR3LZuCmjS/2Fh7aIxwZ8Jqm+HyNkXSAKPDANOjCG7kwAs9LI7mcq9Pklj82ByeadkmQ9ei2mBDjM0QGW7I9SkDM4GrN/e4vlnh8HiG8cQR4DwaB5iMJ6Jcylc2fvzBv4WjDwnnd/+txnCEQwWGCgwVGCowVOD3FRiA87AahgoMFRgqMFRgqMC7X4GT/+GvP7kSiCbDx7g9n6le6i8U2FGGWn7ws9rzLThBEpstmrpEU1eo60KgM5EvdQm2AZgcNke3LRUCuiZQomioqKA/1xNNA2Gggizctl+Lp5QqAP7gg3+15sC7zkBeQ8BI0aY4eWzh0ftM39Hv2kp6l8oKpu28wJft9ISKy2WGq9cJri5z3N/WyFImFk0Yvc55gnB1E2OqK1xbJTxNwitHttuLa1RSgJqoH/hR0p9alyjaFnFRIKlKtBxCFgTQdBNxnGOzSQUAexziN46Q5604pU2bA99qzOYRLi7OBCC+eX2H9Trdp8KZDOTzaAhDX+BrEqcCXwm6qJnoOvpSCWNLuEwh+6YkLnXNxGZFj2opr1/XCY1rzA9MLBYmJjMTfkDZADUWtehHQBRoKLBoWVQpQCC1AGezg0XHr0c45SN0J7CZMM6BbVzg7W2K5y9zbNZqSFrXcQBkCdOiGsXHeBwK4Lu9XyOvKhkMOQpcTIIRPrhY4MP3DjAl9Ld0VFWGLNvK87sevbpKWSFgt6dHu/vBs7zbEWqZmEwWODo9hm5xm/4GaRxjt95id5+i2Rnw+jmsLkTbKJ1BnMTYxYmCpmSaTCwzBb53HoumQNy6+5Qz/11S3OrBZKkIMsSlzEYEGaIa6KcS/EytMlWuPOYCDfev/+Ha4dokrOT5IrAkWKfKQtLNHOJnqb+nVoJDA32b6hG1O6CsCcIreS7RRZhsjFgCRS2Lg9+oDVFAlVBQfNGdUiswwUp4npUdEqpW5M/KSRx6BuZjEwt6nX0TNi/xRiWNNYOubybiOdSOA/k46I6vgUlfDsKzlbe4qtA0TOWzH6NLepUJb0mGc2ykeIY1aRhtkgabmHCXeg51vfHYpxMHs4kH39Oh9wVGToeLRYCLgxAHdIl7Jsa+I0ndnkP+9moJClfYFCOYd5jIpq/cdhCGHMwZiOKF8JeDDnkdUWmzjWMBzmwm8HvEz94BaVFKaphNL53KoP1/vCabmrAWcm0RsvLeR7hNHQe1I/yQAYmE0+LVFtQMi8Ba0tVMMBMBq7XNdcLmXt92ot1gGlo1uXgfZjOIa4jfw+RwKUoTNt4Im6n7oEIjzgr5OikapITNtYaMOx5yxuvZlNARuBpGgSMNP9bJsSz4ngOR30ftAAAgAElEQVT64JWjvhOH8zar8OJ6g3VWSrJ5chTBG7nw9g5nrvOyymFY9PFzzfcwORCWgxdNNnT4vHTGV3IP5v3q/n6Nu7s1prMxdKvFLlnJeqJqhPfHsXWO//TH/yXsATi/++80hiMcKjBUYKjAUIGhAv+kAgNwHpbDUIGhAkMFhgoMFXj3K3Dy3//rD0WpoVylhBx0L3MAmgGDyWWCq1Y5RpkkJI8ifGWSrWtqNHWBssjQVIWkmR3bhM2BXqYafuYy6SyJVcJNU7a10zna9AYM24PpeOJ0JkQqKiYxS9FTyBCwnlvDK4F90G2BzsttjOV2CdNrcfoowOLQAroUrtsjGtkqqWsTojLh2SCOa6yWLdKYiW1P9BW7TYntsgZKA6HpIrQdeJYJx1Ru2H8KnAn3CFRYH0J4upqp++DwwrIl6KmQNx16y4LtB6hbHVdXS1RVgdlUDVbcbEtJAdscoOh2OJhPcH5+LgqC9Xoj/lNqJZjCFI8x9SLTMUYjH2maytBAgiiCNII+Dg3jAC/XNxCNFACjU3u7rrHbVHCZPtTp464wmZiYHZgYjQ04Dh23lWhS6NeWB520Bt29HFymgDN9zqZFuGaLQzr0InjmGHVh4u4mFmVD1et48TrHqxc7JHEOTe8g8+J0aiQM2TbPY6+aSlQC/HdaVphD/eSDY/zkx09wcjQXZUTTFMjyLXSjkQGThIZchEyeUt9CeMfE9/3dEm+u7vH2eovReIFPP/8cQeRiF6+w26yxXa6xvtmh3uoI9APY/Rh9q4YS0gm+43krCUeVG1oGFdZUFLSoWqXU4FpjWpiwmRqNsqaGQf2Za/ShEUHSamjUKKgmzANEJEjce0HkewU+ioaDEM6UZDuBnfKd9wKXZXCfYyjfOSE0B7oxWe45ktpnMpVrhAlS7j4gZBatA13Fli3rgq+BYJnrs+moueBzqiGfkm6uWsRZhW1K7UaLvKKPXQ09JOSdjyzMRzamvg0bLdCV0PQWJq8Jm00hQ655Nkn4XLwXEHjzPDGpyx0A0pJi2tcwlUajA4oGkm5Oih67rMU6biQdz0ua51eaUWgQ+dwN4GMUWXCMBhNfw6PDAGdzH/PAxti3xLPueyqxTHhMQEygzpS4a5nwqSRxHHFCU6fh+3SOWwKcJfHdKj1OmmXquuPgT7m+bdHQlKwVG15qhKokm5lE5s9IEpn+cdnZYcif66oQHQf1I6w175NMwXOHBpcBGxL04QtEVh0KAc5q+COHB9ayg4LriLXgB2EzG3OSFuefO+524DmjzojnuMV6l2MVJ8jYTKg7pNz9UaodIGnO4Y5sWnAN6fBsiLObkJkNMIJnVzzr9ICb8joJ2TdZiedv11imOcJ5iPnpFOFENb3E06zRZV7D9W1ZW7y3csAsd0DwnPO4eY2yIUE4zUbdbhdjuVwjCANpRq02t/KzHa+zqsX5/FP8q3/+d7C0cFBqvPvvNYYjHCowVGCowFCBoQI/VGAAzsNiGCowVGCowFCBoQLvfgVO/t1noQBnwiMCMYJmechWfoIjQjm1lZ/ptb5pYBC2lCWIowl5urYG2krSmAz7kXU5ho7IszEKXQE3RdFgfjCD7bu4ulni7e0OZW/BDifQbQ9Nrwv0UwO3mAS1oBka6rYW6KKJ+sAS2Pv6+g536xKzuYezMwddl8MPgPHMgGaW8IIOi2Mbo4mDNK9wvyygaZ5A3roCfvvra7x+nqFJTIS6B0/nln1b3Lkc2qa2zRPCq7dDrAsBquu6KMoCGyosukYGs3Ew4e0mBiwP48UhWs3G19+8RtOkODpykeeZpJ5Ny0EQhgLsmFomwB6Px5jP55IgzYtEhnIRODGFS+BFmMn0OH3XBNGEWoQ5jqtjPHHFjeq4JiqmzPnvvQG0BqqiliYA+hquAwQRBwHq4n0GFDwzLaZUCdGVi5fJWhnyaDLVqskj9D3MRhOMgxlQe7h9k+Pbb19jdhzii5+9j1br8fd//xL/3y9foyz4mgln6RUGirxH4Ps4WITQdPqDM3RdjenEwGefXeCLH32Es8OFuHCbthCvNIFz11eSluax2o4Lj1oD6gqodNnGeH15g2cvrqFZPj746BOMJwHybIvteontcovN7Q7FuofbTuDqUzh2ANdjml55uZM0xWazQ54xkU/thSYaBUJ0pojLkil7ngMFatOcgJQpYQVoH4bmPeT9Bet2e2ez4uRyjqiboIZAUqv0GLfK52yyIcNkKJPDJr9nf81o9J13AgKpO4gC5br2XVuAKoHebpcgyzJxBcvaYMOHaXVRWVBvoQYhygBDruOHgX8EzEUja3Udp8irHmlJCMwBdOqYHEvDIrJwcRBhHlgwtRKmQZir0raE2w/pbV4XhKwC1OlFrnjOepUK1g30dE4TI/eGaDQ2aSMqnNWOkFjBXMJYNndkWGHfiC5jNOL9gk5pXRLXFwsfx1MHE5/pZhsHkwiRT40IwXGLLC8QZ5ncn9gcGUcRwsCDY1uSAhclBrsp+2Qxz4FAYbqkiwJpnov7WnZtcJeFbgjspedZ9CdMae9VOoT6vu+pgZmtgtzijGbzpSrleFRimGullOQwXedsBBG+6qaxTzizedGoJDC937zyaplk+YMbnMl07hoQJzid0uLnpmucMJnnMZOEc9UBZQckRYs4b7GNG8Qp3c10tLORQU0Khyyq+3Tgu3D26XgO7WN9eFxc7xzG+upmjV3dIjqIcPrkGKNZJNoMBZzZjCkRBJ5yNtelNOB4X+TrZEOHnvSaEL3n4EAbSZIJcCaUbroKSb6RtU/PN5Ur57PP8Iuf/tcwEQzA+d1/rzEc4VCBoQJDBYYKDBUYgPOwBoYKDBUYKjBUYKjAH1EFTv7DzxZXhBoEDwSfhCCEHaKm2AMWQtMsiZHGHM5Ww6Jvl6lYwljCZbvHKHQwCn0BaSQejmngYBoJMJP0blFhMp3C9nzcLDd4fb3E5U2Gda7DJBD0HVBrQIcuYZIoCgSDPvzHEKKFouKAqxRZ2cIPLIzGJrEPPL9DNAFsX8P5Yw+ffs6BfAEMq8PVzQb3qxIHi0Ogd/DdN2u8+HqLq+clipUGFyYmvoOx76p08H7QIaEzgdHDhxoMp9KKNYFz0yIpamzzChV0VNR+MO1s6Dg8HmE2c7HZrnF7t0SW1ZKuThMqG5gqtSVVzN/pOBY8z5Y0d5zk0E0xA0sqnGlIzzPgBwRXTFiq7yVoZtqQQ9sIvQQy6hY6bq1PcmzXiWz3n0y4LZ5gWQFNKSyBIQfDid5BtNQqlUsFClUadAnb1C04mIQRQjfC3dsKr1+mmEw8zI51eKMOo9kYWWrh6k2JzaZCVtbYbFNcv13h7ZsMtung4iJCNDZQ1hmKkkMFexwsfDw6P8LjsxPMxxGi0EU0ciVV3fdsMBD4taIAsG1CMQuUuxCkbzcpLt8ucb/JYFgWxmOuOU3c4Xmco6ZbetXg6rs1NrcFTM2GY7uSlH7QPRAQSxkeHOJsoHQqTZ+mOZKsENjM9Ghe0v1MpQW1DAS/TM5LZFkJZrgzgOuUaVih0fRjqyGChM6SWaZmYQ8UZQ0JkFag2XE0eLYGx+KwTa4FesQ5JI8qml6uI2efbGezggltrklem6JykDS4vBB0vdKHyGsjpGd7gQnufcJ5m2RYxxnSokZcNAIpCw5G7FTi2jWAyDYxD6nYMDEdOfA9ZtJ7aXwosKxczbJ2xUnNPDDruU9za6YkwcumR5zXWG4bbNJOEtWsZycKDF2SzQ8P3k8so5OU92jkYBToOBiZApxPZx4Cq4fW1fBsA5MowDgKxSvOxhRd76K76TsZ6kegyhS03Mv2agx9f+75GumKJ0Rmqp2DAzlAkM0tw7RkEB9dzqyb/N1D6pjDT3XqI5gkZ7OtkGuLNeBnDhTl+eUaE/2OeOl5zlW6XZQrklZuRdehUvKUgagBgjyFCoxTHcT1tfdic5AgU+JlgzghXC+lAUIlCmtZdj3SqsU2qbBNamxieqGVHkfVtBXo7FONw/uFbcugQH7IeQRfiynHvU5zXG8KFJqOydEE509OEU0D9FojwBkaQXyOMAqkkcHGG+G84zjSkCNkZ7qZ/9/Bu5cMGYwz3N8vJXFPPY8uu07oFC/k5n4+/wy/+MkAnP+I3m8MhzpUYKjAUIGhAkMFpAJDwnlYCEMFhgoMFRgqMFTg3a/Ayf/8t59dEYoRGjCJx7cAdDkT1nBLOrdRL+/vsLpfokgySTdzmFngGiDq1boWo8jB8dEUh4uZpGKZbyQwG4WBaAKS3U4G2xHqEEatNgnu1jGu1yVWqYbWsOCNIliSIK6RZrl4SwnYNFOHTrBGgarOFHSPbVLibpWh1zoEEUFGi4OFibMLB6OZidlCw5OnIT74YCrJ57c393h7GyOIJtD1AK9fZvj+6w2+/VWK1WUHpzcw9myEDp259PIqYMft8PS78k2RGmJHNQTT1/RLt2g4lK3pkJQqYZjWDXpLw+RwjMUx08c68jLFdhtjvc6w3dToW/qVbYHq+w32ArEItwjBOq3DwSIS0BOnKYLQxtFxhNksEH2CDGJjdlI3kWYpiioTLC+pZSZfmdjNK2RxIcng0SiAYaikpgw1EycxU8VKMcAkp0rlUqfBIWD0KBNQGQhYE8+GretY3mWItw2ePjnE4tiCZucYTyM49gxl4SLNlKN3tYnx+tUNvv/2GkVaYjpzEI1M1F2FosxhOr2krRdzHxfHBzjl42SBo8O5+JvFBd3ytVIJomArmyGmbkoauSxbrAidr25xe3+HwLcwnYQCP5u6hdFb6AsTt5dbvH52i/X9Dl2jCeAiYDM5sFJAs7q4WRPC5lJS+JXAZqZJ84o+Z7qbCRAJC3XUHT29nUBB1luAnahofu/lVWBZpcYF5Csaq9Ks4j1XzyvaGqOXQYEE5had59IEYMKeQLaD3lNMQYBoS7qe4JLnjXCSQJW7EKjWYNKUGhq+ItZAzilTxjw2vt69FiQtKuwI1PNKvL9ZRYjIBgpXohoYaPY9QsfAbGRhHDryIHTmGmIjSYBi3/ygfOgFcPN17Z3NPEd1j7RosBOFR4u8pMOYFFy53HmNMdlsijYFcuxshjgOhyU6IN+chwYeLwKczDx4JhUopaThA8/CfDLCfDqVdC0LTNcxgThfH53J/HvbVaoH0QURPO+1QTIglddQ34vLebPZKjCsUQvRy/DIh4GE1PrIsbGJxOaauKz5WqgPUQ5spp3ZUCPA5XpVQ055XXHNKde3EqVQSUGPM0AAzoQ4tRp8sC3B+y/rI8BZlBt0rTMJzOGcFbY7NgtSZEWDqtNQ95oknNnwWm9LbHZMQfNa5rVrSWLdFogPeATObFS5bL6wq8N1/DAAUxev/iYtcL3JkXbA+HCMR++fYzIfA3orQwLbrkLdcOhfKCqNvKA+gwocevMNAdDcnbG/qqAZuuzkuLtboqgKOJ4J29Xk57KUgx1tPFp8jn/xZ//VkHB+999nDEc4VGCowFCBoQJDBf6gAgNwHhbEUIGhAkMFhgoMFXj3K3Dyv/yP//KKwEZGXHHCn+Jj4hQl6EriHS5fvcLt9S36usTIsxHRL+uasDR6TXvM5yOcnx/j7OQI0+lIwJlsO9eZsGywXq1wfX2N7XYng6VSJkjrHq3uooKDTdbAjSaYHx2J93XDrf/rHZI0g2abcEMfpkOHcyue3dWuwlff3CIpUswODfiRjidPPfzJn05wfEqNxhq+3+Dzzw4RhcD9con7dQrd8tBrAVb3LV58k+B3/5Di9nkPqzER2iYcnXVQ/lOV+FagjzCIwJawhICIBJp+6QfQlpZMXVcotR7hgYfZyQSaRb1EDttRQGbF4YVXKcJgDNty8PbNShKSTC/HSYbdrpR06sFhiA8/PkWvN4izNU4vQjx+fIjZbApNM3F7s8JuW6JrTVxf36IoY7ierVKDbQfXNNCJJwHK1Wr6MrQwSenbhgDbNC+RpiXSrEFVEtgp2Oy6GoLQQBBZCAJTQKPrkvXXMLQGoW9jsRgJAB+PuT4MWKYPy55AN0doOgtxWuPuZonvvv4Gb19fif/YsAnSmB5tYdo9wpGG2cTAYurj/OQAH7z3GI8eXSAMAwHNTGxLwlmcx67UyzBsolfRHPD3XL5+g2+ffSMe5KPDmfhpqXNwLB8jdwKr93D57Apf/uO3WN3ukMcV2qpH3yooW5e1AEAZZFm34DmkJ5eglPUqKw7dIz9UKVACyQdlBfEjw8wElcrfzCTrQ4qZ0E/FVumzpoqAvRKmtXm+Hz74PWqgJmF//0NQmWCWUJaKCdeEpKO7jooTpXqRZSdJ3UaS4AzGWhzcJoMDOYBRAVVefOIupu6DgxEbTZojTDdnRSVf81qTf4eCpNJo2ie3qcuxdA6cszCfhZhMArjyghrxgKufIkGn070TR3RODUndYRurxK0MCFWXiQB3+qh5zPzd3AnBRDdz2JLmlnS3KbDU1lvMfANPjyIcT7jrgDUmfC1goMUo9LCYTTAahbAtQ8FbGXTYqmuXKXHXgcVmkQx0VGljNpHkXLEBoOvSRGJTJ00zVDVBs9JesC50SRhs8HDdVkzd7xPM+2YBm3O8z7EJxXS9GpxJsK6GRcrzUKPyQ3qZv5fuau4e4bErxUtD4r9vOFG70fHeIslnHhP9zTV2u0waOZsddSgczqmBZ6rsqbIgcK6w3vC60cSh7/uWgHkO5HSsHrZc2ybCwEXgclDrQ/Kaz6eLC3oZp7i83WBdVuJwfvz+IxydHImXvUeDskrR9Q0ms5E0O6gzoRqE/x/BU0wvNs8zzwWPkQ0PBZzvRVVjuyrhzPt/kdcI/ABPjn6Ev/zib6F33qDUePffawxHOFRgqMBQgaECQwV+/z54qMVQgaECQwWGCgwVGCrwzlfg5H/62x9dMSHJ7e1MEKqN8cKTVCq2rdFUOUoChaaGQxhmcpu2iYPpGKenTKdOMZ2GiEJfHKpMaEoSsqPPt8R2u8Xd/RL3yxWyLBcwBsNFoxE2t3h9t0HdaYimU1gOoTDBGeFfjqwq0TDB2BNYVijqBpu4wYvXKRqtxfufRPjosymCUYloXOHJ0wh5HsPUS3z6yQSzsYltvMP9eoe6I9kKkOx0XH6X4vlvC6wuDWiFh6kfYeS5Ar+4Ld91PQHOBEtMNDOhyGNSW/I5YK6WtDGBHVULrW4grnNkfYH56RxVX+P27gZB5GOxWAg4+v67NyhyqiJcpGmFqmRqsEZVMTGpi1fZ9jS4gYnp3MfiKNwnhB2BOOvVFstljNubBnnm4vGjI4HT43Eg6cPV/R1ur65xf3OPtm5gwkSRA/d3LTZrbrenEkKldJlulrT03jv8kHKWxCwHLxIOGsBk4uCLL47x4QeEuhzoR99uB99j8lYNB9N0G51mQjcDWFYgz313/QbLu1sFQDsgznI5D23P4Yk9okDHbOzi0dkh3nv6BCcnJ/AZR9+njllrKk3UoESmzJk21fcJ0g6Xr1/hq999KfqEJxePEIYRbMeDrlmwNAuu5qDLgcvnN/j1L7/Gmxc36Bomhy00FUE7B7Z1yIsSacl19fvhehzMlhc8L60kc5lWZVKYfupKUrBsOKjGzA+JZbZsxLlLF/X+8x4mM8UrQ9oMupdVypdJUyZOmTyly1mcyOS3ewe0DK+0dEluM0FLBzZ1Gj8AZyZg6brWVPpW4HKrCSgn5OefH4Bz20CSzFynBP9MdPOzjDcUZkwdh/qaCVlpOlG5sNdUsLEg60EGh6omk2lSCUHYzPsE11SPhslZ0ZNA6qR87PQ1S3hXUs007tiGDtdhyldaNnK/UEMrFYg1ulp80h+fzzAPmPFWfnCmnOmUpms9dG0EviNe4sBzFMjW6S1W1yyHBZo2YeiD6kQOTs7RwzHy5RH6cg3Q3U3IbNqO8jlzGGLbSXMsyXI5/2pAJI9ZDfULfE8AN93FfFAvQu/4eDoX+MxGW10wec3mBddPhaZt5LXJUE0OYqwJijnEU4PGhSK+aYmDyzXKdPP9coPVOpHGCOvKNH7ZAmlJnQZVGrwfKEUGQT4T87LmeJ92CZ255qjY0KRmMhRVzrPEreX3LXcJbugIR49gGuL04gyL4wUsh+l5Xicpmpbe/An8wJfmG/UzynWvy/rk+aN3nwMu+f8pSaKAMxUcfuAABncNUD/CgaQeDvz38NOP/3oAzu/824zhAIcKDBUYKjBUYKjAH1ZgSDgPK2KowFCBoQJDBYYKvPsVOPnLD+dXBKrcOj8bO5Kq7JjmzUoUWSVD/2YTB22Zoq8L2Bpg6wQZNk6PFnj8+AyzWQjHJSxSD+4jJ84ijOA267u7FS4vr5CkuQwWY5KwbHSs0gZXqwxv72PkTQ/X9+CHPmzHElBEGJtXhDQtuFmbvtaMHt+kwf22RqsD7386wc//xTksL0XV3EvS2dAKGFqJRxchFvNA3LPLzRZxVqHXXZSlhVffZ3j+VYndjQO7HsHtXXi6Cd92EAQBPN8VZzLBiQAzXVfb3ns6VQtJFEuSVDN4pGg1IK5SZF2GyeEMLNRyu1bb4ztdQCCHmxXUGST8+VIB7JaJUUI3U0Al9A62a2DKVOmUw+5YS34fITHdrh3qyoVlTPHo0RlGY0/S4Ot1AsNoEAU9OkLsosJ2neHN5QYvv8+wvO/QkghKlv0hmavSzaIlEDWB8FyYto7JzMFk6mA+8/Cjz89wdjpDnuUCtQ2txWIeIopsuB6ZVY+eUU4On+SwRwB5liBPU2kcFEWLXZwhK1JYjvIW0/s9jhxJJ5+enuJgfgjfDyXJTP2B+JCZirVsSTnruiWvj7qNLI/x5u0lbq6vMRsf4MnFewjDCSybOheDDBYGIV9W4/L7G/zy77/C6xe3AIdUMglMJQbVFJouayunxqWoEKfFHjQ3AiDp6Gbyld5wfma6nudRfM6SDFbE9gE8q9C7AscPnwntuWyoNyFYtZk6tQ34roPI9xH6rqR6+W9Kw8FjNuFYpiSA0TWSoI13O9E2sAnC9CybFGVZoKoKUc/UvEbaHnWlht0REBP0yTDBhlcjE9pqQCKT3EVFPzWQ1xA1A6+vjmng/YMHxdT2Dw2ovW9PUtmi/1AOaw5epEKZTQXlXN//nj0El0aG2DRUYtphktliEp0QW/39A3BWY/ioC65xNLLx+ZM5FiMD/X5wqBrW16qGl2siInD2bPETs14E+L7niXJEXa8cBKh+58PvlgGL++aApvH+xNRtIY0wJtmDKBLoTCCflRW2orEopekg7mWCdKpzOoJ3ekaoYlGwmWl42/UwnR1I2n6zXiONqXShY1rBbQJn3gO5c4LnkuuPTTle29xhojzQKp1eVhxyWWC53mEXF7LmlGucypIO26zFJqZKo0VTKW8yVThMhCtdiwbXob6Ex8z1rsF1HfHAC2yWS9ZC2QB32x1WRYbW1hFMFHA+Oj2GTc0NOsTpVvQ90+kY48lI4HkSJ/JaWWsCaL5+1ijn1FBAhnOu1xtJovshm2aV3OPoKdc1Ax6O8ecf/ttBqfHuv88YjnCowFCBoQJDBYYK/EEFBuA8LIihAkMFhgoMFRgq8O5X4GSs4YqHeTgP8P75BBNPQ1PkSHYZyqzBxdkB3ns8RVcn6MoUNhPAlimu5sODOY6PDkQLoVNHIV7SFhWHaKETuMHt49fX93j27FKAWBCOULU6VrsSL292eHWXYJk0knB2fQuTiQ/PJ7QkaFXJQAFGmoa67RBnNbZpJdv3K/Q4f2+Cf/lXj+GNMuySK5yd6RhFdEg3GI8cHC0msu1+vY1xt4ppl0bbu7h8meO73xXY3biw6gm0TINetPBtD1EYyKAsgj8eEwE6IZboNQxDABGBM7fPE4R2moGiqZFWKVqzRTCLYIcusqrAJo5xdb2SZPHJyUKg4fX1HbI0k23ulq0rNzTN1+LH5TBEV6CQYfTQjV681gQ7k0kE3/cwCseYTA6gay7eXt3hyy+/x8uXK5ydT/Hznz/B8ckEddni+Xe3+M0/vsa3X22wWTZqOBmTpPthdqLfFcKnhhSSQVmOidHYxZOnY5w/ChAGJkZhiLYxcX21xqsXb0QR8fhigYOFh9FYgxcSknfoNaa+Kzl3BI0cpFdR4RGrlKhmAOOJB8+jS7lFENgCo6aTOcbjOXw/gutwKJn7wxA6pkE5mIxD3Aj18jzB9c0l7pfXMDQTR4sLnBw+ge9NJDnOpCgIX4sM929v8c1vn+Ob315idZtL+tlgE4EwUmPamQ0SS+AitSarzU4SrUzrEjYLDKzodc5R1h0aJktlAJ8m8I/nX4ZbErruwSt7EAKg96XlOSRY5RtrUag4ugym9B0bgecioubAc2SNMkBL+Mr0r5x/rj06rSs2f1LRJTDJrZoepaRKsywTBYkaVsi1qtLCrksHO0G9IRoYNn+IjwlRCdZ3CXcKAJukR1JD9Bd5XctAOh6nJJ8f/N6EtA8HJLBWJZZV3pcebJWmljTx3kz+cOskRJdjpwOZ9w6TiVsF0w2TqWb+PUGrsYeslTiSTyYuvnhvhvOFB61jCrlCXTXijCcvHQc2JiMXPhtdRi9J8SgKEHi+OLpZIxn6R0JO6PyDW1nhZzbZ2ByhDiRjijlJoRkGotEIpuOIT50+712aCszn+mNRJMnN5Pve6U7QynMhuyGYHKZf2w3E01wWOfJ0h75rYLHRxlQ5Ib7Gc0RFiin6jJJDDOtKGiD0tPNeIwNJ5flzcNijnJf9boq86rFLqRZqsY2pu2jltUkjwyd4V6lm8ThTW/JPgDMbOFz/4hXXCf0dGeh4u95gQx+8p8OfBDh/fIGTs1PYgYuma7DeLpHlCUaTEWbTsXizk4TAWQ08ZB1kzWh0eFeS2l4ttwLsD49mcq1XbFg6tqhzJCVejPGTj/4athYOSo13/73GcIRDBYYKDBUYKjBU4IcKDMB5WAxDBYYKDBUYKjBU4N2vwMnIwBUBGbe5TzwD80hH6GgyHJA54x3l5L0AACAASURBVLOTKZ4+WsB3ekk5m1qP6WiEMAgEolA2oWl0eXLgmYG6ouu4QN2qbfCEYHlOx2iCqupR1MA6rrCKa9xsa1xva2zzHrqp4/g4wtOnZxhFvoBLJhsJY5nmJAAi5GMSdZPkiIsKRdfi6MLFz39xiMVJiaq5EwA6mShgTUh2djzFdOIiTlLc3m3RUl1h+7i/b/DsmxzPf1dj88ZEiAhEVfk2Q982CEJX4C7TxYQnpGEySNBSW/YJp4jSOCeLW++rtkHelGj1Bt7YR28A2zxFgw4edQ+uI2BKBofR94sOoxEBsoumqSStyuR0Te8FPbBti2gU4v0PnkpyMY5TeX6CMqZgs6zB8+dL7DaJfP9qmQsVpFLk/ffnAvtffL/Dr355j+s3ObqKAx734FPn0EEFCgk4CfgJv13XwuJwiqfvneH4dArdrLHZLPHi+RtcvtxgvWxQpkyZUidgYjzRcX7h4NGTEItDF36gwbRacPYkt/AzwZ2lJZZ3sRx3NHbgByZMC+A8Ns+jWsCF71HHMpaUsu+PYdu+gHw+HlzaBMVMN2+3S1xefo+ySHF0dIaD6Rl8bwbXjuTn+Aa2byq0eY7f/MOv8X//H7/E5r6EqYUc84a8LKBrSlXB5CkHYzq2h6KssEs4hLHZ6ww6SdgL2M3oq1VKDaahOzYtQH0F0+lUWFAV0KHveDXw8fChatCBNVHpZl2eV8WBqbGh5sC1dTiODttWw/RUKprg2YYryg1DpYPpGefaE/rL084GBfUmDmbTCWaziTRLqMCQky2AUw3IEzDc8phaGbxJh3pSdkiKHknR4m6d4OXre3zz3Q1ul6lSieybEPv5dwITxfXOVKt8Vm5mXuNsDPEcEziTQqoWhsg+BEwTOD/oNOhyprNZOa4hSWE2cwiFd4SrSYWTmY+/+HyBDy/GApzv7te4u9lKen82sXEwC3A4CzEKbdhGL3Wi4sJzHNg6dyL8Pq1NL7LybrMpQr2EqY6B64DeZhmuuB8myOtCJzTlbgreU8SoLLoKqoDoAK+ZEC8KqSthf5rnApiZXE6zEnfLnTQCeE7D0BHVkMvhevxvD5v5G9lAk9GTFu8lCupz/XIXA7UUcZpjl2aI6bzneZOBjNSV6MgKHXerUnQa7ORwbTDpzXQzgbzvGXAdQ3QtrLdqAPHupyZX8l7tB6FcM3nZ4m67wV2yRmk0ApyPzk5weHIML6TiqMd2t0aS7RBEASaTsaSlma7nvYh1pW//wZ3C184k/Wa7Fbfz4WIuzYCqLuX7ec3JgMFihJ98+FcDcH7332cMRzhUYKjAUIGhAkMF/qACA3AeFsRQgaECQwWGCgwVePcrcDLScEWw5LsW5pEN36jhGT0CSWFqmDPt+miBx+cLVNkOyW6D0A9gmbYClppK0TGhScjE7elpUaKoKknmipqAW9AF9hjYph3e3hdYJS02WYdd0aFsNTiujrPTKT768DFms0hgM7fQM11MaMaUYd322GUFVttEAEzWFPDHJT7/sYvH7xvQrQKdVmMy9wT2VEWJ0+MJjhY+8izF7e1GwKDpeNgmGr57VuDZlwW21zqm5gxTK0KXK/e0bROCqeFjxGcE6TwOPnhsBI901DLxKL7fpkWrtYAFeCMPpmeh6lo0WgeHqUvLEKUE04ZMMIvvFPT6mnCoAvBdFGWGJI4FyDCFGMcV0oxpxBpBoCEMCWqUt5fpyN2uQJHVMHUONSStauCHQBgSUtrYbnq8fJ7hxXdbbNe5JEkJPenhJfAjUGeSVvyu1Dg4DqIoRLBPIO7iBHGcYLPeYLvJUeZMtRKIEr7TSwxJQE/nNg4WtgxsPDxyMIoMOA49tzVqgtwdB4518AJbdB3QqQ/gcxKycsiZj9GIQ+CmCPwxXDuAYweSdnZcXyA/60b/a5rG2O02AgAn4wME/hSG4UETQE0IqqFhg+PtEv/wf/4Sv/p/v0KV6wjcCaCrYWcEozyfdGgz5cz0KtcFz2lR1JJCFTetaG4VbmQ6n4CZYNKg51czpBHCn+PPSAK3pld5nxaXIZyEsUxB0//biz5C6sdBhBKNVpoDpnwflBCsCQUXXPNUYojbue/hcICinDvAcwwcHkxER8JBcExEE7h61CXYqg4E3fz9vQwN5E4B9Tt5NNRncLmIc1kgZo84rbDaZLi9TXB7H+N2tcPb5Qb3mxJJCRRMcO8dzwaj6kzI8lj2jmaeX14PBLpKX/EguOax7/3N1GnsE/ai05CvVcqc1wFrnOYV0qTE4cTFP/98gY8eTQQob7cJbq7vkewSUZAcH0a4OJvhYOILyHZsHZ5lqjVOD7TOnQwc4rcH50w582tCZgHN6s98mWqwoPJy00Hd8D5WlNI443nmkDymeLn6q6JBlpWomSrmUFRJImei+2G6mevhfrlGHMdwHANR6Ik+hbsKLIODBqnpoTbDUBoURsPp9ha/N73NVGxUotyhgogDVJO8QilNLQ1la6CoDCR5j+WGULyTGjLhHbBxZLOJwXXFXR79PunMJpWaBkvgLTW3qMMJYJieDB682WywzHfoHA3hfISj0yMsjg/hhS7qtsJ2t0FWpnB9F5PxSDzQHNLIAjKdHSc7GVRpmJbsCqBWI07YZCwRjSJphDB5z/sMmXeapbDqGf7ZJ38Da0g4v/vvNIYjHCowVGCowFCBoQL/pAIDcB6Ww1CBoQJDBYYKDBV49ytwcuSZVwRsvmdjOrJhdhWsrkHkWBgHJkJX6RP+9IuPkMVUKrwQaEIvMWGrbVoIPReeTcDTIskLGRAXpwQOTP/R50m9hgnDsrHadbi8ybHOOklZEqIwGUcFwOFhhKdPTjCfjmicFVeBaAU0KgtalA23khfYpqnAsqrNYXo7PP4Q+PhHIdzQwHKbYyaqBwN5nuHkMMDZcYi2KrG8XwkM10wXReXgxYsaz75OsbvV4TVjLLxDTLwIFoEgFIT1PEcGmREEESqmWY71Zoeb+6VKu3KgXKXUHx31AUzvejZMz0ZvauCcQp2QxdCYlYbnGxiNfdk6n6UEnExTBzg5OZRU9939PSzLFY90klT47rsN4niF8QgYjQKUFZPMLebzkWxNNw0H6JjSZHo1R13n8nXb6SgyTVQaz7/fYrMq5Rx7nki6BTuOxoS6thwbvcAAz6uBIm+wvN9gtUokbckkLjUahHJKyfGDEVeGxpExRiMNp+cenr7HYyF07uDYLXSdCfVcOb1tA52u0t2E5ky4EnwHvo/xeILJZIrAi2BbHnxvjCiYwuf5YBxap4O6FB83SZ9lEkR7AszEoy3e8AZUSSerDF//8lv86v/6Da5e3gE9Pb+RDIMrKtaciXIqGmpRKlAhwbSpQGWqCwiVBcoZsJgqdhyB0PRRd30P07KVG5kQt1WuXYJs+Z1SS6VN4M+yXuI0p+yYgNlgmtmGJVoTpaXgZ64136VuhH5bQryHQXktyoLD8gildUSeicU0xJNHR3h8cYQxmxsGE/G1PI98CGhm1pixVmogOknpCwQmjN5/1mRqny6NnLbR0HeafN7ucrx6e49nl3d4fhXjalXhPqmwE63DQzK4h94T+6ukM6E6s8ACnCVmrrzgBJKS5KZP2GbiViW4CeA5SNGxqUsxRbFQlq2oS/Ksxjw08eefHeCTJ3OEroUiz7BaLkXTwPTy4SKSRhhTzq4FuNRHMP3P65Zp470HnJ51uqkJePnaeL3KQEU6vpleZp3474S91PZwkGAHZAV93qXsZqD6xGayvFe7NahdqRte8+o88fv4/eLt5vDQJEaaJrKLgF5pJtTZZOA1T7jOJDQ7KLxnlGxUEQSbTK5r6vflpZxzPg9VL1nRCHAuGg1FYyIpmARvEWdcq4T5dDdTc2QjoGJEp9elgalRP8JkPJsaPG8c+kgnvfIuswHTdqZoim63MdK+hjV2EB2McchhsMcLuIGDrMiw2a0FPNsuNTiR7HDh0mZqmvCYx6xz+KxtKw1Nmgqw5xrgeuegwSjyZecFa3O/XCLQTvDzH/3nsBAMSo13/73GcIRDBYYKDBUYKjBU4IcKDMB5WAxDBYYKDBUYKjBU4N2vwMlP359cEaQRpGhdB59bsgkJdB2LSQDf7XFxfoCf/fQLrJZ0Av9KtuZ3vSmKDAZAR76LUeDLoLK8qbHcxLhbprLdmxAlDE24vi2b62/WDV7flsgrlSisJSWn0rKRb2IydhD6dLwq/aoCnSpdmnN4W9ujIeRlAtTuMDvqcf6+js9/PIMTuXjxZovJ3MbRsYm6ijGbWrg4GcGzNUlnrzcxqt5Gr43x9rrFs28S3L/usHrVY2Yf4fMPPkDgWnvvqi5b45mWjMKRDAkktIqTHM9fvRY/s+sG+2F3FqqGyT5uf6+QlimqroZHr+w4hBM4UgPXM+EHDmzHEd3EarkTcLlYzOH5Dt5c3eLLr64wn03xn/z8CxwcLPDy5SW+/t1Xku4tOLwRlcDiR4/OcXJ8BlO3sdts8eLFS0lWTqcT5FmFly/usV7VaEp6rafyu7jFPk7WkhImBGV6k8PV6Fper0tsNiXqkvD1QcWgUqg8z50oHJSTlxCRqXZ+rZKzHQxLw/GpjU8/DXB6amAyIkzm+ePQtUroKlUjvUyRU9CZ3ItQfxyNMB6P4blMz7vwnBChP0EY8O88gZRdT+DLX2PDMHxJNsOw9wP6RHCCvulw+ewN/rf/9X/Hd79+CUvzYOpMJHNYpS5wj9CZ6XyqFfiZgC9jY4SNBs0Q4ExPNxslBM9KEUFQqSAl9RuE9ASbTPpDp+5DQd0H5zjXPdPjBH2E+xxSyK+oNyB09D0mkzkAkMP5mFLV4bkqPcrBd4SZyiFdSjo/S2JEvo0Pn5zhgyfHmE84IJHwvYbWNzB0prJ15efdS5VNUw0Y5C4DprkJ5Unk+VnS14aC5nQj8zLUQRWFia7ndQxs0hpXyxTfvLrHb55d4/urHbYZwbLS54hOY+/bUG0EBbRFJS1+605gNI/Zdqh9oEqD1zRheCuJbN8LBCAzNcx0Mwcz0j8+DUz8yYdz/OnHp5iPPRRZgjTZIc8yAevUVCzmY8wmPkKHwz5NaXpRz8FGBmvX1FyvyivM6hOPE8kzpc6ayBoXb7osBvHI8x7D1LcaGFnL7ws8TxLo4mDmvYdJbDa+4mQ/UJDcXil2OBiwLHPRTbCoPHYqT7iGH5Lc/F6eoqptUTT014t8SEAtwTXPB5Ud8hp7XVLTKV3oZY8417BN6Bxn2l4hfa4dptxD3xLozM8B7zOOKc5wNip4rfI65hrkgMT1doc4zpFmDWJqVWpA8214cw/BNBDgfHy6gOs7SLIYm91G1DCO50iji/oSgm4qgHZJjIyJZe6WME3EaYbtfsglATP93NxNMZmMZHfH7e0trq+vMXWf4C+/+C9g9v4AnN/99xrDEQ4VGCowVGCowFCBATgPa2CowFCBoQJDBYYK/BFV4OTv/tXHV4RlhM5lXmK33qEtSkSujcijTqIT1y4TuK6jI96tQdVCljeI0xZl3iJydUxCbhXXUXVMLtcoqw4V9+DrTDYbAom3aYPltkKcd5IkJFCmE5qJTjXkSw1Vi0IDga9AibiGJd1MpYYmKeeCA9y6Ho7fY3ECXHxg4LM/P4ATuvjucoNwZODikQNDL+BYNQ4mNuZjB02VYblKkZYWTGeC5YZajQRXz2u8+V0NpB6enp3i8fmRJKzXy3uUeQXTsCVJLBwPEKXGehcLFBTgSDerzmOkEqBAnKbiPQ2nAUbzERqtRtM3GE8nGI3HSJMK19dr6EaL2SwQdQfBNgeXEcJruoOWyW908vuXywSr9Rqu28J1e0xnIQ4WUxmuVuQlukZHldeS2GWyliC1LFrsdiXytENbcxu9A1O31Hb9IlPD/WSbvS4pZaZgmTCtKqZ21TA8iaruHb1ErpKgpUKB6FZUCvt8glA9NWjOCwycnjj4+OMQj85tBEED121gmC1gENj3knKGQTjZCxykBiL0Q0lOBn4I1/HhOp4oNTzHg2NTxaGG6tGjy2GJhu5DN/hwBfYRJ1qahvurW/zj3/8av/1/foeUqW47opRXXNt0QOd1gbJi2pfA1BJFCv/cMK0syVf6iNVwN5WaVsCS600gMGFlUQlYZH3oAJb0rGg39pLsPXQVTYllCGDl4DjWTXQPhnLuEgAS+PI0cKcAAbSAScNC0zYo61LgJdUIVGicncxxOA0xHTkIXP48TwdBs3Jy82uZM9g2SgtjObIuCTD5emVGpNaLlkXpEBQYJkSXAZIgCOWZ1pkVR1Z3cq1ukwZ36xIvrtb46vkdnr3ZYJORUNI4otYBf09HkLxXbMgC0lS6mSoQAmdqapjG5mu1ea17LhzblVrL7oGca7NGWTQIHR0fXkT4s8/P8d75ASy9QVUkaCoOpVTPyeYJ6xAFHkLPgSsKEgltq2Gf+3NCnzCfg/BdgDHvJXUr55L3FjnPHMRYc4cGByeycUCPtiVKHQ55ZN+A3yvnmU2KQg1fZApZfr/sEOD6aeW67PtGzn0UEM66kvTmebAsB5btSKo+5fDRqkJJPzhBNYcHUttSq2GV1Ha0Arh5zyFs7nG/bbFJCMOpGlK7CziAkcCZqhU+fD5c7s4wEXiEz7bcS02DaWdLEs5suux2HJSZ4W5dYBlX0AMHo5MIIe8vhzMcHM3geBa28RY7UWYAJhU4TCsHgWheuE6ZWE4y6oJ0SYpTMbLabES1wZ0adD77gSf6HKqEVqslVqs1Zt4T/MXn/x5G5w3A+Y/oTcdwqEMFhgoMFRgqMFRgSDgPa2CowFCBoQJDBYYKvPsVOPmPf/fPrsTr2vVI4gzPv79CsokxEk2GIwCEiU7Cs8XhWLykq/VW1BYxwUfRYewbiHzCHA4N26cnCWA7btc3RJtRND22aYW8aqExhUinqc5MZYeubkRnQC8xPaSTsXoEPtUD+9QgVQh1j6xsRWVBUGg4LWbHHR5/ZOHDP5nC9E28ut7CcoCLCx+jSENbJRj7Pc6OA8Fo96sMu1SH7U2wywx8/12Gl89yvP66QXyjY2SH+PSjJxiFJm6vrpElOWgrIAB+2I7filea2+ANgVhVScBEpKRADhN+pmNidjiFP3aR1gnqrsLs4ACeO8Lbqx1evLhBEGp48t4cYeBjs9nh/m4tW+uPT49kEN3l5Y08f5oSFhI0m5hMHCwWU0wmIZb3d7i/W8nr6xsCfIJYVzQRrGfX8rURkuL/Z+/Nei1Jr/S8N+Y59nzGPDlU1swqkk02W6aEHqB2W7AFybABXxkw4Av/BV/53/jCupchQBJki+yJqmYXq1nNqmJNOZ/MPNMeY56Md32xs9j+CdmRxEFmnWHviBVfRJ9+1vs9C20NNFUjvmGljGCokwoFKP+zIDEF/gkNmVpWPmLGVdVXBW4K2OzVxkR/303IkwQwvy8ITNy7G+Ktt3wcHmqYTADbZYS2QsdhdgSltApQ5yq6BcIxF4EfIAxC+XAdagyoM1EpYZPNh957LcDZoBOWqXr6rh3orQGt6vDlp7/FRz//CFfPruHAhW8Hatib6A8KJHmCkr5djYMlDVRsXjSqvoTO1MR0GsEYVyZQNUzVK78zdRtMNnPt8b4QYNkD2ldyDIHwavobdTAEfY5JSN+IRoOJcqokBNL26Vr+m0la0R0QS3OIXVkhSXnfaTg7HePdt2/j5HAMx2xh663ATIGH4nampoGvxx0FVI9wmGEtKhDqb5iuluQ1YTQBM93BJPAk7HQXi1ZE+YRljUv+mOfOYXpc9xaazsTVKsdnDy7wydeX+PLJJa7XKapaDQ7kC7FeXDv7nQn8mzCUwNkibGYdtFa+TjjMRgLVDoT5vA4c2JhmCjg7ZodbCw8/fP8MH75zC4uRBb3lvch7jeu6RF0Woujg/RN6nqgrqOogcGbzS16bSWUmuHmuvAo8J16/HhLLfSsJfbqsG6yTXJ5trIPreqKAINjnDcb33teIwDjNK+zSQlz1Uj/u/BDvfC0wfBQFmIxH4tdmEpjD9KjTMG1XgHOal0jZnBPQncmz49XxcTeHrE0+mw0ZtsqG3dW6kkGPBNHKybyvsQLw3CliUy8iQydN+J4lfn4OpuTn6ZOmf5nnp46/wnJd4OUyRW1riA5DjOYjTOZjjCYRTEcpQqjV4GBX0zLg8l71fEn4E8JnWYJdulPpdkOXHQNXNzdIs1Tg9OHhgQxAZZKcQxa3240MSJ24d/CTd/476I07AOfX/3eN4QyHCgwVGCowVGCowKsKDMB5WAxDBYYKDBUYKjBU4PWvwPH/8b/+s3PxnULDcr3Fl18+wtXLJRzDluFtdAwv1ztJvU4mvightrsEGX2ujdItzCexJAB327UkWV3Pkm35210lUDovAeZBCRrdwEI08uH5LnQYKNIS29UO6BpMuZV7McFsGkryl8MDCdY4eCrZZbjZ7MQPza3uuQCaHfxpg3sfuDh5w0Zr1lgnKeq2xmIR4vgokq34odvg/t0IllHh6irBOtFgezGSzMI33yb49qsEN8903DzWsL3S8ObtI7x1/wBtWeLF+UtcybBBiR4r665OeEbY0koSkcBZBiMyZ2tYMkCMcMbyLNR6hVor4YYORuMJsrTBs6drbLcVRhML4wn9rhqiaIwkaXF9vUY0cjEah5I6Xq8TGdzXdpUkFul/JrwrC265zyVhamgW6qLDelUhS+ieVtvnqTxJ0xqtAGaqHBSc5M8QMioIp/QI/BA1BiEW9QICwpR6gp9T1Pk74Ex1g9EPX+OX+FLiL27rHmYD99+I8fu/P8PxMUFrjk7PoRkNdHp8HQOmo0tymcdk2/Tb2gKbx3EMj1v26eKV1KQYDyStaxAG64RdPXC2QphmgK42kNxk+PivPsYv//wjtClTsgFsgwMUOZSOaWIOfMxkuB0VG/JBzQJBWMMBgI34ew3Tgev5AmipONiJgmCL3S4TdYb4nJlCJfQkyJd0K0ErXdJK56C82Eyoa5LCJfTzHCokCNZdgc1lQTdz70Bua9RMt3IQYUnoWmG9bHHvzin+9E/exRt3p7B0OqczOKYOjx7o3gdsu64A1pap9d6rSzjKNWrZtmhP1PFIN0Ggphxxvw4IZQlD87IQYLjXTogigmqKmgMQHWiGj6Q28PBqh5/98jP8za8f4HqttBWii2bamQ0EgnXCzx42K28zuxRMelMBQn8z1Rdch7Wk+sUf3ukq7VvW0NsGk9DBD947xR98/w7eOB0hsFtxsdPBnSQpqjJXOgnbFrgu60WdmErP9w0UpbZWuhRCYeoq2ERjc4d+cCammWYmYL/ZJpJcVuuAX+drEuJzKCQT54XcE4bhIC9bJBwYWnF3AN3gOaqK92SNcRzgcDFDHAZSa95Pat1Q2cGNBaboQ7gjhGqN5WYjaWk2PHj+3GlQlGxuMJVuI6803GwKbLIaFRsoXLeNgve2zOHjfcumndo5IiBaEs1MNnN4oC6qDQ4XZN2VUsaC48doNQuX6y3WZQpr5GK8mGI8HSMIXWkKZXLPNLBsC5bDZwjXnin3P9cVwTIHorIhZNimXJ+rm2tsthtpsBwcHGA+n8mOjeXqBnmeyf0Y22f40Zv/DbR6AM6v/68awxkOFRgqMFRgqMBQge8qMADnYTUMFRgqMFRgqMBQgde/Asf/+//8k3PiCibvsqLENw+e4cnTS1Bh23WEli0KCl07wHUMAWgEVGo/vUoRcqs8c5GSOmTyl0PmDMInOlw7eK6FOHbF3+l4LizXRQMDF5cJnj69QZbm8FwDi1mEw8UIk5GHcexiOo0Rh8qfSlDG40sLJgpLbNY7LDdX0LwtDu+bCA4a6E4L23Ww3hRwHB337o2QZ1s4Zo4374bwPWC5zrDcVoDhoWxcPHtW4tsvU+yuXFw/NvHgix1cTce9W2M5hu1yhWSTyGA6gjGCHiZmCSkJfFTatREQyXq0mingtdFaWBziNfLQ6pUkeqN4hOsrAjPg9u0D2A5wc32FzWYn/l7P96V+BDKE5uSYfH1CHQJj1pXgm+8nug2mGQl5+OKdiWRbY70qUBZKEcAkqEpdEr4pIGoZhKwdOn5OIK7y/goQ7JO5/FkFyBTkFXdt24j+wtIpYWZ6uhaoJV5YcR8rh6+kv/v3jCMTb74Z4vvfn+P4hKArRaflMO0OtmfBphaCygmTA/oInR2VKuUaoY+XQ/t6GM2krqgUODBQM+GYLkzLh2mPYDkTXF/k+I//7q/xyS8+hVG3GHsBRq4rjRACThl2aJrQDLpyK6kJa6FAeS3XbJ/u5fWlpoOAms0NJqITcQznChg21LrQs0vgzMSwGqhITQdfV6WF1QA/S3QShOQ89j71TC2B44i7mgCQDYdOIDWhcykNFr1rMY4j3L99jPt35jLQ09DUsEemofc6Co3KGsOS9cDBgYSNkjbm9SHGJZTWmPRVAw+5Bnjvirc6LWSNeB7VJLoAU74+Xb3UxvC8lXma58X1r6PqNOzqDi9WKT754hn+5teP8Oh5gqLmwDz6mzmYrpNUNwf5ieZBriX9ymqtSSBa1B7Kk1xU9HtTTWKKioeJ4aqoEdgOfvj+Lfz0B2e4feghdqXCKv2dJFJfx6XDWw0BlP4J1zaHjRocsmiJakV5x/ne3JHAhDOvKRtEPA56WpTPu9OYJFZpdt7OhsX1Qocyh/il8nOsJcF1WXVI0gpZwWGddDqnWK+3kmQOPAMH8xjzCf3jvG66HB8HU/I5IUMq6XCuW2QlE8s5NrsERaVc2kzS59RpUO/SWCgqHZu0xmpbivaj03VpaPF5oPQ2fOaqmvLfBgF//wzm84FKJNfSodHBzgR2q3ahGIYNzXBQ1MA6y1FbGuLDGLOjGcbTWPzNbBJkRaYGu/qeagD1wwd5P7HWHM6aFamokzg0kEMUn798Iclo+p5n8xmm04k0YG5urmSds8HkaUf4vft/Br0ZlBqv/68awxkOFRgqMFRgqMBQgQE4D2tgqMBQrrvsZQAAIABJREFUgaECQwWGCvxjqsDx//Yv3+mBsyEA5MXLazw5X+Fmw6FUStsr9KUjXFTpRUIXwg5lGSboUboFiyyLYMegU1SH7xtwHCB0dcSxI1vroVuoYWO16/DkfIuXFxsBlHHkYMFU89jDZOxhNgkwn8YYRb6kOZkELWo1VIsD3nZrekKv0bobHL5pwxyVML0Os4MxLi9T1HWOe2+EQJfA0nOcnVCx4SItSlEBZCWTnC5WK+Dh1xmSaw9XTwx8/fcbNGmN04MRjuYjyo0lIaxzQJZ4XxXYEiUBS8OBXlkhkIXDvTh4jInFqmthuibiSQjD0cSdSxizXGawHR/vvXdP0sBPnz4Xlyrho+vZyIoC681WgJ8MdpPUIlOKpiSed1uVqHRsgiTlA+4aDU2lYbersV1z675y8u4dyyqgzCStunYMgIo4QfUM1PC3/bC3PsnMa7KH1IpD99CWCVjCUSpNRJnAQXAqrSoD6QR2UgnB0XIdZlMLb78zxltvxZhMCcNyGGYN29VhuxZsJnUdW1y5BO4cpsjXY2KX4Mzs1QuE0SbhKhPdXIuyznyYzgxl7eHzz57j//o//x988euvcTKPcTyNMY18BExlGirtyffiNZBhcUyHagT4yp27h4GEfCyKaGZqfl4lU3kLEBTKoLeqEh0CB23yWoidolW3CdcDk9ICnDVVG4I4UTxwwZAo0q9sGgjpHvY5PNASIM1r0tL/25aSir536wC3j6YIXQOuTYhI6M/kLYewBQiCUDzUAluFeje955qJXL5OK1CdQFppNGSfgUDmVPzDTOuqdC9BoiBzai8MprYVbOeQRU565LqXj65FQ6e1YePpVYqPPn2CX3zyDE9e7tCKy5kDJTuQAweOgYBuYZuNKpWip+OXwLL3tEjjhsM2eTepwXkqLUwHua1Z+N5bJ/jJ945xtrAx8TU4phpSyXQ5X4ZOYWouCJBlF8L+WWTSAW+Bdm01y5A7AdgsYkOATQP6kftoNr/OYzPUzoySqhTeK6YpQ005rDNJEzVsUTPQEjCnFZKMawdyzLskQ5Zmsqbi0Mac/vaQmg+uUzkKaVZIapk+8Rbipd9lKkFPnQYPh5eRTT7qg+jALysdSdpik3BoKpsiVPloApylCdVDZuHm4qLuG359qlyaEy6fvQa0ls8yQnM1aFAGZLZUazRY5yWM0ML0dIzpIRPO3GXgyj2dM0luGfDDUJ2HDNRkA9KRv6nUIJS2HTaRHCRphkdPnmCXJJjNxpJujuNYGjir1Y0cIxsmbneA79/9U2iDUuMf0+8cw7kOFRgqMFRgqMBQAfn/IYc/QwWGCgwVGCowVGCowOtdgeN//ZPZOdOcJFkELfTGXlznuLgpUVRq6Nc+/Grq3L5OgCdSU7QtIQ/ToR1sW8M4shAyTecaCAIbUcSt/i30roJldCjyDLusxibX8fRFhcsbDm+jW9TEKHIxjm0Eno7ZxMfx4ViAc+SrlCrTm/R+cjgVk5lF1mK720ALUpx+L4A1qmD5HU5O57i83GK9WeP0tgXfr2AbFSaxi9k0kgFwV8strm+oeLBR1ybOn+RYvbRx9VTH+Tc5kOtYjMdYTGcYBQE8ilEBGapY0AfbcyqCJKa916sNlqu1bMXP6LzmlniZOqbDDW04gYNOpyO2QFbkGI3HOL11S1y111dLSZyGUYgsz/Ds+QuBzgS4DK5atgbPVc7fLOGALoJfE2FoC3DqWl1qsVpl2G04dEwxTbEn8H/90D+hc50CgvukraRiiYj7AW/97D/5VklI9o5mgjqCU+XgZROC6oxG4BrBlSg8eJEIvYQlakoPUVUwjA5RpOHtt2O88+4IYVhB1wsYVicpZqYmgzBAEIUCtDikTGAzE5m9SoOw3XFceI4LSzMYv0ZXUc/godPGePo8x5///Av8u//7Uzx/fIGjmYHDqYfDaYT5OMYodOFScUJ4LU5enhn5LNOZuTh0mTxNMqXMMHRL6kZAVhPcMils2TBMG2SaaV5gm+UyOI6DFqUJ0fCwGjWQjsC5YYqUENMQxwHfl+oQJo+zNEVd5tK8CTwXo8BH4KuGDD3jhLWLcShql9nIBapMtAlMS3NdUAURhBGiMJZkLutcV/RSC02W+5INgbauBSYzTUpIy+R0WZZyjvR205vMY+awSmpGgsCD7zNp78h7ScKbAxUJ1SVtS8VDiYpgm8P+rAhPrkv8h599hl988hCrtEElgzTpCtYR8TngGAKJ1cBHBeXVgFB1Lahc4LBBgn0ZnMdho9RJ5DX0jjsNFvjw/hxnMxuLmAPxVNOEdnFCfdHAaJD7jc8vvgefJ3REm/2AS9FNCHBWUJbPLALn/b0h3mkm6HUei64UH0xD857Lcyw3a+yynTr+ukOaFHKvF2WHolLAlu5pprdHkYdRYMvQPseim1tph5ie53rZsUlBoA1dtCyEzdy5QRCva4Tn/ZDAWkOSNVhvK2x2CmxLspivZ+4bRJ00AfnBJLLUQ/lJlIJGvpf3plKDMHUuQxyZODdMGRZJAL5NayyTHGZsYX5rhHgeYzwdIYx8uQf53CJIjkYx6qoWVQbXQhD40nhM0wR5kcFl88TzsNkm+PLrh6LaOD1d4PBwAd/3ZIgg4T3/eJ4HXzvE+7f+GF1lDw7n1/v3jOHshgoMFRgqMFRgqMA/qMAAnIcFMVRgqMBQgaECQwVe/woc/4sfTs8NqgbE20snaYmbVY6bVSnbxVU6UPleCZw56I9puTiOpDqbzRqmXmIcGzLoLw4shAHBgyMpPKbj6D4lmCTceHFT4snLBtdMUFfcIs8BV2rbPVOchG2j2MZ85ovSgsDZkaldPBYFmAjAuAs/LRIYUY6jdz3YkwKW3+DoeIzdLsVyc4MwNrBYeAK79Y6DA2cIQwvXNytcXG7QESrBxPmzDM8eNli9sJCvLBRrDaEzwtnRLdkW77I+EmNlaldTw+v2qcWylERfSnBZ1OK25n9zCBjBMdOwSVkhJZjvVELWcV3Eo1gA1Jq6DuiIIl8gznK1FaWB6xuIWc+RDd83UeY1VsscTc3kr6XAGeFc0SFPgfWqRJoQBPe/wgn53f+RcYB9qJTQWIPjmAKUCN4IiOhoFSDd/4hAOsoUxBFNPYrSIQjIYha1H1imPq8GxcnANq4VZnUFfjWwHA2zuY2DQw487BCGDaJQk4YEwSCPUgbf+VStWPAjF5NZjHgcwCFoJ6+VxLwDx7TQVg2avIHeuihyF5/+5iV+/hff4je/ucLVyw20pkQcmFhMPSwmAcahKwMwA9eWIZS+R/+sLrCN8KyuCB51dGy48L8JLbnGBF4yzU5AqXzWkqKlMoNp5z7xzGXB4DCvPZP3aVZK4paebT+gHsST4ZKvNBtMS/cODuXB5j3QwTM1RJ4Fz9ZwMItw/84x5hMfptb0EJpJVVtS2rbjSRqcuhM6hQlFecwE8yJ9MZiIZxKXSefvwCq1GoR+/F6qOJgoJhzntVKKHJV458+SYRJYs3EgAwepZ+mTxEwkEyy39Bi3Dp5d5/jLjx/jrz95jOUul+Q9fcGOwXOr4VoGosBTTRc6mwmHS6VVGHGonmcL3E7zTHQ5WV4hTSrUZYeDSYB3707x5kmEo4kN31Jpe64xutOpR+Hia6ifaXr9jM5EONeLKR7p/RBDpoHVM0T5teVephKG97IEoZnSJ2g2BToz9c4UNAF1XrG5UMk1Jmze7vh3ic2uwmZbY7NpRPszm9pYzDjEkFBXDXfk/cF0fFF32MlrlNKU4ppQb6waQXSBt52BVrewzTpcrQtsd+o5ScjO5yQHARp6h65jM4E7TgiVec3UfSJDIKntaJng5vU05P6imkZ5lwHfcxDSL9R12CU5Lpc7XO1y2GMHB7cnGC1GiMehNB+YcN4lW1kXURzLOhHXN1/H92Tt7JKd3CNKhWMr4PzlYwHRZ2cLnNw6lp0KhNJ8jnP9U8cxsm7h/bM/QltYA3B+/X/XGM5wqMBQgaECQwWGCryqwACch8UwVGCowFCBoQJDBV7/Chz/8w8m58ptqytlgLhJa6y3JTZblehVCgYFHgksCI8JGwg80OaIgxbzsYVRZCD0TfhMazJVSQ0GHcTiDOX2dB0Pz1N89s0G1xuCL8hr2roBhylQpjjNFn6gYTJ2lMs58iWtKICTrlsCoLJBmTfYZhmMuMLtD3xERyVsv8LBQQhoNa5XW4GDxycRXEdDmRW4fTrDbOIKJL+8WoovudUMXLws8eDLGptrD2Yd4fpZiSYzcOvwEMfzGcahL9DZYrq0h5AyTI3wqiNAbAUiUatBkMbhX7uEg7RypEWNTVZiQ5DGIYN1KwCIcIaOXP4Mq+s4So1ACE39hhcYmM49zBc+HEdDssuxusnQNcqpK7BeN1HT77ossbwpkKW1QC/mZAmO9xxxry9g7fq5cfJ+k2kk2o7tLhUtCHUQBIs8J36jziYDgTBBpAy3Ux5isWfs/5v/puaBqWhxyarBceq9WtiOjvnCRRQxrV1gPNYwHpnwPUNgIOGfqA2YBNY1OIGJ2WGMk1sLzOYxXGo3bEPAHX28hJCoCJ59vHxR49//h8/xn3/2JW5uctELMAEbeJYk2kehjdAxEbgWQtdCFNiIQxc+vboySE8BWfq5CZ0JmUW30SpPMJk96yjAsSz6tUwQqRQb4PC2TpNGjTiROXgvp/+3FY0Ggb4fhNKgoJ5CBkvKgEWVzpU0LhPiOuDqncDUyDNx62iK+3eOEAUW0DI5S4WKCdd1pFlBiE2wR7d2lmVYr9eiiXAdV55YPBcqSEQhIW5jlWJXIgv1P7nnec4cJkgVhgy0qwQGyuC9lgP6arQyta5P/LL+MuROgd6aa4UO4M7GJ19e4f/9L9/gwfmNAGDqawiaibVtnTsgSEQ11AJwG3E0o6XmxJJEtWErLzrXAqHuepUhSyq57zgw8IP7U5wdhvBNNjsamLpS3PD+4aVgc6vTFcznfUT1Bd3vPAYOzCOQVT5v1bjiHzZLCGLVQElCWjUYlK0W6oWYfFdubzYYFCTfpTnWuww7DjtN6PaukeXUauiSdte1BrOJjenYkYQz9SK80FwzGfU7bEzIoEGVxpZmDhs08h6aPCPzRsdqV+Nmy+eDumeZTGbjTRLjVj8gkMMZbQ6QJIjm/aS0KKK0kcR3K8oX/ps3KRsUvG85wJI6FzYo6Ku+Wqe43KawRw6O7s0wPZzApzvfId1vsU020oxgk4yNSQ5K5fsEvi/3L3ed0N0uuwdMS5z033yjgPPxyRxHx4fQOfyVSWkm2gn7qR7RT/D+rT9CWw7A+fX/VWM4w6ECQwWGCgwVGCrwXQUG4DyshqECQwWGCgwVGCrw+lfg+E++NzkneCIAYOaPCbu60ZBmNW6WO2x3uXhFJYkqW9OVbkGgs6tjOjYwn5iYxSYin8lCXTlpLVO2p3PAFRO5uumgbk18+3SHjz9/ifOLrcAQwhabqg6CN2GOTAB3GI8tzMYBxnEgGg++N9+XYCgn3OUQrV0GI2rw9o8CLO60cIMSs6kDPzBxvS5wcVXg6DhEHGso0gwnRyMcLnxUeYqb5RJpWaDuDKyWwNdf1NjeBPCNCZ59s8P6ZY7DyQjHixkOZ1OMw1AGbzHlTDUBB6zJtnzZim8IcCRoJrTjMLk0VcoFuliTssYqL7Gl95ceVioqbFspKHp7LZeaDBZj8rZt4XgGpgsP83koyWGmBrNdQU0v6kqTpHMYxkBr4vLlDtdXibiblSaAQ8oINoU/78OrAh2ZUhUQbJsYjX1EsSeQjx5pHj890RK8JLTrfckyj0wFYNU6+P8DZ/lvBfTUsEh14/B9LFvHZOzC86ilqDCZmohHOhybHmOCJ0LeRpQIhHKa0WE0dXH3/hHu3DuSwZFMJovFhZHN2oKhjbBamvjkVy/wb//tb/Dpp09gGvTCmqIyIHAOfKaFDXgcXGfxb13S97MRk/N+D50VZKbugDiWCWCeNwGrgFhCc/qKqZIQkKlqyutL2EmoyWQ0mzIZNS89sG14kei4FcWAL+oTAZocpti7npnkJcimnzwkSDZa2CgxCR2cHc9wcjBG4FGlorzMdOgS1rmuC5vDEJn2pss4L2QtU5VBTQFZKteRaBRMS/4W/UTDRKwhGhN2kGQIY39uBOCsA9PSBPC8bkw3N0WFtlTeZ/EvGxysp+ArncM8X67l1vTx+KLAL379BB9/9gybtEA89gVq+hzc1zJNXrBPglanVoPQWBfoTB+waWuiUqG/m80YJonXmxTbbYkyrXE89fCDdxd449YYoaPD6BpJ+1JvQeBM2G7SE+2Ycuz8eTrImaDnUEbfod5Cl/UpF1eGJyqtB8E7E+GsGc9rr6znfcjhhbyHpTEl66PFlsB5myPJmFRuwPJomiUNgCSpsbrZwXFazKceIt+SIX2iImk7pGWDXV71LmbVGCBwlh0BnSbO5qTssEorrHYt0pL3q3hApKHjmhpCV0PgUnFDBQfk/KjxiAKV5uYClWYTX487Vui7Twvk/aBXAmeVlFbHXHc6lkmBawLn2MbJ/QXmJzM4cs+xYHyNnahcCJy5G4aJeq4n3/cF3qfcYsHj8zzZ+bFabfDo4WPkeYrFwQzT+UwamrwvmPoXFVDTwmkWApwxKDVe/980hjMcKjBUYKjAUIGhAr9TgQE4D8thqMBQgaECQwWGCrz+FTj+4/en54RN/CDB0A0bbWcKvORgLG4fJ3jpZ8nBNFqBetNJKMP9Qp9DAVsEbqfSd4YuzmMOhNNMTUE31xcoUzaGKDU+f3CNX3/xXLQWhMgcbGXzvQX7tXA9TYBzFDmSxmOyjzoPKghINghhZIBelsAMC9x538WtNy0EcQPfbTGdBFhtga8frDGd25gvmOBMJd18MAth6Q2S3Q7LbYq8oZbAw4NvSlw91+AgQnJRo1gCsTvCOBwhDgIBlD51BpKW1AVSEUpxeBlBIpORhJCEtgTiVGxsdonUb53kWHEbfk4oSd8sBPRQHxGEjgBAAj6FnzskRU6XBcKIKUMbuy2T0xWi0JB0Z10S1DPB6iDZVbi5SmVgIF3ChFeSWN2LB/phgARCoohggpfDz5iYdAwsDsZYHEwkdXh5tcLV1Qp5ztfncEEFsCTh3qebfxc4753BhFKi4Oidy3tALaDUBBybyhAbUUyo2MJyGnh+gzDoEPNzFq9BrUBu3Qikni1cvPHmEe7cPUEcewBqGJqFwFtAxyH+9peX+Df/5hf45JNHUnfPs+B7Jhxbk2vENRp6Dnymo40OFhqEDpsjAQ5nMUaxL4oB6iN4+dgooDJD/ML0RPfQXjQUHBypOKVcB3qfmQYXHYNuCESWgZINv49pUgZK1WA3XgempuWTMlRPfRDYEtzR6cxGhm/pCBwdp4cTnB5MBDazeWNZfYKcAzttDlf0YHKAIkGuJJRrlcYW9Q3XILUZtcDoqqzl+KjhIIYksJbUKmGrzuGPrTROCA/3DQU+8uiELrIcNaE413fFr2swbTaSbIGy9F1TGQOd2xICrDMDn369xH/+xZd4/PwKQWxjNAoQ8HhBh3GDsspQNbnUbRSP4NgOanFKlyjKXF6PdeY5WpYrz6DNagdLq3F2GODO8Ui83ITO9JiIT1oaBhzmx+tB3Y2CxzxeKkiojgh7jQrXKF3w9I+L01muH4eHqmsr6eZ+8KHc2yXT6mw+EKoS3FKlwd0LBXY5FSrUYtCtbSMI6Bjn+bS4uljLPTadeKK/kEYSX6NssGEyOqWTuROIywaAyWGFMLBOGlyucuzyFiWd2b2DnTsHLLOT5olvA7yE/BzXKrUXs3GE0NNlnYvdWtaqGtDKHRwcTEjwLJ9jc1G1g6RRltctbra5OJy9iYtb9xdYnM7gBuq5RNVJlqeyE4JKDTYF+Mxj7VVamc7ySsC9Hway3i+vrvHg20eyrk5OjxCNInkd7tzgvzkgtSpLdLsI3zv7Y+iNNyg1Xv/fNYYzHCowVGCowFCBoQKvKjAA52ExDBUYKjBUYKjAUIHXvwLHf/ju5JzpSII0pRAw1NbuilBXQ14w6dcDN9ATq4mfdTr1Efp0vZaw9Bqj0MIsdhE4pviYPdeCy6Rp4MMV36yFujWwTjt8+2yNj371AF8/vJD3IvRxbUMGu3Hru+fpCAMFELlVnM5dgml+H2mZuGTLBgkdzn6Os7dM3H8vxHhKX2suKoYsN/Hbr6/gBhqOTix4XgPXbjAbe5hErqQ5L6432BXEUAGePi3x5EGONnHhNiHanYZy08K1fExGE4zDSKAz4SkBqQwMZDKXLlYZXqagY5qW4pBOUqWpSLJcBoUx2ci/06IRNzYTvUyBM0nIoXuEtqKiMOi5LUU/IKCwA7abHG3dII44vJBeXfqkqZXQkaUN8pTDG6mnoOJB6R4I7gjSmF5te42CYCYeKPUKTKqbTC26GI99GJYmIHW7oY+a/mXC5h44t0xNKyUDf050GtIgUEME1edJpeUd5esciMeApKYzTdoJ3GZqmwlm3WwRxzoODx1x3nImI4fzMQXL1+J1j0Y2Ts8muHV2KOCdgNQ0fDR1hK++TPGf/tO3+Ou//hZXVztZH7ZDxzHhnYJu1AxwECVVGiaTlaaGaay8ztRthL4Dz3PhUE1Bl7EkrAlq+fOqsSHtD8LCisPslBJDuakJ2PmHcJMebaZ9GXVlTenMVfUSmMl1IalhDnpTruD9oE2B020DS1cwkTqN08OpQFVT5/DCTob3MY3ORCuBr0XYLB+2HCOBuAwo5NUQNYhKOPNzPF5CaMJpHptAP+oM9toTajPqWqk2hFIyTa3OiSCYX2MCmYCRrymu914/wXVPSC9aDc1G3np49CLFX/7yt3hwfgHDtWE5NihX1lpN6mzZ1BVzCGOHKAjhu/QIU21CcEvNRIW8LOU8DDa+WDtqPeoCrtVgMfZwshhhxvXQEbRzRwGPs5RdALwvmeLmNWAjgUA0cB1xFjPVS50G34sf/CNzNOXcFXxmx0SuLxPuMvyRdw6vVyuNpG2SiqO9qNr+uchkuGouMFUfR540fK4ut/IM4LpkY4rB/L2ig/d/Kvc/d3+ohHzFQYR5h3VaI8mZhmZDinVV95etM8nMdLMhwJn3Cz9P0OtYFqajELFvwKfCQ7pArKnSBXWagbxqxBlNR7SY2fls4BrhAMyS6o4MN0mJcObh7tuHOLw1F586E8kCnItU1kwUhdIMkOZMuddjKOBssZnhufJsvrlZiVKDuwVu3zmC47FJ0cHk/13gUErPFfDfbkMZGjgA59f/F43hDIcKDBUYKjBUYKjA71ZgAM7DehgqMFRgqMBQgaECr38Fjv/4vdl5zuF2RS6AkinZsiawIpwwwZlc3JqtdBvK0etx4FxowzSZts1lqNl84uL2EWGQI0lSJjSj0EUYBfA9D4bpCABJSuDZRYJf/f1D/P1vn+NqpQaQcRgWoY1PcOgY8F3qOdS/6YqWBGav/SBMIcTLygyak+DgTMN7H05weMzhY1vMZhGazsHXD65QdyWOTz3MZhbqeodJZOP0cIymqfDyao112kIzQlxclPj2yy02lwZm7hxmruPy6Qpa42A6WmA6ouLAEahJny4BFeGUqBLoShUAp7bzb7a7Xq9Rq235ZY20YFq8wDarkBUE1dRIqAFvNgeBiYrCgGYRRLXiPCWg5FC7NCkklUn4zr85NLGtdTRVJwPruo6jF2nLJYxnIpN6AKXPENd024BXcO/x3cM2DuSTBLKjw/NVnenwzjOeD1+7E4UHgeE+4s5roIYIKuD86t901XIFaaopwVQ6mwQdX6BP/XIAWc9pEUQ2jo8DHCxsGSJo2w20rhCYFoWOrK/ZPMR8EcsacuwAde3h+fMS//4/foWf/fwbLG8qeUuyQh47PcFqCB9T+AbGsYfYs0GkzIF883EgzQZfvLf02NKPrTQOsvb7gXIKyJHRqrQswW2eF5L85R8mowlm5boX9Pim4rWlp5xubtMm+FfwVgFm1r5P5zf0DpdCO9lQYK04GNCzgFHg4GAWYxw4vJLibiZAJXC2LUuAs8GUMf3MVGr0A+0q2YHA81fudKMH2yrNrgbHMa2a5ZnoDwQ69w5uGVzIoXmEvlWllCn9dRMVREkQXArA5M9Qv8LErwy5E08wAamBRvNxuanwd58/wKMXVyigi49YvOKNhiigvsUVvzpdvhzq57m+eMiZnhW9h6RpOXyTLum9wAUoixxVkSL06FUf42gawTN4DxQCnflB4Mz0ttTK4WBINh90AbKebQtw5kELcJahgUwC9x/UWrBGfQNBedm560Ml09lQYsKZuxYIjgluqR2i1kbpZ1pJo3M3BpstMrR0tRVXM9UW/H4+4wiWqwbiaOZH2eoCr3dphc2uRla2KmEtqev+easBjqFJ+j0ODBlGaFsi2RboaxkGprGPkW/K99hMbbMR0XucCa/ZnxLvOJso/TokZOczIq0InHNcbzP4Uxf33jnC8dmBAOeKTYCaw2MzWT9+4MuwStXMqKTWbBQIcOZatiz5Gh3O3z54Kuvs1tmBpM65dv3Qh8kdIqZ6jiGJ8f6tP4HeuEPC+fX/XWM4w6ECQwWGCgwVGCrwqgIDcB4Ww1CBoQJDBYYKDBV4/Stw/C9+7/ScsIwwitvzCZMkjVdy4BRhM4EZBFbsk7MCpQQSdQJbCG4WUxdv3xnh7lGAaUg9gIY49DAeRQiDQJKZ0A1J1F2tUjy73OGTz1/i737zAjfbQoArYTPBYEjwzDQcwbMAFmZWFeTgexmWDd2yUbc5Kqzhxw3e+3CKO2+6aLEWL7Fuejh/scFyvcV04eD4JESW7jAKDdy/PZGk8OWSwLlCiwCrVYdvv0zw8mmDkeXDbTWsnmeoEhOOESLwAnHSUhNAeLbXMTAJySFnotYggKypKeB/V2pwF4FxXmC9TbHcJOJ9ZRqZW+oJmwh9FBTsR/vpOhzfgukQgDEAyyGJTP8y1UwlgEonMn3zy+PSAAAgAElEQVRLuCVJXKZnQSdvD50FctI7zLQmARnfR6kHeuSrAL6aMQbHNTGburBtJtsJtCED0PKMKdIWXQ8blU6jTzWLg0D9/D75THjN4C2HNHJgGwc9MoFLgLd/XzUcjbCS+gMDZ2ch3nlnhKNDDm9LoSOH7xMGU8FhIx55iOMJPHeOq6sWH/3yMX725w/x9bcbBUG5HsBBljKrTjzgPtdeYGMSeRgFHgLbEvBM0GzprSSKqUfhNSUoU6lkUxQYDf9HIElgX3WSJlduZ6Ui4XlQH8DdAGwy8LorENmIL9njME36y2UwndIeEB5q3DnA4YM5AWkpw+qCMJBhiFpXiZf3cDaSlDOPkf5pl8cmSpROXtPiUDZxf+/F3NRidNist5IEjqIIjqP8zgL/elWOqFRkHRB2Z9hut3IfuY6j4DkbOYTLVYG64jBPHruCmgJeueh4wvIZNeBun6JWSXoDNWyskgYPzq/x+OUSq6xCIVCWQJ0g3pHGQF4komigX9q23V5HEUjjJs2yPmFMyN+IF3u3TbBLqP1oEXrA7aMYt4+miBxWlHqMEm1TSh7dcS0ZZkoQul+rtmHCMS1JyEsdZDeCyvzLH6pTOihNStPBdlw5f+74IFyn55n1pqaEnxO9itx7dGNzpKYh52fwFZsKdU1tTiE6neUmQ5IzOc+0MlepgaYzkXEoYN5imXDng9JryD0tZe8d7KLGUGubfNm3NYxCNvFUk6JteZ0aBL6D2ShA7JrwTAJ2upzpsu6QlZU0urJKNbfYkOIzggoPXTfFHs/PU6fxcrWC4es4feMQx7eP4YUeqrqUBgWBc4tGEuMcgsm1Ja+m8zlBl33d30emrJckyXB+/lzg/mw+lfsqjENMphNpfHEnA5UcRj7Bh3f++ZBwfv1/zxjOcKjAUIGhAkMFhgr8gwoMwHlYEEMFhgoMFRgqMFTg9a/A8Z9+eHROmENoQDDJ4WgKnHYomMKtCZ07lcolOJFt2UrJIMCZEK4jwDNweuDjvbsxbi9cxNRi+BxoFSCOAniuK1Cvalts8wrLXYW/++Il/svHj/H8MlWwh85n20Domog8W4bFUc3BRJzaKa4SlgRnPI6qJQjZwQs7fPjDBd75IASMLZzAguWEuF5W+ObBJRyvwZtvMZmXIHI13Lk1ge/Z2KapDMtKcx1JauLJwwpPvy0xDyPEtoGXj7Z48ahEkxmYjSIcHkwxHoVwCbY4vI3gpYe7BMyEy/zgAEH6iKkH4L+ZaOXgLkLnXcbUM2urZuCJhIKWC9oV+G/WlWlnDgDr9QgtE7LUWojqQXmBRZ0hCgjCM7kYArTaTgE0pjKZcFawV4Fnpie/+6McsryGjm0gjh3RhaihcwRwFbKEoJvv3Q8N7D3OHGD2anBg7ysm7CVwptLCYtqYBBgqid7LOPqBeVwzTA4zYdmKauPw0MbZbRtnZwGmY0sGCrquBt834fsElR6y1MFXXyf46Jfn+O1XN0hSqiA6GF3/fhZT1x08W8codAQ2M/k5DnyE1DtQd4FagLQp3nAblmGLOoF18AIHlm2wJyL1kuR62aCR8yc4pkqDiE41PFhLajaYYOcAQNaaWgEOUuPfdNvmRSYATjQUVBzUdAczXe0K7CXoNjQC/VKUCYtpIGDRMYGQ6gHC5f4eI+Tm9/O1dCaSeQHEsa2pIW51A9el89sVSMomRCmu3VoaC0wxM2XKe5xwlWlmSeiLt1rEEqI1ybNMlgjd4Uw6F2UhtXAdT0A817msP2ka9HViilezsCs6PL1Y4+Hza1ztStRsgrDqfHYUBXSuDYtDRHV44ml21HFWTIknyAicuYvCILDXBOYT9HIN8pnEFHbs8TkT4mhGjYQJvSvRNYU0kBQQZWrdlrUhXnRpSqh7R3H635l+2d970mRjo4U+aN4zr6C0euZouq4++iGLfAYR3IKgWbfBTHGV0d2eoK5LcD9BUpRYJyWSAioB3tG3zUYTpE6bgs9BBYLppBelSZ863yevRadhaPBMDZ6tSWo/DNhQYIKZ17wST/nBNMIkcBDY3H1hCcTnbgk2nDgskOCZah8OWOS9bRgWNAJnqokaYJsVuN5toAcmju4c4uD0EG7gomr4DMsEoFOtwTXIIZh0ifOeYZNQGih1CcdlQ5F6kFrW1/XVtSTj4zhEEIYI4whB5MtzrSxzpMkOZjHF9+/+1zBaf0g4v/6/awxnOFRgqMBQgaECQwVeVWAAzsNiGCowVGCowFCBoQKvfwWO/+jdw3OepmDJHuYqn61SazCFm/UDsgpJOitNAEEYoY76yU5UBrPIxvv3Ytw7dMHd85FvYTIKMJvEiKIexAEyqGqXd/jtg2t89MkTfP3gBtukkpSqa1HZQSWHhUAGDlLdwSShcp0K5CtrVJLYLWBZBSYTHT/+ySHe/8EYsFOYngbHj7FNNPzqk2eo2y0++NCF71WiLjiYhphMRqg6lXJebgo0jYeXL4AHXybwTRdT38P2ssKjLzZIlw0OpiOcHh8IPLctU7yw9NIqCEWVBlUBBPQtcoHM1JQUkvbLMibIa1Fq7LIKad4KwOe2d/EES2KU0InQuUNNSCwRTcUCqbZAZ0DXzF6PwNGKhHBMVCovr2zFF3ezSjwTXhOMCbzqY8g8Vn6o66fYG0ExE+QEv/QEyywyQnQqQujP7am4cjerhDNTtypRzH8rv7ZhdDAFPnfyfRwEqfy3qjmgFAwKZktqVNMlLcrUqGl1mC9M3HtjgrNbMSYjHXFsIA4Jm3VsNzUePcrwm882+O1XK6w3hYKoeyDnUGdgwBaQqX5uHHqIfQeBa8MlqG3pliZctyThWZWdDGPcUiXgWTg5nmA8DmDabGo0Sr0gkFOWOrq6Ut5ZXjGT4JYwloMamR7vdSW6LkPgqElpW3q1OVRPDZUTaN1y4JuDgFCag+K4hluCcyacDUxGLly7g2tC9C3UQewHvIm/vAem4lKWxK6SEKs1wJorxzNhI0F3kVOFQTe4IQlp23UEVouTmhqdPJO/BatyHdc1ijyXheG6BNcKKPI1CNL5N+G26J574LxP0jeaibQCXtxs8fhiiSUbAiYd2T4a+ta3O65YSSEz3a20H3vYrJznkipu6ZhWQxv5bykgCM8b7LZ0mdeYhDZODyIczDwETgfbqEVBIvoRhzVg2r9DWxGoq4S+NE263gOv81Iw6azUGfs1yuvB2ghk5gBB0Yco3/NeV8I1TU0Nbwt1T7JDoaFIUpRZqtaOriOvOwHLaaUhLYFMmkwd8pIAuEXGRl7L+3TvClepcvFKE2h3nfiY+TykRoPrw7F0GbjHpHhV55KoDn0bc3E42wgcNmuoEyEQZg0NdBxuyiZfmorqghBf9kOYCjpzh8UqyXC52QCegYPbB1icHMLmYL9+mGPVUg1CRYwGi6l4OsSpLDF1ZFkqYJnAmc8ZDsPkDo/VciXpZ+pw5gcLBFEI0zakqcMk/W63hZlP8YN7fzYA59f/94zhDIcKDBUYKjBUYKjAP6jAAJyHBTFUYKjAUIGhAkMFXv8KHP/T+0fnhE0CnZmm5DAqDsOrGrSajjQvsd4y5dahpB9YbVZXvt5eq6C8vh0mgY77JwEWcQffqDAf+Tg6GOPkcIb5fCwwiBCJqb680vDiMsenn7/ELz95gmcv1jLEzvepY1AQ1HUd2AQclisDBy+u1ri62QoIJ56xTGAyAt64Y+KnPz3F2x/MADeD7nXwoxhZYeKvf/EY2+1L/PCHFm6d2jC1VmDf4cECpqvjYnmNy5sdDD3Ebm3hy8+vcX2RYRpMMfVmuHy4RHJVYhrNMBqNEYY+XKYIxa1rCZhiwlVtyVfAl/CZmhLC8TTNZZAgh42lOT2t1BrUMlBwl5YoqMpguLHrHbICipkYxasUKx3AhO1MixIiMQXdaWpwHZOHBM+Sy+3TyQoof+fAVelJ/rz6nFxvwmfmPglEmUzWtVfeWl5d+m8JtjSNA+kIkQmVFXBWX2NitM9c9/BaJySjk1j800xa01nLY+/XE53VhJ8Cu2ha5jC1UulH6g623eH27QAffrjAG3en4jNmyvibr1/io4+e48uvUgF2hM2E27aphqmxsSEDAgNHXOACnjlIkNoXpuHrSrnHPR9BEMGyfDx/scbnnz3GzXWCO7cW+IMfv4H7947geoakOgnRdA6T00wBw02ZyesQ7NOLm0r6n45llcDnufJnchlklwug8zwbcawc5o7FtWfKcD8m1nl/EW5yJTNZPgptjCIOpSRorGDJ+Vkw6fXu/eWqMUQWq8DpvnlAECzSDg7LE780Hblq8B2T8fxvgmaVkFYgl2liwmQuDZUopsaCyhrld+a65h8OFCWU5evyc3xNGVRIl7FcW4L1FkWnISlbXO8IL1NktQ7XH2E6niNwOeyRw+cS5Hkq6ozNZov1ai0AmxeUdRSwTHUFAbqsTeUx57rO0wrLZYLVqpBjjgMNtw5dnB2GmI9sSbazHda2VGGowYimQV2IKU0D1lztJGCimLoZKm947Kppw/XKRgGPgXCZQLwuKwHyTDzTjR0EgdSRxyjNBtkZQkVEBa2uxGcO3UTVGShaA1ljIKl1XG9yXN2oYZzUErEjo3YXqJoSfvOcxRlNKM57jGuc/mZTwzjyMI64o0KH5TC9Tu1NDsfqEPm2uKO5XuhNd2w2CtjMAAzLgh+HsBxLnkXr7VbqzuPlwMbxaCKajWdX13j04iUKvcXi7ACHZ8dwfU/WsvibDdW04i4JNjscVyX0+SdJt6LH4OdKJuSLQhLr19c3kpYfT8c4u30mwJnPKt3k/9lgCjqDnk/wg7t/BnNIOL/+v2kMZzhUYKjAUIGhAkMFfqcCA3AelsNQgaECQwWGCgwVeP0rcPze1DknrFIj30iflDJDJZwJgAiIORiMQ9WIdPZOWtIv5UEVFKp1iF0dtxYODicmRi4wDixMIgeLaYiDxRiepwad0WeqWx6SDPjq22v8zccP8Pj8Wm21Z1LPd8SXzCQkt4LfrDLs0hbbhECP6g/FU6lHoNf1cG7in/6zW/jRPzmAPSrRWgW8KEAHD7/6u0e4uHiGe3ct3L8/gq61qIsKJyczxCMHm3SL1WaHtnWwXgGff7bEZ78uEDkLvP/GEfKbDVbPt3B0D3EwwigaCaxhuo+uVwIjel8lkSnDDFsB0AKauc2+qGSIGHUahPfbtECS8jwaldSmv7VRTmMmPjkwTICzpM0JlDkAsIdlBP1MLco12Htoex8HrwNhVj/0bT/4jg0EJo7lqkoqUykFFHyWXfACt3rW1sMuHRYHfZkqucyaSQ5z72/uofUeaf/u30w8y7A8eav9kDkCZ0JKAmd+nedAcKtAdFUSFKrUNTUax8c+3nt3isnIwPJ6hxfnCR4/KXB93adN2YywdbhMNjsafI9DJi2BzTxugmbX4sBJC5acmFK/0Bns+RGSpMKDh1d49PAaWVLgZBHhg3dO8M6bJzJwstWYWC+QMbXKAX8dmxR0U6uhfQXTq9SmVI3UhOuWjlsZKqhRrWEKbGYalYPsTGowCBI5sE0SyfREK4sw4Sc1JEz0x4ElCWetzYGmgkmfN4cFSpqUKf8+5KzvncuVAE+Bw30il8fjyEA+T8HM3xkeKU0GSV/3QwN58aH3AFWBZX4PwTT/EEwSKvOPJO/pBeearfn5vsFB4Mo1Ch1p1cnwuec3WxStjtF4IcfS1a0oPei39oLecc0mRF4K0Ob9wnQz75f1Zof1ZiPwnuoSgmim7NOUafQcmx29wjWaqsY41AU6H03p6qYihfoT6k04lFFpRNid4fricfM+kzrxfHq3Oe+jvc6ZMNm2mFpWNSIkZ335/gTSfD21dnuHtQznI/ytJW3P5kQDU2DzNmtwvSlxvVXqjIJqENVbUmtmD8T7xowaPqqUHvwamzdcu0w389w4SJO7PfgKHHiqaY3cA9QW0ffNK8b0N5tLJnUxlg1NGgxMJdvQ+6YIz42Jfd6z1K/wGXR+eY3z62uUhNvHM0wPF5Jwpk6lqAuBxHT2i75H0+S1mWhm0ylNd7LuvcCXZxYbbdQJPXv6UpQyxycL3Do7UcC547ObXvhCfPpmNcOP3vhvYXbBoNR4/X/XGM5wqMBQgaECQwWGCryqwACch8UwVGCowFCBoQJDBV7/Chy/PdLPBWIQTHGrvDiEFRjh7nKleCU41FDS+cmt9H2CVn5Z6N2jBC50z44DE4cTG/PIRGB1iH0dR/MAJ0dTxLEv4AIGt/cHqBsdz85X+PSzJ/jqwQWSXKVCZ7MYk/FI0nRXyzXOX95gsyGQamSYIeGP+H09XRy4tgX8/k+O8dM/OkK4qNHZOTxxnbr45ttnePTkGQIOC3xrJn5gbn0/PRphMQ9Q1hzwlSLJaqzWLR58W+AXf0ngN8aPvneMQG+xfL5EuirhmQFCN4LneJK8JmgiwImiWAZpqeSj8voSlBM6l0w0E0DnBNAFtrtcks0EznRkM9lLzkfwLMCZKVKpt4LNBFFKjdHjRklEsuwKOJM1is6XygAVnhRgxR+gxYF/qEYQ4CzfoxLOfci5B1/Kx0rlBJPAoskwdfHtWpZKW/L19m7Z/QA5SU738EreZ++Y5rH3g+pUylmBZUJKdQS9rqBV6hZCtld6XR3wfBOnJz4Cj9qLFMm2QZpwoCHzwUzAK+2K4+oCgm1Lub+VLoPJ0E6G8VF7wjQ668FjtR0PrhtgtU7wzTcXePZkLc2Hw4mPt+4e4K17x5jPYwnwE4QSODPlaht8bWpHeuDctNjkBbKylISyaemiC2Dy27JM+T56hFlDMWuz3lJ7/remUt/0H0tClvCwloRuFFgIHF15ietSrgM94Wy8ME0vKfaG6d9O1Bc8Rk1jcpmNHAWyeW2ZqA58ql9suY+ZniVA36s/eK0chwDTlXVFzziBrzi+e+DMBK4AzB6Mi26jqmR9lwX9z1xfvSqFz4pWwy6vcLFK8Px6i7I1EEVTWExPNzUMyxQoyaFz3LkgaWAm8lkDeobzAtskwXa7w2a3E3C5T8Pz68kuk0YNh+xtEjZ0CtmtMIstHM99zEcOPItqn4o5aZXM7++LkgNQ6eNu9r5zBZ3ZbRGFhQx35IBAXud+iCLvu95nz+Sx3IuS0FfpfsL8hhqSV59nEp5DUTtsM2C1K+Vjk7bSoOhnLr6Czby2XC+ss9xG4mRXnnBR0nCIqsvkviODVLmeeY/ymHjvs7HCe8BzVHOIj1U6nbkQCINdz1ONAzaULA7EVJoSGRQp14S6EKo2MlysVrgi5Dd1BLMx4vkEjq8Sy0WVi3eZa5yQnoB9PxyTz4o0TSUhHkSBPJeo7EiSHA8fPZedF3fvHePo+ABe6CsNUFMKbN5uV7DrBf7g7X8FC9EAnF//3zWGMxwqMFRgqMBQgaECA3Ae1sBQgaECQwWGCgwV+EdUgeMfHjvnkvZjwq4fXMct1AwH8k9b80ND0xpIiha7ohathjhle1DCtK8gnLYRoEb4czAx4aDCyAfuHMeiLTg6nMLxOHBNhy2wS8PqZoen59f49PMLPHi6huloOD4c4+BgLkPOCJwvrlYCmzarAsmuhu3YODjwMZmYAqY22xLvvj8T4Dw9bmF6BbzAElh3s1ziywcvsdzVuHNvjOmIguIdDmceDheE2jp2SYqX1yusNg1urh385V/kuLkw8P7bC9w5HWN7tcbTr19CLw3YnQNTd+H7oaS1CZ7CIOzVGoXAZUI5brnPCvU3ATnJVpoXSOlzzqjXoOuU3mdCGGpM1PAwcS+3CvATQims3JNjuSJ7c3a/SskI+fKdchrvB/rtU4z9W/dDF3sHMwGoaBnI/glJDVGEEDgrkN0ntwlxLaZr+8QrhxTSiSuDI/fwS8FwraNig/vlCYaZ4GUqnpoAJmJ7sN5bWPoZdXIuBKWSVqfWw1LnIpSW52PQf6xctjqY4jTEw2vqHGLHZDkhHzsi1FJY8Ah5qQ7pGgF04gDn56j50A14VFu4niRlHz64xPmTJdqyxsE4wN3TGc5O5ghDTwAp0608V+pXQs9VCXBeHQ490zrkTY2yrdFqjWgO2EwZxZG8n8BD8QGXAlQNzVDeXMMSqEnQl3At5LkMmWvbHI7ZYRw44uK1yQY75Zzm9wvEdh1RexQyiLBGmibS8PC8AIbpoBRtiRrsFniuDLUkVOZ9SuCvBljmkkZlecMgEC8zYS6du0yYEyQyhM1ULK85oTBT/ISMSnVRCZgu6B8XEK0rdzg0UcVcrxM8u1zhcpmjbLhuXPiODZsnZHCHBJtabGgYkt5mVQyN68+W9+D9wePjepFkcb+DgO/JezSnx5nAOS2Q8j7LKlgwcDh1pck18jX4Nq89oS3XBSPFfHaxoUONSS3POB43u2oE9YSmhLzUVPCYmHDmc4NFYm14/7IxRPUNwTNBMRsxBPt82tUcBthxKKCJNO9wvS5wvSqxydSukH1PThp5vY6GoJnaDOVR73cOyCBGQnH1DA19E9Oxi1Hsw7NN0bnkWS7ricDYccw+0a92JzANLUMG2WjhwEnfg03VBgG6rkuzgbsveJ+7tit1WW8TLLc7rNMMyyxBxZ0B4wjBZCwqjrptkGQJdLOD7ZoCjAmUuU6oF+GNT/c2nxlhpJ6HTKlvtykePn4h53f/rTPM5mM4TGeLe5pJ9SVWN9fwmiP89Hv/I2wtHoDzP6JfOoZTHSowVGCowFCBoQJDwnlYA0MFhgoMFRgqMFTg9a/A8Z9+eHAuW/ZtWwABPZscFiW+TRiiQSgyQpcW26zCNitRUgPRk0EZhkZIqWJ6AnAi38TB2MEsZMq5wjjQcet4glunc4zGkWzx5vApYuq6pM+4wtWyxKPzJR48eibJuPl8hng8liGFVFFkaYnlzZbYDovFDHHsomkzbHc3qJscJ3divP3BFPNTwPJzeK4mUI2w6bOvXuKzry8wXRi4fctG6DBR2mA2iTCOI9kC/uLqBqtthc3Wx8e/TPHlFznGUYwf/94ZPKPEgy+eIL/uYNYhTN0Tn7ICrwoCE/4RmpExcXAWvcSEgMrTqxKMHMLHNLMMnKsID1XKuWSSnJ/v0+MK/CsgJa9OKNV7e79LWO6/TmBF6KQSk+J+7VPKwm17Zy0Tqfs/BESElvxDGCvA2VIJXeWWVdFQSUzzv0UhQF0Br3OvE+gTuir1TDjHGmjgy6rkNdeC8oKr4W/9axn9cMQ+8dtLIgR8s3GhGh1KGsJYsJy7TBzsJEHtmNRO0O+tEs08PgXIVZKY+W/WgDqLMPDle/qDFlBGuMkBdE+fLHH+dI3I8XAYuxi7BmajQJKl6W6H7XorQ/fQcpXy2DqYvEVsE6bnIpqPMT+eYzIfIwgc0Q7weCVNTf0Ek8gCjVWqWdy84mPWZF3s0hTrzRbb3QZ1lSEKTBwtxjLs0Oa57ME/8ahJrzB94VSvMF1M9QL9EFwbBuq6k5Q+YZ/r+phNxgh9T6XWqTCx1L1NX3KySwXqEqoSjrM2dcX6qcGCLYftCULuk9my+0G5itXcQ2ok6Kvmeu/QcTidbiKvWlzcbPDgyUtcrXK0cKHrtiTMHYcxfKDmkuWzhheZyWYqNfJC0tcqwK9Ls4ZpYmlG9GuWyV/R1GQq4bwrGiQFPcBqqCOHQk5DDYdTC4uJi8hjg6GG1inFBO8r3ptshIibXuivLnoRUcBI2lrwuVpDcg0hcHqvC+FXec8rrYYa9sdm0S6j477EetchyTsZFsgdCup+VoMJCWL5M+I3Z0eo3xiyd6vzPbnuDL2TtLIvSiEHvmfCc0xZzwV3R2wSmbpJVcxe2cK/fceC73JYIBsy9CxrAnh5T/E5LnoRGTRp9mtR3cPUfNxstnh+dY2bNAM8G6PDOSYHC7hBID7mXbaF6RoIIk+2T7A5wduRwwn5PODQQK7peBTLeYo+aLPFs/OXcs3P7pxitpjCp/tI53VMsVpeY7teIzbP8F+99z/A7MIBOL/+v2sMZzhUYKjAUIGhAkMFXlVgAM7DYhgqMFRgqMBQgaECr38Fjv+nP3zrXIaNMWKqE0QwkVorSNgBZV4jTXIZdLdNCZwL5Ew5SwK3T+GS6PRqDVIxpu2mkY1bCxezAAjdDrORg6PDMWazEfzAh+u58FwOwnJhWI4MBVyuczx7cY2vv3mI5WoLP4xEg0DYRVhEQGsYHN7lCyCt6hxFuYNuVhjPLZzcc3F0x4AT5jCNWoDzaDTFt49X+OiTr9DqOe7eDXEwM9HVKaajAIcHc0kNXt7cYLkpsN44+OKzAr/62wRZZuInPz7E3VMHLx4s8eCzBMWK3mC397z2KpJefaEGa1HHoFKahDp0xwqUJ0Klb5cxRA4ka/l9BGDqZ/rRfD3QYxq0j0fy2/shYwRj+wGP380EpAqDQFQBYwHO/JtgjClMagEIwnvwRRDK1LFKdX63wHktFcxWwI2gVyAzQ6Li8FCKAvX17wC00nMwJaoULFw24npmqJUqDyWQ7lPadMDu1d9MiZoy1G4P3mSAHdmkpIkJ0hVMF2hes0IaPA5vox/ZJSQnIlSpbFaQ4I5AT3QarqvWiTiASfDV0ETRw1QNXrzY4sXzDSZ+gAVfr6kwJ6Cml5YD7ZYr5BnTx2oQJJUZmqWhZnTcNuGPQoznI8wXMQ4OpxjPRrB9U4Y5Vq0aRMeUs8r/KgWKXANpKnSS5t0ytZtn4h2mq3c+iTCJPHhUdIhbmIoMQa9oOq59TSCxDLdj+p3aB/qTOYSwVlCYNeS5R6GvXMBMSNOjrGkCc/cpZ6kVASWT6rVKtHPIHKPy3PGgzOxUeBDQsoFAHzAH1lEJohK/ssYJ420XadHi6YtrPHxygdWuguvFiEdTORZT54UFOsJW0YxoaAmsmVIuuGshlZ0K8rpFKfXe+6dVo4NudKXdYLp5y2dS2SIrqMrg1wHb6BB7JqaRg2lsCnRmsHp/PgT0vA9ESSFsWw1FVF5yup6lk9IP1FQxezaGmGBu6CWKi2UAACAASURBVH0WdzrhPt+TipJWmnApHe0ZFTq8Br3fXqZtfnePiBqf10J86nvgrNa3pO9N9cx0bGo0THHYM8Fsmb3mhk597pbIS2k8xAHVMLYMEeR655BMJsm5G0Gl4jW4vgPTNqVBwfOllmU/mFH2C9BFretY7TI8vbjE85slCjrx5xPE0wmcIEBRlUiKFLZnwQscWc+8BmycUM0hgyDTRO7xMI5l7VGJQuB8vVzKOj08PsDB0Rxu4Ei6OUk3uLm+loGCc/c+/sm7/z30dnA4v/6/agxnOFRgqMBQgaECQwW+q8AAnIfVMFRgqMBQgaECQwVe/woc/y9/9sG5AjDKYyDpSaZWmfDjALys7IFzhSQvJdFH+FzWPSjl90rKWQmEu44C6A4hBwge+Lh96GEaERS2mI19LGYjRHGAKCIMHmM8niKKxgKt6lbDZpfj53/+N/jol7+GYdpwXa+XSmgCnwl+mB6mg1Q2xxstLKeDG9U4ONNx910P4bhCXSUwdQsHh7ew3BX421//FtfrDU5PI5zd8lHmO4wjD2e3DsXJutlscL1KsVzqePSgw0cfZXj0KMe77zn48Q9mKNcWfvmzC1w+3mEcOpIQJYBhWlXm3XFQniR9VXpYDdLTJSHeNT1OZgqZQ8kMbsFnElrpJsTjKl4MxmR18Trz8wSTavgZB+2p68O0pwx362EZwRwBEJOXhIiEjPK3odK0e12KDGtsCckKVBJD5hZ+Jj9bVHTcEnzLwDICaw6O693dDEhSg6DU2wLF6HUWbkbvLd+vB6CvBqKJ49ZQaWmB14SsBJQ97BYlCxO7BGI8p0bAZl2p8xL3ca8aEJcwIa34CRRwjQIOxWMyVdWC14GgzRZdAFOhljQzqNCgEoPXgOfQMZmblyjyGpdXO9xc7zDyPEx1HV5Z4ygIEdkWSjq9NxsURS0NgJYnYFvi7E2bEmXHhgubB0AYGrh1+wh33rqL6dEUhktISchHTzPTyNWrxDYVDYSe1DmUTO2yGcHXaWtYMjjQxCR0EftWr9Vgvl81gfI8FUA8HsdwPeo1WnEpcz1wDVgEu6aF7W4n7uUoDCQty7VGUEyIy2utoKvakdCruQU48yJxpwMd68ppzO9pZXAgl6FpM8VtSqqZ4FppUrhGNZiOj13W4NHTCzx7cSMp5Hg8x9nZHYzCSFQRGodPWoY0HOR6V6rpwWtOCM7j5ofoPfoEslxbHqs0HBSk36QZtnkpiWpqPJJcKS+oL+Z6dnQNs8jELHYQuNRm8N6U8Yz9h0obS9Nk7yDvdLR0qYsmREnsO5hybnRTS2KZuzHaTnzX222BNOH79t57aQlIJl81CHgrS89E7RJQyfve1dx/jwzrFI0MHcy8bwHPNUWlQV/43sMutVMSELnP2ESJggCODApkN0QNLHRMU4Cz7FawOaDRFZ2GejB3knC2LEeeCTZ3Cbg+dNNCUtZ4dnGFb86fY1VmsEIfThTACXxRoOR1LjoNw9JFy6JS9C7iIJC1sdtt5aTDkEoNYMOhj9ut6GL4/tPFBEcnB3B8E7tkjdVqieXNjehqDsJ3BDhrtTcknF//3zWGMxwqMFRgqMBQgaECryowAOdhMQwVGCowVGCowFCB178Cx//6J3fOhY30cggZ8lbXktKVdCFhC+EOE3Y1B2ARWnIQnnKaKg8pwWY/9E7MrB0svUPoGLhzEuDuSYBZpGM+8TAZBwgCF6NRiNlsjtn8SJKQjhvg8mqFv/rFx/iLv/oVnr9YyeA1rx+WRqwr6dh+q72kh5myrCrZqu1GHe6/H+Inf3iMkzsO1uslnj25lmF8hucgq4HnFzvEIx1v3HWBNkPkuzg9XiAIPZRVieubHV5e1FheB/j44wp/+/FLjMYVfvoHpzgaz/DNr1/g6dc3sDQPgRujbTUkWSb1ImyX7fdlI85dwiHLMBB6gaQnCWcC30cYR/K9SZLKkLQko/e5QEa9AD2xkhQmAGYqWaWcCakJA3mJqBtRwFkBwj2EJoDfe5vF89ynl/dJaGVmVlvpBYL1oc6mYkJWNQ9ES9EnLlViWn04Ft3DfE2VuBVgJ8liHgeToapRQThs2bakKWWomqSq1Rrh+igrOoBLAZ9K1mxIMloSzr12RP1Twe/9kEJ5nT45TUctE87UaoDKBJp0GZxlstk0ZXig61ii03BtW6A/Gh1dQ+AM5GmB68s1rm624vV1DQtj08LUMHHgeogNC1pRoUpzSUILqmTd2VAwDTTa/8fem/XYlp/nfc+ahz3WdOrUmU9PZDfZLU6iKMuSg8SKFdixJQFJ7pLAuReQm3yHILnId8htAgcwhASGLNiWYJomRFKkSIpkk93s7lNnqFNVe1zzEDzPu6qbSr7B4Wpqo89Qtfda7/qv1aXf+/x/L1A0FcqmRO+0cOk7p+t6GmF6lOLWvWPcvn+KxeEcQRJwTBrarhZ8Y11kB+mo1egH5UqN9foK++0KkUePc4CDWYxJQjtxh66pDNgSqEtPEdgwuCExz+LSRcwEsmkjaiXcOTCRn8c6cl2y3rp3huGP+vO60Tnyz+SK5tDFwNdnmR7Hhh4KWXJAntQWtTzlVFzwPV0/RFF1uNqUuLje4/nlFqtthjBKcXb7DIcHhwjpAWcTgynxm3XEZgcdyWUlqEz1DDUj+31ux9oDWZYPa8PR84jD6Nj0KtsWed0p5ZyVjfzufAwwLd/WVGn0CB0XkQfEMUEu1yV3AdhATTYnlEXW/7dj6Xw+y3gf8FZuWqbB2RACys5BzWt2Uwc5ZYZn3QDGjTAbqGdzoBvuC65w6m2YQA4GlcjwpUOjhgl0NmXMOx54HaKAa9mguJllOBTVx2SSyFFu93stV/k0jXEwnwn+mmfcQDrTz2wW8JkmQQqHDIYDZHZ5LbgW6dL3BO2fr9b44NkzXBY5HDrEJymSKYcAdko40+nv+q4c3hx8Sjf4wWImCL7f79HS4Uzg3PVYrTZYbXZ6plHrcXx6hDv3byOMXVyvL3B5eYHdZqf78jh+E7/5uX8Kt01H4Pzq/6wxnuFYgbECYwXGCowVGIHzuAbGCowVGCswVmCswK9RBc6+cn9+bvpl0xcQHmtYHbfrKwlpCVMmeQmbGUIlwCIUtUSgDXmzAXemV7B0b4fA5QDBEI/OUjw8m+LurSlOjgiaF7h16wiHh0eIkxlcL1G6+K9/8HP85b//Pn7800+UokwjDynTfhxmJ5dtrxAwP4NAV8lHHiP/Luzw+PNT/P3fv4u7jyNst3t8/NEWH3+yRjQNcXh7iovLDVynwP17ISaxi9BzcTCf4PbtY6VqLy5XePosx243xw9/2OIv//Ic63WBL797D1999z7qXY5f/vQptlcV0vgAoZ+aVsShs9cGqzEtyu3q2j4PII4It+lvJqBz4AWeAN8+L7De7LClrqRkgtU82YKDqr8lLllgpqc1pFGQkYCQegurAeGgJcyHFCSVFMO2/eFCDBoLS28SIUq3ofcbtBnUaVDDMUBmvq9S1cNQMwH0QaOhxLVAJNeFuYStMdHB9TgojvCTwJDD2uz9eXg3ugTWwUC06TcI+JS2HYao6dwJ+OgHHqYLDtxdQI0D6KgdsPAmBzL2Umsw3czhahyYN5skeiXUDngh0PnYrva44vDJLa9vgV1WSQvBiiSOiwM/xOlkgluTKaaOD7dqEGhGoKuay7ndNCjbBnldSZvRokXZ1Rq0R+VGQG/4QYo7j8/w8HMPcXB6ACd00bqdBqax5jwXgu6SQ+w0lK7CdrPGZnWJptpjFrs4OZgofU9g2re1vLw2zM4GwIkqSqw9XFPX4D6BPkvGr4sEuPn1TBW7WnPmYTbtBl+EuEx883oxtcrBhEqry5/NZO5wHYeholRJCDbz+1i7wd+8zSq8uMpw/nKHpy82qFpgebDACT3s05ncwkzeRnEg17V0I1RqsAZVLVcwwbOGBQ7PFWtOMCnOde5rRwPTxWzwFGyINYTNdGFz5wWHc5pHnE0o+ZgHPQvXidQUciQPXupBU2Lw13zNfH++LPRMCE11CASb+dJTxmTscol7PBFBfFuvvLcF6h17HqkJQm8zhwwOfvVPa6udGXb/SjszDLr0XIPOLv3ngtXmKSdonk4SzKdUxPC5Z2uCzvNpkujF9c8GFxsSbEw0La9RNSSuHaWZCZmZ3pZX3PXMj181eLHe4KMXF1jVJZwkhMehg9NUIHmX7eAGQBDzPVs1BNjIYNKe51fkmb4u0QDKBpvNHvuM6owMYRzi9M4Jbp0dw/U7XK0ucHX9Upoh3/Ux9x7ha2/8l/BGpcav0Y8c46mOFRgrMFZgrMBYgU/H1IylGCswVmCswFiBsQJjBV7hCpzdS5xfAc4GQQg6CGJMV0CgQngIVNwCP0AuJh4tMWnpaCUnBXIG3YIMG72g2Z2jCJ9/tMTje0vcPTvA/fu38fDBfcznC2R5gydP1/jrH36Ib33nZ/jRT55gtcnl4Z0lPuaJizgwMBMlLoLQ/MCEjExyMp1I+FU2Oe6+HuHv/We3cedRiKLs8OxZh29/5wWCBPjil5fYZpYkPT6IcXqyAPfh0/P6+OEdTGcRLq9WePqCqeMJfvZ+g7/4t8/wkx+XePTgDP/wH7yGu6dTPPngCd7/0TlQp5gmS8Qph6PxGEopDqS+JqSXN1gIfhgYWKOoSlSEbUwfVq0cvnsNYeT324v1vuGJBgY/Syv/6jq0QYFDYnP4N4OvGkymoYEG/wnDLd1s8Np3PAQuE9i8xkLO5pIlbPbpeSVcNtgs7/CNR3hQaKihMMBvgcMBgMuooqFkpgv51Fc8gHPCSkJEpsHNi2zJaibQeZ437miluNXsMLh3w8557jy3OHKRxkyPKyguAB1HTGGbSoN+2+V8ivksVQLUh49i3+DZkwucf/Ic222uzy9baPCclBB9j4nn4Tid4HQ6x3GcYOZ4mHk+Jq4PV8n1RjoBAs+cWpK+RdW32FYF5woijOjPbQGvxeJ0icdfeIw7b9xFcjRD5zsoW547VTCdwKoSzto5UCLL9lqXxX6NNHRw63CCwzlT9AF8Xht0BhQ1+M30KwPjtL0JAzwuq8aUCUGg+0dAk8laJqupyGl5DcwtLfBNFUXTSLtB/UgSR1piXBNM2BKqsqFzo9Dg2mXCmZ/DunGhUoNDrcXTl1t88Mk1nr7cI4xi3D47xnIxV8qca5HQVzXyCIVru1ek+Oiwz3JBZ4XhXV/rhGoNeeTlJ+d7mEqHIDOn75nAmQMEs0op3Zxp5MrS4+K+NwM3rVJ6Mfms1/CM+tQX/it6DdPRWNNGTROuUyH4ASy3gE9vtWfXwjzatvuClNjek6lzT/cR93swj37TvOGuADVnpNSwQZm8Xx2ng+/xxcGFhM2utDBML1MTQ0fzYp5qOCDvc75P01QGmQmS21ZrZMJhkT6vG69zA4e7FIJA11hJbJcNL8J5Juw77KoGFxzyd3mJjAh6ksCJA4SJOZuzYg+PQzrT2AD0PpMXncNW+ZZlYcA5imM1CHYZvfqNXM5REuLOvTMcHM3R9CWuVi+wWl+r6RUFMVLcw1de+yfwunFo4Cv8M8Z4amMFxgqMFRgrMFbg/1eBUakxLoqxAmMFxgqMFRgr8OpX4OzUxbklmz97De4K8QkCF80EpHuVoJA1EXSk55TA2aAzv07pSQ5vYzpWSUkmNDssUxdv3kvx1qMjvP74Dt54/SHefON1zOZL/Oz9J/g//sW/wV9860e43tXaKk+IeMyBfkdzHC+nWFIxkHJYYIgoJtTs0LW1oBDByYuLK1ytnuP4XoOv/M4Rzh7FaBHh/FmAf/mnn8AJa/yjf7yEF1zh6ZMrhO4Mrz+6Aw8l6nKPRw9u4egwEVx5ebXHauvigw8LfPs/XuF7f1VjEi3xn/z9N/GNr7+FzeUL/MW//i4++MkWoZdgPqPXNtM2d0HWFqAiuVHickhFUilxoy1xLRVuQUyD9ObXdeRRJkiTX1mAazBBC0jZIDNpJoZ5gkx+C7jGnrbtE8Cbx3kYGsik8TBwTr5agi+mmZXQJIy0Lfg3EEwJbLqgB+ItMy0T1EPiXd/PlC61KzX907XBNq4LwkN6cGX7sNQoU8r0UUuPMSgzjMPfpEJvgDrBMqFnrHOk09cGAQ7pZwtjS9USR47S6fTdxjHVGQlSwlLqJuhwDjwsZimOj5aYxAlWlxv84icf4sWTl8iyWoMnO9dD0QHbqodH7y05XFXDaXtEcHAcxbg/n+N2OsVBGGEWREj8UMeQ5zn2RY68LrEvC1zvd/I5x0mIiO5pr0ftN3DnAR688wh333qEPvGxyrbY7bfoG9N09K6vNWAaiR3qqoDndALOi4mv4YHLaYJJ5OvPnY6qFkupai0JxJrbm9Cfigs6pwlJCabpAeZiJFB2PFdD3Zhgz/NsALy1ah6GsaApLzlTyB0XL4FgHMv5K9XFPpPyRSnqxj6LGJzHQAVM54X4+PkGP/3gKfZVj3Q6FfTnwEBCUFN08NgM3Wota40zaTsM6NMuAAPiNpSPjRjqcnielprnsVTSedTIC3vR5cxhfUXNY+N70h0+KEfYMBkc19p1wOcUnet0qmvXgKb4WVPG3C52X8hFT2+07SZQc21w0/D+8W6GAPI0hmabJccH5zqbA2Gg9+qaGg7ra1JnO/+hkcJhgRHT+UzH89dUs8R0MdNFHmExZeNkqp0ivP5xxL9j880c2wTKkYZoJgLOXFu89nzxvtdOCDYQw1Avj7oYj0C/wWa3x5qu8qrBdVbg2WqFlvfQwQyt78DxNapSHnKXQw2jQDXgOmBDYz6bKImdZ1ulqTkElu/L3QMCzvs9JtMp7j+8h9kixb5Y48XlOTbbtSD5JJlg6jzElx79E7jtODTw1f9RYzzDsQJjBcYKjBUYK/BZBUbgPK6GsQJjBcYKjBUYK/DqV+Dsa3dn5wQTTNgJtkilQFXDAFOGkVWEy3LZyjHMgWH0rlpKjooA88Ry6zaTdDZES3ilqRE4DU7mAd58cIjf/Mrn8ZUvfREHBwf48JfP8Jff/Gt8+7s/wS+fXiNvHSXy0tg8tkeLCY4WCQ4XCaYTDryif8F0Eh2H7YHAGbi+3uJqc4njux2+/g8O8OhzU/jxBM8vQvzLP/0IZbvB7/8XSxweOfib72/xyYfAe+/cwb07MTwnw8HCx+lphCBscLVa4/xii0/OK/zkRzW++RcV8m2Cd98+w1uvnyLbrPD+jz/A9rJCGsaYTQO4Ti0IRLVFXRKYdXIGU2dgQ9tcJSQ5hOsm/Ss1Cbfxy7HLdGYrVYEArSC+eWIJ2gTLCPilmjCIZmyrRxB5iBPflAuup3S6XtJmEJwRPN14ZQ1cm1hjSIGSwvU2eO8zrcpw7flnSpkOEHmA1gaXzf0rfzfPpW5tQOLNhRdIHwazqUkxuICH+ZL8PnU0huGFPE86u/mF0o8MWgIN1RtgHaFdHDryN9PVzHMmJA2HgWlxECD2AykGFrOFBsFdPr/C5dNLZJtcICxn4YMQRe9gTZ2E5yEmqBewazRYcBIEuDub4yxJcegHOIhiLKIEXu+gKks0HIDYtdjlGTb7PZq+EeyXFsTtUTk1Sq9DeJji1ut3cPu1O0gPJ2jaCmWe23xNL0TTQ4npXbZHVdJXTP9wDd9pkEa+1v9imoDs2AzMpleRO5keXmkzqL3okGUlNptM9yKBIHUivBWZambTIJ0kiONILnEOdbtebeVEpg9ksZhjvpgqsapBdw6fAzdDHYGSiWOtTUskCwpLB9KgqFpUnYMX1zmevtyhARsBrP8EJ0cHWC6mCDx64As1iUyHw2eEZw7rppUyIy8GDQMH2zHl3DRKQvPPBc0Jt+lsl9aHeg3+HYcH0iffYJ9TzcHn0OBj/lQdYg0cPtNsFiLXKH8/wGY6kaUbsbXOdDH/jveWNUqGuPSgkeHfaQah4tgGmM3dbDsCTK3Be9+ANu98z+2HXQdUeth9xz/n9SFk5iBMwmQ2UZgC124OruUw1NqWUsX3BHnThM8b86fzRV0J0/20tvCG02fzpcGfBN+hnMt8rvNL+BxhUp+7Oa63ewHndVnjcp/BYfPmaAkuuM7tUXO9tpXeK4wj3Su85mEYYppGaNsK+/1acHsyTdUguL7eyKnNr1seHgg4T+cptvsrPLt4gizf6r8zSZRg4T3Glx7/U7jNCJxf/R81xjMcKzBWYKzAWIGxAiNwHtfAWIGxAmMFxgqMFfh1qsDZH7x7fK5036fb6C39Slgi6EnU5XhKqwo4d5BveJ8R8DCRSHcxQZRohlyhBBvUIoiBEDI1NSahj9cfHOK3vvI2PvfW60pjfud7P8Z3vve3eHG1QdYAVc/vZ7rPwzT2MUsCLCbcvh1hNgmAvrJkM49Jb850p6uk4y7f4ehuj9/83QU+994S04MDXK0C/Ks/+wBX6xf4+jfmePzaLfztj2r81bfWOFhMcPskxWLW4e4dF2+8PsXhUYB9tsH5xRWevajw85/1+LP/Z4snH3Y4O5niaBGjq3OUuy0COJgnhOETzGaBnMJ1VaHIqQq4cboagGcykA7jqmUqkdvwHYGzgknOyiAaf02QRwgtaEaApZVo4Fpj+ga3sQ0TtL9lStnnQDSlmz34NMwSGNLVqlilrobcsgbDmCilS/gzR7J9jb2UoDaE9qmfmeoA8zIP8l+bIveZS5vHRTWGLSP9I4WAeQQ+BXP2a/t7paaZjh0GAtoQxCGZyiF5n6pZCPWUpR9AnCOdRkh1yOCZ5noloKN2IAljxEGCwI2w32S4frFCtSvREowSkvLDgxD7rsd1XupAE0I7ZmM52LCh2dbBrTTB3XSCkyDCMghxlE4wi6hPsVRu1VTYbLfYbDdy5eqcCOiZunc67LoS27bC9GyBN778Bh6/8xjJJJTzVtfP9VB3PbKiFHDOsh2KIkddEwJXUtHQL344nyi17TMZz3tKwmAXbmBwksCSgHG3L3B9vRuAMwEm9Sgsdku2K7cvXzzG3S7D5fUG69Ve73d0dIjlwXxQudCnTajNa+FLnaG1q/ucQy3N3U6nNQdebrMC232NTd6iaDy4fiTlwiSNBJyPjxa6n7uWyox2GETpy/fOcydwZzkyJr2zHGEYCaazscKmBhUa9Fyz+UKlBncC9L2LTAlngk0C5/pT4EwYTUBugylNR2PrVivqs/9JGeOwOsMuDib1W8FcLVveA5866ofmiNa1Oeq52NWg0b0xKDv0XcPa1nDOXsnlgMMKPa5be/Gy8Hr6VLGEnhzNbBDEiV0jNlF4L8imzSYI082Br0GY/HpT6djgT94DhNF0ItssRHs2EDaHEXeEMKkeDPc2m3WuEurX640GMO7KBpf7Ald5ASdNkBwuwMXXuR2KmvqYAh6VHpMJXN/X91K7kyYhqoo+9BUcp9XgVepyCJx3+1pNg8PjY5ye3UIyibDeXeLl5VM1XegGZ0Ns7j7Gl1/7Z3DbUanx6/RDx3iuYwXGCowVGCswVmBMOI9rYKzAWIGxAmMFxgq8+hU4+8dfOjwnlSHU4HA0c/oa6JT3VB5XR95UKR4ELFpsd/Sscos804FMPUOJzc/QJVGXcVGiq2kc4o2Hp3h070Tp5F98cI5nF5f6Gm6L51vZu9EzDAR8uUAaAfOJo9c0DeTx5XAv2lFNX0FQGaHzaixv1/jiV6d45yunuHV2il3u4Vvf/hk++OgjnN2Z4r3f+DycLsa//4uP8e/+zXN89Mscjx9O8Y/+8zP87t+/i/v3ZhputckyXLws8aO/yfB//Z8f4QffudTxEHLOUw+LiYdp6OFwluDh/RPcv3sE12mwWa1RlS2iMBF4JFAjeK/aBllRCMw7nHoIT7+24VoFSoJmMTFiVUcQjXBaqXKCfnqSBZIIec0KK00BodgwUFG+7aZDX4uFWQCTnmf5rumLtUAxCyyH8vAii5MT2zf/LP8ZmPHNEvhMtyIozK3/voCRHQ/BL39P4EXvyqDuoJqD0IygWilpDn2k7sC8t0VRIctyDRAz6EyYyvpYApbaAXmopfywRCcBXRQwwWmeWw59JJizRG9kA9TSKTwEyNYV1i+3yK53aPalHMw9B00mESrPxXVV44rSX8eRv3lCiBYEpm3Ic8wDD48XS9ydTDHzPJxMZ3hwdgcnx8c6p9V6jYuLF7i8vNB5KHkukOygdRxsqxIX2y26qYf7X7iHL379C7jz4FQp5rrhwELqYxrdV1meYbW6xtXVlYCc9Aqei8Uk0vBAJv5D3hRUZGjwnzU0mHCmVoSKAiacV5u91kYYhNqxwJqZ+zxEHPtaFEw4Mymc5/QgU8nC9KutJ933is4zIUuNRWDpezqn60bHLI7LZ0LH9d0oJfvico2idpBMDpBMFmpY9dzZ4APTNMRsEhkY54BHj2l81pkD/zIB+/VmozXedC02m538zuaQt5pKQVP32Ox4zOYKZ6J5nzc6Ph6TBvw1tvwGfbo55QmWlT62+0teazVPPruf2FCzHQU2sI/rjN+gFL8+33zO/BoB5+HvJfDwXAFdQljuZpArm/Wio7pv5V/W+6ERJKZ2hQCe/zYYzWYJa8KEf4DpNMV8PtOvm5r3SKablWuev6/LQu/HryP0NVgdScHBR0LbcNBib/cFU+5+YOfetebSDqjbMCe/E4TY5BU+ubjC0/UaFb3fswn6wEPr0C++R17l8jcvD5cCzpvdTu9PvzRT6/vdCk1TqvnBnTK2rqhkmeHg6ACzxQSO12G1vcRuv0YUsR4u6qpE0t3HV9/4Y3jd/H/5kz/5k//p1f/P7XiGYwXGCowVGCswVmCswM3/lzlWYqzAWIGxAmMFxgqMFXi1K3D2tbvhuXTLcpZagvUGGltC0BK5GhHIbdnUCnDY2ACnb0KvN6lc+Z4tAKs0ouAVEavjYjGNtRWbw8q2Wxv+xc8iJOJ7B4EBzThwkISuhqYdLplCjvR7uk0Dj/lTO6Yyp+u1VeK0QY5gssH9NwK80pL3zAAAIABJREFU+9V7uP/afTldf/7BOb79nY+x3fn4vd99F5978zZ+9MNz/N9/+iP84PvPcXgwwZe/fIp33j7FYhEJCPLcqtLF0/MC3/7mE/z0xxeoCoOh9KkeTCM8vL3EvVtzHM5DOYWp1KgrOoKpr7ABixwIx63lhIRUjjC9zOQoPcc36UzWkunmgqoAOpCVbraU8w04+yyNzHIa5GU/4EY1Yeh5UKJQt8DrNkBcJptZUwJnDScjJJP/lylKbt/3B9BsgJL/mA7ABtNJKXCjIhgAm9KXg3ZFPzQq9cncuSVIDXCZpoB+V4JDGz5pzmr1IbpBy0Ggp6QzjQBWY7qJeYyWkubaMcCswXOB/TlfTILKWRuE2uavYXl+iL4ENtQ77Gr4VY9G6ogene9h5/bYdj2u6gbrinAOiLjF33WRuh7CvoPftZgAuB0neLhc4u7hIU4Pljg5PMRsOtNAu/V6LffynoMf9xmKohCsZsuGy57KjU1VYtNV8A8mePM33sSjz91DOCGQblBxIFtZy6W72WyxXq2w2awEhKlXmCQhpkmAWcpXhIkUGXbRORTO1oAN97PdCKZouXGX9Br4SRXFAB9DusYbQUum3NmcYM0JgPl7Jc7l6iZ4pouagwaZ5mYamVqNSl5ermU/TND2Hjb7Ci8u93jy/ApZyZTrHJPpzIYbCs4SMPca+mlJbHMZcx1yqB2VGYTv9EoT3NIDrOdQTbUIYWwo4LvPM6w3bALlyIoeveugbDqUDTU1A2RuuMMAoI2louJlaH4N6mXT+1CtwecMmy/SwzAJ7NuuDCXuG+kyqLHguuewRN6fev5xEKA0NYNuaADS0rwwaR4F0qlwt8LNoE+pb4YGHlP5SuYPiWf+WvCZsFn3ormc+T4+vc5BqM+qOJSybeRmJ5zm9zPJnyaRvO1SoPRUgfD5GMIP6Li3a54wsZwkAunUkvBm0jOMXxeFSq9f73J8dPEST66uUXDHwCRBTf23I4MzGkpSmHCeTeSlLspC3nY+YwiN67qUMiQM6YaupHVhAzGdzHBy6wSTWYR9vsX1+iW6vtZQQ0L4tq4R1Hfw3qN/BrebjcD51f45Yzy7sQJjBcYKjBUYK/B3KjAmnMcFMVZgrMBYgbECYwVe/Qqc/faj6blAFv3DtW3Z7+kLpjO161AWTER28AMPUUio4goemoLDtAyChy0HTJlD1SKx1DYINauKBFzClx2dz0wz2iA5wUcBEkcD4ZLIw4Q6jUmA2STEcp5gPk2RRP4Am03dQGhLGMQX/cNNl8MJNzi8DXzpN1/D57/4JtwgxMurLf7Nv/0Fvv+DFb7+9TfwjW88lkrgW9/6Gb7zV7/EblthNkuxXE7lQ2XKWxC195DvWzx9co2L5xuUhbmVeUaLNMSj23PcO5liHjvw3UYwlNCKyV35Z1m7mo7bRsfK5LJgvAB+Lycu/5xJURvE1iInHG3JpD8DiAavBoh745Md/Mbazn/jnCUQG+AjoZLpFyyxTu0GQa1enofIYwqWoJbJTCamCbkJACuBYv0Zw8pDwlSe5o5J618ZtibmbQoBEeYb8KxIqaXjCQu5LrheBJ2HdC6TnzdJWgIzJtbN/TyAPZ6HwPpn6gCmmaUj4KDD4fwJWjkgjr5hwjCldeGh2dfIr3IElYOY2pWs0JEy2XzVtVh1LdZNh72Oh2PmgLAHYqadXWCCHlM4OI1jvH58jMdnp7h1sNQAtzRJLSGc5RpumFMrsd1iu9uhIqDUtW9R9S12ZYGXeY7C93Dy8DYefP4Mi9MUTtyjaGslhLf7DNluh/2W8HoviEdNAlPBTPSnsa+U8IL3QMyEP1UJge4xQls1CZS6tXi6wL4g/q84uYd1wSGPhJd0fMthPLQJBHnVFLAmh3QaGghIZQQ1N4SJNXb7HKWGEAaoOxfX2xrPLvb4+Hwtvc50FiNNY4F/QmWG4KkD4XEzmc78Pk3CXIf0FjOZS8jKNDZTr4SWSs4r3c4UcGhJ6P0eu32Jzb5FVvBV4Hq7w9Vmj21W2gDOjo5n7g4gjHZR81yGdanBmXpGAB6d3wF1FbwZWwFo6knUJOH67gnEef4E+HxWWWKZ658uY6ll1DCxBDSPl9cnjtmMo9e61q4Lg/j0XfM6WBqfDTVeujjsEYWOdkzwmRpHkZ5t2jkgJ3c7qFvYnKK3vtcxs45TNSIiJZs1kJHDA+mz76nv8E3FoQGQhOBsUljq2lQ5vCep4SFk91DUDa52GZ5erfF0tUbJ95skaDiU0Iwq6N0OPUF5TD1HiLrljgTqRzpURYmuo9PZalqWJa7XW7m008kUJ6fHSKYBNtsrbPdrNUxivk8QoOc6rM7wRQLndgTOr/6PGuMZjhUYKzBWYKzAWIHPKjAC53E1jBUYKzBWYKzAWIFXvwJn/9XvPDrXFnN6WUsbDOb6oV4cxrVabZHtC8HJdJIKFJHHEGbegEMmJ6uqVMKNYIfAynU5dIw+Z0+Qg+CRyVAmexsNxrOt+7aNn+7UVlCKgG0+iZRqJnDTn6WhBmYFQ6quYmqYEUYwmQgUVUmcCDcsMVn0+OpvvYWv/Oa7SGdzQb0/+/O/xb/+85/gwf0lvva1R5jPJ4LO3//+L/Dd7/4S5+cZtjuCG/NJcGs6k4tkLoSc5PEEwYTk/PUkBA4nLk7mPg4mAVI6lH0OMGyQlZVAPakPE6IcqkhwZ9v+bbiYcWNLq3Y9wT5Q1T3ykgPRqEqgQ5dAiwlJHgUhP2tueoEbTO/6/FxLK2uQYkeoe6MBsASnUpxMV4aekpHTJEYaBgiU1Bx8tNSiNHRyF/p+JWYJTQnPBgDNzyT8M+2FHb+S1APMMl/zwJHhIAxjhBEHwBmgY9rT1Bm91gprxWNX+rKmp5bvR/ho3g8CMh4HwaWSzVQQDAMORciHNC7ryw/mQDxCLg5rrDclvLxH0ngIOMiQYKzvsHeAy67Buu+Rgc5wG4TJc3K7DlHfY+YAC75cD/emU7x5+xYend7C0WKGyYTKjgmSdKr7ZbfZyYe8Wm2wJmijw7sqkZUl9lWBq90WV3mOjLg7DXD62gnuf+4WgpmLXVVgL/1AK91HXVYaSLjP9tIi0MG8mMWYJHSauzhczNR4YR2oL+CykIaC0NmMw6opX7pGhMlUjkiX4VjaXIM2CXOZ8vXgD8lmfr6pOrgeHTWb5GmmFoKgVYlfxxooGiDIdHY3AOcS589Kvf98xuvAIY5Mnluq+WA5w8FiilDAmUPuqMdJcHpyjNunJzg8mCOlN4dAeEjzmiYlUmaeDRxCXGo0goie4A7PLi7wiw8/xt++/zE+fnaNve45qn8C1K2nX1dcB3RsSPlD/U+lJhCTvdQ6EDgTvvOOIkjm+bm9o8GQhKlMF/tBqGcZHdJFXtj9OPRTTEnTD9cpFUimp5o1y7N2SOS7aBo2Btg4IRDmkEBgOnExSQnWW927TM1H4QDgA0/3IhUmPF4l8PnspT6DwDnykUaE1GxGxEo12wYVNg2sAcHzIcjmedALznuKwwPlrKYjvm2VWGfd1vsCL7cZXmYZmiiAN0vRhy5cuqI5PNDpwNy+F3oIIj5v+axmA6xHsc+1Vrke2SwoywLrzR5F1SNOUhwcL5CkHvbZCjW1GyHrbqocdpiC+i7effyHcNtRqfHq/6gxnuFYgbECYwXGCowVGIHzuAbGCowVGCswVmCswK9TBc7+m999/dxSykQzTCWa7JcAimCXCT0peF1PW7EJqwjvCCTLqkRZaAybwFeW5yhrwj1u8+dWfV/fx6F3TBkyJalBg9WQ/GP+mT4PulMdJh8t4UylRhyYrzeJPUxSc5UyzUeI8tngO4I0vhePs0LdVogmPr7w3kO88fn7ArxPnr7Ez37+FFerGie3buFgOcd2k+HJJyucP6XGgG5lQrrBe6yEo70IZfnZBGhMaNPLSojFY7x1EOH2UYJbyxTzScwIt4CtDVWDIJ1t1WfSkroMAlxzBlNlQS5P3QZdzsx99q6vpCaVHFINCBAyYcnkuQ0W5HvR4cyakcsK/rgGx9UA0EkMnlolHUVmrTEApkgdJIGPmCoNJlcFjS2QzGQ3j48AmO5lvp8ApTzQvPZUb1haXTBOOg5+nUExAi1qUXT+1C74dAC7OpeKMLWi05bwmylywn0Of7TjVoJUQNqUHARmPEcDj0xiEzz3cOTesGPiMcg9rPXFYwkQRimKfYXt8xWcbYW4BqLOYVBTUWkC55d1g2vqTuCiIYhl46PrNDAw6HtMBuB85Lu4M0nw6PAQDwhHOVhvPkeaxLpHuB6Y/mfCmbB5xSFsean0bVZVyJsaWyY+iwKrusbe6XD3rTO89/U3cXA2Q9GUWG/3GsJW5nYfsVY5hwju+eeZFDLzaYQ08qzxEnmYTiNbk9QSaHgfFS6WDL9pOBA82nBBDpVj6lUVsOF5NzCfqo3BZ2xJdm1yUEJ7wNVSxHC90ZHOZwPvp31RY7XPsSsaXK0rXFzmyAvo/lzMYzWLopDNDELbTvfKnDsIFlMcHsxwuJwprS1YGvLacgieOeQ1tG/Qtmit9TbcUg2bls8Ue1YYmM+x2u7w0fkL/OCnH+L9j9dY5wFaJ0JN3Q53FjSN3o//x3Pk8fM8blzVanqxqaHGB9dBLwjPe0M6Ia1FW+N8L2ls+LwaFCbcvcC0O/UyFFn4fYfI67CcAKfHKW6fLHGwmOk6KsnPZ2DDpgST8TmuV5kS22HIIYuxmkEEzwTDfBZocKhDSM0hfZZ2Z2Lc4wDQvpW7mwMalR2XvoO7E8wFzcQx7y2uKb4n1wAbFHxvz+dOFU9p9cvtHs+uN7hgQj/w4ExjQMDZl0rDCRwNEARTz2y8cfCjBho6KDjwsW0FnDnvk89gJtHLukcUJ5jOY3gBd2/s1JBL48RmBTS8NjXC9h7efe2PRuD86/QTx3iuYwXGCowVGCswVmCYFDQWYqzAWIGxAmMFxgqMFXi1K3D2++8cG3AWnzLIZwO7WkEaQg9uVyeo0Fb7wb/L72FykEBDFgVmjKtKA/JsQBe/x1zATFrK6azhY+YqVlqWDENJWyaH6XvllnO+eiUG6W2eTjh0LEZCh60G1BE0ckAV4WxtW9gFeXmsnWDl4ckM0STB1brA04sV1tsMveMjSWdwHR/7TYHVKkeWNxokxs83Niv5sLa/E5oRovGzCYwIYgVly5J5YyxnIY4WMY4XKRaTGG19A98JpDy4A7jnFnS+COTlPuX5Ml1btzp+JpvpUuX30HktCM3Eq5LR5Kv0wrJu1GNwO3wg0GrgkMCZSWAeOjUV1jAgXLLUM/+I2IzQ2GoX0I1s9FEpTP1yyE0TUFkimg0COm0NVPMNCAAFsId09g181iA1wl9CdCbQGyo0rCnw2ToyAHoDqpkg13sr7m2g35Qbdo6W2qZegHDdEuby/4Jwb5h6KPBN4GxNDe7/d90I2bbA9vk1/G2NpHWQOJa47T0P267DRVnhqmlAyUZLPcwAYZnhDfseaQ8sPQcnERPOEzxcHsjhfHKwxHI21bA0XkFqZrj2eA3pI19tthoAuctL7MsSWVNhW1VYV6WA86ZrcOvhMd77+hs4e3gLjdPierPGPsuQU1XBBC6Pq6qw2WfY7fYCsUz5UzHD+2KS+phP6e8l4DPNCVP32lEghY0l1W24nQF53ns36hNeUzZs1FQgaBVwpuiC/xhg5T3Ee1fyGDZOwLXPQaGNYPMur7HOK6yzCperEutNI6g9nyZYTiOpcMhXPa/TcR4eTHG4nGM2STCfJwLPs0kqWGojMtlEYvLavMA3KhUekfVPTM1DuM5L73CNdo2UDKzXy80O73/8Aj/8+RV+8jHhaSkfOpssVE1wrZPP2lJjs8z0IXrcyVXNZ9QA49l4EKQ3DYU+c7hfNWRwcIrzqHlvEvbzPI4PJjg9nONoluJg4uNo7uL0IMbxkucaqZEmrUdvDQIm4AlmV5sC610h/3dZ5BqmypQ/ryd3OjRM/Wv4pms7P2Yp0sg34MxkNnUyWvs3qWzuLPC1m4HOZzWh2lbNIn4dG4VcE54Xqq70YK92Gc6v13i2WSNngdOQ/g94sQFn6jQInB3fhiUacOYxuCiyXEoNfZ5vCfss5zMZiNhQSDw4HofNVkMiO9GFqPnfiaow4Pz4j+CMCedX+6eM8ezGCowVGCswVmCswP+nAqNSY1wSYwXGCowVGCswVuDVr8DZV45xPvBHS78pXTokY+l1JhxubKu9VBjkLsPAOkuaMnkoFoNOWlhuyb9xEH+qcxZsYVLRtqJDQJUpPiV+Bb4YQu0Q0eUcAmniYpYY8J1NkwE6R9peTijFxCwBHxOhUiIo0esKWhLovLjK8eR5jk3WaoibpXgNbhLGEeQQVJoKgoPS5H2QHJq6AQLuSUKtB52jhHcEoY62/TdVLs3BnI7pWYJ5HKKrSyVCbTAXU+KezrlqCGBKgRpLZlNNQeBC/QjrwKQzs49WY3q0ue1dPFZJcZ5TL1DPKnMomAD+4P7QQECmfwco7HvhkPwdBj0yyRoGSCImT237fSuvdGNAWml1Gz53cz2ZcJYHurfUtL2sAXGj1OC/eQ34ddYA4PU16M/j1nC7QenA9yP0opZF6VGVukXfUjrCerlKaNIxzPMy2EyAbMdAHzGVKzpXDq6kOqLiQDzHEqcOoSgTvz62qxzFxQZR0WIOH6nPtKeP1nGwqRu8oP+35ohJAucb2Mpka48YjpQaB76HW3GIB8s5Hh4c4tZsjmWaKIGa0BPtemqYEBLnpbmNt7sMGWEzE8plgV1ZYsNXQ9jcYts1mJ6keP2dO3j01j0ESYDrzQrbHZU1uaXAG67dCtusQFaUgsNcewS3BLlsctBrTi0DevqYCfYt4X3jDKYugXWhR5mDFM31bE2Am2GO/AWhPvUWA2u2BpEWgPmbPdeH7/q6X/K8wmq9x2qdY1d22FU9rrelgHNVAkkSYTmLMU98TGJrGFEFcutkgYcP7uDkaKkdA6w207f0PPMeMxUEr289DMW7WXeEvaaiEfzm9ZX/vIXL82trAee2b9HAQda6+ODpHt/8/hN8+wfnuNpm4C3I9UpnCps2HELI1D1rwDqT0/t8lmjHhjVaHALmrtW6ZS0InFUT88ZwHORwL1jCns7w27fmeOeNW3jnjTM8PDvC8TzBLPaQBnQ083NrpZGlm+FzkeuO93lHYN1is8twcXGFJ+fPcHV5rYGq1OiUbGjUnZ5R/GTW+PhoqeeRKUvYaLHdKDao0xo6TIw7Us/YbhD5zof/jvF+UmOIg19rpq07bIoKz1bmcN6hQR/T++HBjwNLN7MhwB4amz+BRCQGsB0PeZYp+e2HvNepDeqQFw3KqteOhyDi/UnYTGd3oDQ2nzkEzkWRIWju44uP/ghOMzqcX/0fNcYzHCswVmCswFiBsQKfVWAEzuNqGCswVmCswFiBsQKvfgXO/tOHOCfcZLgtor5iEgsoMFG72xdK3BI2EGSWGtJn7l37QWFIUQqKdtITyP/sBcIcBK4EkYSITNcRfBFgU6mxz2rkJT/YhoUx3Rz4vVLNceRhlgaYpZEGa3FgIB3OKUm03MKmHyDcZIqxrOmaJVvzBXOYxny5yvH0yoBzRch9cy2pHyBBERhX5lMQiiBEL56Dtt0TbjIx6CCKoJRirORgB6czrQb1AGcnBzicTeByq39RYp8XuLpaC+ZMZ3PM5guBJuo2OFSL+oVsn9kArSQWdN/uCoE+QkM5fZnAHPQZgrH0HkurQRjVK/HIF9ktQY+YK0Ey09BMTLd2LjQpEJ7ZoDQDr1KiDOCYSU5eF6ZiNdbQcQSsoojD3Dj47Vc8zzIO8L1tqCL/MQUHYTdBOSGeIutKhRLmMaHMtSTAGASm3yAkbFrUTHeXVBLY0EBez7KmQ9pUGwRqBNUGxAmX+0G/4KBl2lv+XA4yi+SLdb0Y+7zFi/M1ds83mDQdDvwAqQYjakQc9l2PVdXgmlC3blCyCaGkNBB7Diaei8Mg1LDA0zTG2XyG0+kUizBC6vuINWwxQEhVStsjY6J5l2G73UunwcRowYGCdY2sLrGrK6yaCuuuRta38FIPZ48O8O5XPo+DWwts9hvs9zutC8JVXt/Vbo/L1RqbHYcSGjyOYwfT1MFiHuJgTvDtwyP8bLibwJLobMJoaKJLrQmbA63qFwahrgf/jI0BQmgNiaxrSxZ7bGqYmoZ+ZmoWeP/GUaLdAFVRY7PdY7MrUNYOqi7EJgOevcyx3pZWu+F+XSQ+FpMAt45SPLh7hAd3j3G44DBOW6DcfcDkPVO2vCYCzl2jJg8TuWwyyG1OfQcbUtqxMKhbeE41wXSPQC4Wnrs1auhtLvoQH77Y45vffR/f/sEneHq5h/LySkXb/WwuawJn09PIcc1jG/LdSjfzODTrlJoba0ioSabBllRUtEgiF68/mOO3vvIW3nnjIRapC78rELgdpjEdy/Rja0Sf+Yr1AQZ7OXDxxmtOfQ4bZnqW8fnJZ2PTmjt/u8PLqxXWm50+M51McHiw0DPQdiYwcRzA9UIBeQ175eexX8DdJNx50vdym7O25oWuUJT8PO624PPZxdUux/PNFtu2QekBTejK4ewETH/zIeIIPNMXb7Mk6YfmMbjIBJxrDSWF1wpGEzhnWaNrGUb00feYzxIBZ2Xoe+50MV+5X9/DOw/+EBiB86v/k8Z4hmMFxgqMFRgrMFbgVyowAudxOYwVGCswVmCswFiBV78CZ//zP//t85IAbrNF25aYL2aCUllGN2ulLeB0EMtFrKAeU3T+MPytUcpzs9ljuy8ETztQrWC5OktCMyVoYJcJOL4HoWieUx9gaVglYH0O6DNvM3UW1AgQOPP3BEwcmrWYTRAFvuAJt9PfgDXCGk5R05DC3pVD9Gqb4+nlDlebArk8ycNANIIZwWkjzNJJyGFNGEIVgXmNCdKYqCVwpsqAaoOYEKZvBLvoUl3OpzhezrCcJphEoQ2Sy3JcXq0Evf0gguP5Olb6q+WRpcuYKUomwz1fAJ+w0rQaN2lm82YbmGOtqeAglLKkJMGdXuLmNhRQGgzCtJqwkbDcM2gcmAqDZ6ohfEN6+UadYSliSzDfDOqTBmX4nl7TChnxtBQlQaZgvLzANgTQ3MA8LqYubUig6S4soR1wWJhS2fx6azwQZNKBTAeucUHTKzAETtAdDloQvsfNcQUBh+C5SjczWcm0e5Jy6/4EXe/j4uUOTz6+RH65x7TrccBha0xVey4qepvbDhSiZG2HLb3KdMkOOhUOpExdB7fSBPfmM9xKEn3/YRRjmSTmveZaHdYHr6UGxOWlEsD0+RJkEthmFYcGVtjT49zWAs57gnYfOD5b4qvfeAen9w6w3a2wz3cC8KwvBxhu9gTOG6x2BTabUuuIQG868XAwD7GYUrHhIWKjQSoaLt/GFCnSJXg2THBwDjNVymvFS0QdC1O+UttUpYbm6Rp5nkAnmyUltQ5cdx6huiuneFHUqJoeTe9jV3h4ed3g8toaPnHiyrPOYOw89nH31gyvPzjB4/snuHU0FXhlw4DXgGvAI4gksOTvedZM4g7AmUBc61EO+R4Frw+PW8Mj3U9hM9cJFTZKycuR7sANp9g3Hn7y4Qv8+X/4Cb7740+wyfmMEJq1XQ1K7VsjjOMEuVb5D9e47g+u26H5RNgqGO/zngTa2uDx2a0l3n7zNt5+4whvPz7F7YMULocFZlv0dMhrwCUbN7wHaXZ25MXmM0oKDJ6jztMGtd74tvnnjueBs1BrqjeqRs8SpudZ/zwrsd/vTWHBgY9BBN9PGD3W2tH9xrXJxh3BPZPJTLKzzoNeQz51NhpYL66D3sH1LpfD+WW2BxE9gXMXELaz8NCwQA4QFHTm7hc2kZgU50DCjAMJAS9gYrvUc4THvc8qHU8Y29pYLidIEw6GNHc7hwty/fn1fXzhwR+NwPnV/zljPMOxAmMFxgqMFRgr8HcqMALncUGMFRgrMFZgrMBYgVe/Amf/6n/7788JG1erFTbbDRaLuVKcm81aQwDplC2qWvoEwh0ODoyiROCkKEpcX69x+XKl7fb7okFeGUgmYBGM8AkqDEIatOSAQYJRQhXzOWtwF4f0eUy2cmCgi0kSSlnBJLHLdKgHAd7ZdDLoHvi9jQFxbpl3CHICtJ2rz1dy73KLF1c7HdcNBOewN8JCgWW+KQEXNRBMD9MzzFCfoA2TzZa25uA2DUNj2q+vBXPigEA8xiyJMIl8DUILg0jgcbPbS7VA+Mt06HafDYP0fBvgxUiy1Brcfs7a0vNs+gD6crmVnglPwkACYtZMbuQhumy7/FlfA/mEdEwQSw8wDD/0/VDHI9g4QD8SaaWjNXTQBs2Z65mpZ2oXCPDsc+R/pXpgSBMPVPjTrfuEhjeDyAiRqe1QetaxtDuhHq85U89Kuct/yyYEzxGCxoTvrDlTuYTJBOQaJEdwqkQqL49Ba6VRB+cwYTPTvb7rIUpCBGGsbfwfP7nEk4+v0GxLTAEchiHSgP4JoGCTouvREbTBwZ7AmVoTKh2YGu8dxK6LEwLn5Ryn6QRzx8WUfuIk0QBJgnetlSFBbM5kGwjJdCoHPRZy9FKpUSBrGuz6Fpu+wbZrkfc9Dk+W+K3f+QLuPFhiu79GVhA4cyAdfdIQ9F1t93L7Xq1yrHd04AJJ7ONgEWI5DTCltsI3/Uwa0+PLY6Ine3Bi/4pn3YYrWiOACgYNpKtZ+8qALSGr7wqWs/HBf5tGgl/H5DnfjAAyQNl6uFq3ePGyQl50CCMX6cSXXobA+XAa4vUHx3j7jTM8ODtQErtheruuDILSzR0GSvbTVcyUrNK6Ar7WaCB05edXbY+c2py8EMhM40j3GhUjILQsLF0rYMx2UxADwQyX+xbf/N77+Hff+gl+8clG977SxfId284GVomNBn6O3fv2rGLDqefzSIFkA843eqHQd3FyMMfX3nsNv/XV1/Dg9gyp18JpcqAtpdqh5iOb483SAAAgAElEQVTwBhc9FRJBoGtaDK55ngcbdvKsa+AfIbFpfnQf8l4lONbAUdNl8F7Kixovnl/io48+xtX1SsdH4OwFBM6WcBbEHwaFascIO3javWCDRXnT8de898Iohh9GutaX2wxPr1ZyOK/bWsCZD+KW+XCeCxPVEclzL31NEAU69obPrqIwn3NI93zGNoDS2FlW6VkfJYGGXC4XE0zTSEM/6apmMpqaobB5gHce/PEInF/9nzPGMxwrMFZgrMBYgbECI3Ae18BYgbECYwXGCowV+DWrwNn/+j986fz09ikODw+VHI4jbsvvsbq6xJMnH2O9WZvPlD7i0gDhdDrH2dmZtAmbzUYKBiaVX1xe43K1xeX1ButNhqYh0Iz0dRoix8FVSutSG9ELzjIlKmBE6Ogy4czkcIqDxRTTNEaqrdgEZIXSvYRVCROnUSTHKt25G6azmU72AgEPbv+/3ua42prLebOvlB7WsD2mdAlSb1wKSv+ZWFqwWQlbCDZPkgCTNNK/4wAIXNtOP58kmMnpGyKhgsJ3EQu4xqR3UnzQz0qovt3nGihXccCYoDAD0hx6Zj5k1oEv6kkImno5ZaHaFEX16d9LWTIM1mu7RioMDSJjapDQlhArCM3nS22IBjxafkCgS/oN0T0bMEhQrYFpBMBMn38GLA0u0//KWtDlS+ht6WReJwFMqQ9uBrD12kJPvYX0GlWjYXY8Lv27N6UFrz9Bl45tgPvULfCaRyH1D4SCTJw2ApVVUQgGksrxfTXqjalNbuuX2oINA3tf6h6ePL3Gs6drIG+xcF3cmqRIglCpzo5pYMJn10deVsirQmumbpk47zRMMWFi2gGWcYQHRye4PZkjYgC7qnRO/Pob2K/hewTYgtBMeZufV0nqqkBWFcjlbu6wYsqZAwG7Hoe3DvBbv/Mu7j8+RFaukOVb5JmlWJUOLXI1KDYcKretscmZGiVjdbCYxbhzmuJw5sHrC/hujeU8xCRlo4Fea6bgG4PI8pRbUp2QkUuccPxGPcPrKfDMe8GM4Eoxc3cAQ+cMtpt6mBA4pH0Z622Nl1cl9hnXU49IygRrDBwvYrx+/wAPzpZ4dOcQt49nUks4XNvcPcBLxYR6YEMtNUDSpbaFa8FcwxqAR61M10vvwQGMV+uNlCNTOoyXcyzSmHFjNGUBh3obz3QgVER0ToSqj3C57/HN736EP/t3P8SLq2v4TOlyiCdVIkx3U1njWkOEdaJG5qYJRK+4NC+d1Y36ltjv8LnXjvAPf+89vPf2fUzCDn2VIdut0Xc1ppNEsJzKDTbN+Nziutba4rpn6px+432hz+fXMmkuVzmbKFzfg1+ZQN6GGdpAQDVohiGjm22GJ0+eyfe82XP9ugjjCdJ0pkYgG1A3TSNLNhNY21BX1ojPWl7ROE31rKAr/MnFSzxfbeQ0L+hHj3y4aYiayhK3Q0hQHHKAIZ/Tve5xwm02K9gwEsP3gLotFQ/nc46qGa6vyTTFwXKG2TRGSic0lRvZThoZ6j2C5qEB53p0OP+a/dwxnu5YgbECYwXGCvyaV2BMOP+aL4Dx9McKjBUYKzBW4NeiAmf/4x+cnhOUTmcTzGYJjg4XOFzM4Dodrq5e4sn5E2x3O/hhiCRODZL4AWbzOXb7CufnL5EkAQ4P5wKm5IPrzR7Xqx3yvMZ+V2C3L5XYNQBK5yrBBGGkZnpZcpdDvFxoO7qlmyP5SpOQ3mFeixZhZCk+buUXSKWGQAP2OGiOidtAcDErKqz3Ja42hL0l8pI+WIMuNyk/Qh1uoico5D+m0yBQJfjq5WxOQk+fT7XHcp4I+HFoG0Ez082E4VRrEDjTLU1QzIFfSroSGNPRWtKbWtuQMjpch6GB5tDl8XA4GKEflR8Efq20Bjffx79XnTj8TLzVtsrrReDL3zsDwPK4vZ5wmAPPgLJspUTg5/AaTaYRHLdDXZdyNkesJ9POSqKbekN6EQ4LlBeYagsOKeP78hQ1QmyAz+a+vjkWAcQhsUmgT80Bj51aFtZBqXe6dAkVSYkHV/aNsmSScn1xsJijwW2E8qypNAGKn5oHWA5ZP1DiWIMmA1d6gCxv8cFHF3h6voZbAnP6mONYELkhPBuAt0bXySU9WL1vIF3bI/J9JL6HaRjiZDrH6WyBlAPcdhmKPBc0FBgchmpKXcHmyTCQTwP6NAyuQl6XyPsOu57AuZUjt2g7zA9neO9Lr+PO/Tmabo+6KQavrjUOmNqnSmG1zbHJCa8d5GWPzbaWcJqDA4+WPuYpMIkJN5nC59kxZV1LNaJBnNQucGeBNCj24kBKDqm0YZSKQevP+ZvPNBYGnaW6cUOB16ygc53pa6pMbpobVOHwvuulvTk7nuOtR7fw+N4xTg9TJKFD/a/WTqB1ybXTDo0PA6lsjPDaEjqrkeFQw+KjpvIky/ByvcHzi0tpJ06PD/HgzqlSznWeocx2OmcOC+UtzF0THde+m6BCjB/9/Dn+7b//G7z/y+co6l7vq2aInO+NlBpM+1Obc5MylhlGvRYbbspfx16Pz792C3/vq2/gC2+e4mQRw+lKVPlOg+94/6TpRM8ea9J0gs18KSE9DPlkY0Ke84ZfY88cJdsBOex5P5j73IA868OvY5OMzwUet7QnWYmLyxXOn7/Ei5crPW9m8wNEUaznAc+Fgxl5rtoJwF0LagzZUE82eybTibzn+7LC08trPLm6xks2OZoKfRwgnk/BCnVOI+DMhDPhec0EtzQ9vpoEBOzyN7sdKipOYFCbGhDeZwcHCxwfH+h5HrKb2FMNYs5yDS2t7uHzd/8I/Qicfy1+2BhPcqzAWIGxAmMFxgrcVGAEzuNaGCswVmCswFiBsQKvfgXO/vnfm5wThHAL9u3TJe7dPcXpyQGSiGnhAh9/8gTPnr9AEIaYLxZKFzM5SUD64mKDp+crpATOR3PEaYLJJFXajoB5v8uxXm01VE2eWyZLBWAJWZlIZKLXBs4xWUhu6zq9bdEPXQ0MFNQNAwSEv0w3cvhbnqNsbpLRhFdMx1IfEYDKDCao90UtLcE2r5AVLbKyRUYXLT9LA7cIcszpKgCk7e4GmzmIj3yEaUUeA9OVh8sJjg6mAs7yS09i1Yiwmcfd0zfL5KTAMTT4KyNoHvzH/DwpPIjJmgZ1bQP3BJw5fA/UGphHl1qGG2BNAEntiFLQoqb2bxvGOCSj5e6lq9hAFeFbVjbY7kpke6pQekwnIebzRKqQtquUhkxips99JbvlWVYaltfClBpKf2r7P7/GHMz0SGt4ocwDhLccWsc47ACGhwQ5ewhVReBNZytfpk8R0xuc2XwHhpSTxMdkEmEyjRFHvnzerCmBMsEdYThBL/8h2CbEHCqp4/aCCLusxs9+/hzn5yu4tYPU8TAPeH2oJjBIbk0FXlMDnPw1B7lpmGVVC/TREU5fM1UcB3GKGT3cvAZFiZa0VgoTG8xGAC2XuFzDlnImx64Il5saeddh2/fY9J2Ac9V3mC8mePudezi7M0XvlOidWt/PRoMaIhzeV1ZKOO8KAmcgK3pcr3gtG+leFlMfy3mA+dTDNAXikIMkCRMNAtrASBv4yGvDNUbgyGGdbPTwcnEpclAn4T9T8QTOlZLFBpzp9+0RoCh7rDc1djtb3xzgOZmEukZwW4RBj/kkwP3bC7z18BSvPTjFYsLhnrUGcMZhjDiMTO/QUg9CxQPvN1OrEDhzjXH9UrNB9y93VOzyHM9evsTLq2sNkLxz+xbunp7ofsu2G+QZnfO1vp9rQ3cvv9+L0Loxnr7c4q9/9AG+98OP8eIyk0v9s2vWyZOsYag+a0RYz3Vpa5y14g6ENPLx8GyO3/7y6/jKOw+wTAEfNW9gNHRg9x2CKETIAYtDgloeaHrB5VUnQB7WrpoznFI53Me9Dd2k0oVf95kHnbDa51XRuWnIJ4cVKonONHGg58rT51f45ZNn2OcV4niqhhsHGxKiT6ep6kw3P9fAjZLnpumVpinCOBJ4v9js8Amh8/UKl/kefRRgcjCDE9DzYQln1onP26Iqze/NgY98ZgQE4mwc0lHPa0s3f4XtliDew8nJEU5ODqWDcV36m0tB+q42EI7iLt6684cjcH71f84Yz3CswFiBsQJjBcYK/J0KjMB5XBBjBcYKjBUYKzBW4NWvwNl/9430nElIDuU7Opzj4YM7AgRVkSGJY6zWG3xy/lxgjcFUbpNeLJfY7fa4Wm3gOBGmkzl2dM5eX+HwcIL3vvh53D27g912L2DChFu2X+PFxUt8dP4Sz1/u0fQxOjdEXhGmdEo3MrXatZVgGEEkh3DRn7ucTRERRJICOz2qpkJGzQEBL7eKc+heza3q5nEmYKvqDlULAeeXqz2u1hn2RatkowYgmkVD5JDAmcCb0IcMjp/N4B5/TehMyMcQYhLy5WA2jXCwJHyOlWjs6goR3bQRE8SmnKAegdCYrlUqRyxGSVhpw72k8XAJf5k4rjXQjbBxlxUaHMbt8kwn53mBvCj1d/IhS6vBLf+2fZ6RUcIdgmY2Bfg+ZdPjcrXH5dUeZWEaDBtk5iKdhohTQmTTUphHlolWAsXGBskxqTk4bXmc8uvS1eox6WhJXJ4HQSWvHR3UYHqZIJxQUwMBG7SV0L4GAFIbYMP/yB4HT7Tpe1WPIPKQTmIBWXpfo5iwjQlaOmctnaqEdT9oPZTm7JXkhRdgu+/w/gcXePp0AzJBvwMi10XEgZSeg54u275Xk4CpZ38YIsdzkmahaeTNNRja6fr7PTQw8NbBAWKCfEJn6TVKrUOCcCbMmfxkepgeZ6WJCRP7Fvu6wbptsUGPHevmdDg+muDddx/iDoEzcrge0+Adtrsc12uqV5iUd8wFXbTYZnSCt9jtOhSF1esG1DPdfLj0sJj5SFMqTdggUBtAPgxpUoaBd2xmUJnBRoB9P68LmyUE8r6UFGULlA1Qdg7yqsfVpsT1ptbn8tpGPpDGfFYwGWzaFQ74PD2O8fjeAq/fv4VHd04wTSztS7AfhbGAsvmEucZ4ADw+G2hH0Cxxh5oaptRIJxMB/GcvLnRv0CtPf7sGhpY59rst8jyzwYedpYTpF+baJ5BlXyCrOjy7yvAfv/M+3v/w+ZAYNt85OxnMvJvtgyCU69TXAD7qRDgIktf53ukSv/97X8SXP38HiVPB7ysNDbXBojacjzs/mLBnbpnnQA85gTHvo6LM0TR8ntE/7g/+b95bLsLAdmswOUwXvoWr+QyyBDS/3lzmfE6ZOqfjPakJobzHO1xcbXB5zVq0qMsOVdmqDklKjUyppD19+3zC8RnCZziVRLxnWFcNDdwXeLpa4yrPcV0WaAIgWU6QzAJEqY8gDdQUZKMwywvtcCDU5jDA6ZS7KSodP+uG3tNww80mQ5wkOLl1hOXBDHHM9VWhrPZo6hIOn9sq9F28cXcEzq/+jxnjGY4VGCswVmCswFiBv1uBETiPK2KswFiBsQJjBcYKvPoVOPtvf+f4nEDHhjqVmKbURXCwHaGU+VuliWgIhiu4PlNtPi6vrjXAqm0cDRDbbQs5h+MwxNe++jbeeP0Mz55+Ig/w7dNDBL6BiqpxcXFV4MmzFX7x0SU+Od8JWFKtwJcnlyl1ABxm1yP2PUxibskmdOQWekdqDR4gISzZlUdEQyvHkCYmnKGGguoOuk7Xu1zgeZOVyAr6hc37y1dPV+vgRhZw5iA9wVhfugyPaUVtk6fKgaDFx3Ixw/HxQu5WwkwlcZX8M6iUF4UADSEea3UDNW8Sh0qIMwrr0D9L1zOTiK7Ap4YNNkyjthrUSD2H/M0aTMfkMTeum97iJmnM99NQNNJZ11VKdb0tsd1WSm4ylchjZH6TqcQ48ZRUJWxWcJjw1OOQNNMsSA0gx+7glyWjkw/YwLY5sFkr37bQb3O0Vatr4NJnXHdoK14bR4PhzI3N+pi2gx/J87hxCDNzznMgWGZiOYx9HB5NMVswgd3LwctvIoQ0FwQPkWle1pBa5hBF5eKT8zWenF+j3FfwOggSh3KDD9fQcZRepgNaSVSYioS4kVoMnh9dzz1VDTymrsMkDHA8n2MZJfB1brV0H0ymShJBYKn0rqXQyVNrroGmxq6qsa5brDtgz+vm9Tg6nuE3fuMxHtw/gOMw2V4JdnOAG8+Pa5p1IXgmcN5nNba7SvqaLKfnmQ0HS4kzNRp4XJsQ+E1TF5OJr+YM1y3BPtcJk7s8WzI+3TOD+kFNBTm3O2lnigrYlxywaEP7MkL0jlXytBboK48j3qd0dnNHQqsBhndPZ3jz0S08vH2I5TSGr7wxjylEHBE4m7Nb4FTQmS7hTnA2DOl/Nz2O1gQdxz4HQUbWUOpapAlVNim6lkqGTP/m+iTQ3W03th74P64F+pI58LB1cLWt8Fc/+BAfPdkgiFJdX35+RQc0r9mgG6E2hIlreeWLSs+yu6dL/M7XHuMLbxzh1jxA7HTDebHuvN9M8cJ72w9juH4s2E0ITeBMcFzVBaqKrmlz1BPa60UErGQ2B4Ry10eu62CNI/4t1yfT+DYo02zptj5s3Tlo4aGoOzy7WOPDXz7H+fM19nmLME4wW0z1jBTE7qgR4ZphktobBjY6KKpCvvArDqgsSlQesG8r1PTUL2PEMw/RJEA0CZU4J2ze080szYeD6SzE7dtz9H2Jy5eX2O8rdJ2LPG+kUErTBMe3DrBcpmpy9Q6BeKFXW5boygZO8QBv3vsj9M3ocH71f9QYz3CswFiBsQJjBcYKfFaBETiPq2GswFiBsQJjBcYKvPoVOPuvf/vO+WxK56qHts6QhkxMRkqwkamEUQq4sRKYhD0EsUkaYbPd4Or6Wuk2AkdySkv2OXhw/wR37y6xXl0p6Xfn9jHu3zvGcjmTOmK7r3G53uOT8y0+frLF9WqLfbZF01JrEMLxIiWVCaQICDlQzny0LfzA1eAqg7VM4xIixoLOcpbapDNBGWk98hJbwpK8xGafawt60xKuEgSHQjtyDrfURBgRokyAqVwOs2NalMlYgmXqHeI4wmIxw/JgjjSNEYW+ILs5JsxTTVDMwYE3zmj+mXzGeS6oRgBFkGyfx4GM5mXW93E4Xcs0L3Ubln7l8RHEMYF8I9LQIDgOB+T/FJ62v+GQPvqSd/tGAEr6BDlyCX87+Bz2xrQz060eXb4OHGorAk8+XKaG+UMgAZl5gAmlbWifgTDaElq9eg6ZyyuUBFF1B44FY6rYp16DNbbTU23osg01PPJmkKE5bHnOBK5KToqKM+3qYrZMsDhMlMb2Ihet56BlAt4lGGTik+/NVKmuELKswYuXO1xcbFHuSiWcE8fV8YQcBMk0NK8hVRrUayghTXDom15FmhUbTCjgzEZD1yF0HSziGIfpBBMmdZtW50Xwx3QqU8sCgUqh8q97lE2DfVljWzXY1Bwc2KNgQjsAFkczfO7tR7hzewH0HCJXSMFBpYXHtc/U96DWIHSmh5t6FqoKciphtCOAwJ5wm00IQutODaIo5CA/F6HuF0LNwZpO/zU4uM4S9YS41KaYiMKG7hFk0xXNZDMbFuwXMAGr1K4S6h4CJns91q2F5zaIgxYnCx9vPTrB26/fwdnRHKHbK/HP6xyFfI4YcFYyX/qR2oAz09FxhDhOtEhuzodD55icT1J6hhNbO66DmIqfqhSwJH5lc6cs6YffmZ6B6X/CWEJ7Npx6F9e7Ft/78Tl++ssV6pa7D/iMMzUErxs5s+10cNA1jnzcrMs0DvDld+7hd3/zIW4vPcRug4j3j5LU5hHXPcH/PmgNhgjiqUFtQmMtebs21BIpMc+GDVcdBygO9z3Pu6ioGCq09pl65v2me42KHzUV2LDhFbbrXXN4H+8hN5CS6HKd4wd/+wTf/M6H+PjZDn4cI50kiOJEqiE+Q/js4D+8n+lg5udS45OzfnmO3ncwO0qBsEPr1YjnAfy0R5i6SKaRkv9ZUWJPN3PPVLqD2TzC3bvWNHnx/AVWq52eq2VFrUYjrcfh8RSzWYDZIlWjsCxKFHmBOisEnL3qEd6898foRuD86v+kMZ7hWIGxAmMFxgqMFfiVCozAeVwOYwXGCowVGCswVuDVr8DZH3z53jndmn1TIQ19nBxOcciEW0RAQRjq4vq6wCcfv8BmtcPp8QEeP74jf+vl9SWKfAc0pfzGVHIwxbte7wRNZrOZQBm3w//2N97GwTIWqCaWPTg4wnR2iN2+xi8+eIIf//QXePZijQ4x6j5C3YdIkqlSxExvam4csZlNENQQt7rMbXu6FwmIMfnY9TW8kOllFyUBLlPDRYXNbo99ltuAPqaaeyZuQ0u1DkPCmDrWtv/GEpiCo0y+cvu8hiW6SjDGcSxfNeENPchM8zU14VJtkC2hQ7XHdr/FdrMX1iM4InBWqlfb7emA7ZUCpQeWHlnqM+iz9gmw/FDwWrqHsjTnM2Ew4ZxMII6AHb+O30v4xmQ1AZbgIf2/Jb3AhMWskYvYdxB7gDt4mlnQIArgMQ1J7QRTmATGUgBYDQV1Cb0I0Zhsrmp4bQ+nalDucjRF/am+YhoGmEUhEuoARP1NEUCw52rYWCAub0P77OaqilJ1IXTWIDlqRpgddjrEkwCzgwncxEcbeKh8FwX92FRD9ExEE6zFGkJ2eXmN6/Ue2b6CU7WIOxep62kIYMTBdDyGoZlgyV7Tqeg49LkGns0yzWug8Yvw2kbff5CkmEWxEtzyDMtnXes42RTgQDyCZ6or5M8uamzrFjs2Gpi4Zao99pEsJji9e4rpLEZT7VGVueC1NUAsHUtAS5w5YHED2RweqZQ7dSqmhdEgOfpwCScJUDsODaQbvBGkld5BOwMIlQfHNAdKNhwk2cBVkt2S+awBmyBs0lDXUEoNwuvvgf9zOLiSa7dmar5B39aYRh1eu5vga+89wLtv3cfRLIHDlKygMD8/xDSdCFjz3igLrm8mYdkUIhwPBZx5jLwO0kYIslIRkmI6nek6ccAmq0FQTngrpzGHbkpBYb+2pkun5wLvrapzcbUHvv+zC/yHv36KD84zXVnCarqLHe64COhbJ2gGmqpXA+VonuAbX7qP3/vqI7xxZ4pF1CJ0WjWcuDY5CJDHzitO7QUXN4dhxukc0/kSjhvoGUjQbNej1LEzIa5zqWrBdw3Y9DwNOeUOhyAwJY/uPX6t0snmUr85Nzqf+blsDDHVD+4w6AL84P0V/vd/8T385Xd/if+XvTeJsSxNz/PeM093vjFmZEYONXVVj2yRTVA0ZHggINgSqN7ZK8MLe2OYGwO2IUCAwZ3hrWEYtneGVrJhWBAsAQYEayBFmWyRzWZ1VVfXkJWZMUfc8cyj8X7/uVFFeiFSbHZXtf4kojMrMuLec77zn5PB53v/5yt4b0ldVPtLed/VvSbzUTnfVO7B+xmumMwCPHt9hvHchunW8AYGOqeE6bYIhz68wJdnacLJkaCixpIk/f6cwxJbrFZL3C3XkqDnjhe6wkccQjtx4YUdJtNIzo+6jTQpUKYFjApw6md4/dF30eqhgT//P2noM9QV0BXQFdAV0BXQwFmvAV0BXQFdAV0BXYF/rSpw/O1j/7wuW9QFnasGBqGNk+MA+/su6rpQW/q3DVarErbR4o1nR3jrzafia37x8jkozPXsFo9PDvHmm29gOBhhsVyLcgNmJy7Rps4xGXk4fXiE2WwsqVTCWtOgb5nJSwtJVuPTV1f4ve9/hD/6YIHFVqUy6R12uY3fUWnEumYaUmKgsM1WfM8GwRjTmPzvHUiCIcMJBSb3W9F5ZQnXCLQI7gh3SWMI+pgKJrxTw9aoHVBQl9CHW9EJAgWalUwaM4mrYCwBOFUh9A0LFOso4GBKkVCnlq8n8CGsoudXDRZUIHYHOyWKyoRm70umuoNZYgYTxfXcQyTDUuoLgiNqFRQQZHL5895epXYoCNFYJxnmR2CsUtrjgEDYQNODQ6kpBxbyNVmg3k8rqdOeV4mzlrUjICcopM+XkM0gzDURmBYix8HI90Do7PHo21bSxEw2F22NxgD8MBKQWBYVFosFNpuNpB5bbvlnYlfAbacSpJwaaBswXBP2wEPrO1jVFa62JVZ5Q02zAHKmoZkaVeCOBVPHFxkWIsOGS11I72SWGXl9Ylb8uz2MFeGGQDgqO5R6hNBWVCoyOg8Y2DZGfoCAnmxxNyh4p2Cx+u+iqZGVFeKsxCotsM1rZPQiw0BhGsi5Bnhe9P6KZkIBRbUOFNDklZcAq9SeK6qHhaJMVp5xflLy9JK0Vp/b/R+TsfKdMnBOkXV5DRlap15TXOKsi+hihLz3r8U1QJiqFBVMRKuhmrwT+3mVcj8x9d/iYGzh66+N8Z2vP8Jrj/bE8dzVhbw+ASOBcxgE8BxX0rkEptSgqKaRgsXi7+bgyvvkeieaDX4/1z6T9vSjC4SXdc/XKaTBwtfgjgM60hniJmyO460a5Agby8zEh+cZfusPzvG9PzrDOqGDuL+n+nuSl5IlYyMhsIDTgwF+7Vffxq984yH2ImDoMuWuGl0WHfIcrMmWiDRtWFkFf203ghcMpQnC5wJflFCfSg0+R7nTg+nsLEmlgcTzHY5HCKJQOaxF79PI97gEyj1wlrSzJMD5WnQl05GjkueS2DY8XG4M/L/v3+Ef/NMP8Hs/eI51r76QIYV8pX4NyJPHaKWRpJZEC9ehVzzA6ZM9zA98AcR2SP1LAcvrEA0D2J4jzawkTmVHAIE41SqTSSCqpE28Fte/2FqYpG94XVwMqCIJOhgWr1mNquB6s2FR8dIAVvlUJ5z/tfpxQ5+sroCugK6AroCugKqATjjrlaAroCugK6AroCvw81+B4//orzw6NzobRmeha5juzRGGHcIISNIYq2UGwMd0vIe9aYiTozHm8yk+ffkSHz//BMSVrtXi4fEh3n7rTRwfHYmX+ObuFqvNBlmRoqy4FbvGwd4Mjx4eYzwZCMBdr7ZYLmI4ToDRaII4L/GD9z/Fv3j3Ah88j3F+lUpalPbjxyEAACAASURBVHPNGCYk36GTWObtQQ30I7vqGZsoQPh1pqW+luoB0f72rlrCWgWcCUVa1BUVFYRJtsBKOmMJj3vrg6RMmRNUA/LoWK5EccBj2CV0e0Yr79sHonvdgzo28dP21FCgZv9n5WXt/65P3ArD7EEh4SIhLL++D+MKVOO5kSOxBgTKu/MT5tn/9KaGIqr0poBMUW90cEwDA9eGxy+WlCoBF9UJQMXvUYLZ3pes4GM/Y44j1eAbBgITCDsDIUwMbAehZSG0FGweBwEiplZFqwHxblPVkTcViqYRSEa9B8Eu067bOEYqAK6+H4xWE7qx8pYpSeeagCxw0Hg2kg5YlA2uswrrskZJSK+8Bvc/uH52nKaAb6cDLALQfggkNQUO096eC89z5LqysASRkm6XxaTAH1PRDlUcHDZomRgHIQZBALu/RgTNHLZIfsYPrp+ECf+0wCousc1qZDVQ0ZNsmkjQYdN1KHjcPcC9J8oqaK2gcD8Y8P7x01/XXrd9vz5FrXC/jlSqdfcDvOwIIEzt19g9uN4FW1mP/s/ynjuPsjDKnaZFrVeuHUJ2UULIG7ZSl2eHEX7la4f4ha8c43DOFcGbU6WNCYwJggmdd0MylSNdDdBj2Xk/8UMS9KYp9ySBsqhcbGJ+9Tq8Vnxe8N6gVianIz1LRQcTRSECqjdA/3KKlLsI6gYFHc5Jh5eLFv/sB5f47X/xCW5WiaxnaVgpxq/OtW+mHE18/MKbe/gr336Cd57sYeIbGFJR0jcU2CiThPCuFcO1ZTqw6fd2IzjBALbjS9GkcUCuWpeSYufxprLjYY08zaSJtbe3h+l8LvogNsVkGGVbqkGeTHtTGdRfY553VRE4Vz1w5n3EXQkusi7A2arB//3PPsDf/8c/wPOLraw7Odj+GaCEPyqZvbu+/EzgAwf7AR6dzjHb9xEMATfqUHapTN4kcHY9RxRB1CfJXodWDfMcDT34Hl3aKTbxVpLjavcI5N4ajl0EERtt1DHlkn52LB+O6Uoy3Mwfa+D88/8zhj5DXQFdAV0BXQFdgf9fBTRw1otCV0BXQFdAV0BX4Oe/Asd/+2/+O+eRH8hwL6YGmVzeJhukRYbFao27mxijcIJvf+urePzwAI7VybCuDz76BC/PztV2/q7BJIpw8uAYx4f7GI4GSLIEZ1eX4giVUGXbiOv46PgAJyeH8ucXz1/hox8/l8Fyp6cn2DvaR1p1+OjlAt/7wRX+4Id3OL9NJDWaV7VAS6bodpCNwExl9T4DtzuwJonOHtYoUPc5Grf74+eAnaT/+uSoolG7tK/64w7K9RnRPwb2+q/ok6r9UDCTKVNFAwm4JFm629q+O4H+d0m0qiCiSqJKclLBPUmvfu6nMvkcz5ssqU+57k6NtVBfyhS0Sq3uYLclWgkDtsBDZrABGoPdPkEpcLkHznw/ongyKwJdvg79vaEBMI8ZwsKAyWY6kvnfliWweUjg7PsKOlu2eHeZcC67BkmeI97GiOMEgR9gMp6IQmG7JYSLZfggE63URhBc8Xg42K0S6Aw0tokucFF5Hq6KGudxiph+2p4cSgqbMJmQkkMK2UjoCIsNOXaep3zOALx+EKUcH2En/RmGISnpgol8Qj1DAXpxP7etDK8c8RzDQIZHEloT/hPaMXUqA+hgIC5KLLc5NkmFbdYiq1hXA41jI+6AZVWDo9f6SXDqIsoQOXXxCB5lbuPnnz2fA85yjXf/3Xu1mUZWSX71TZ+HzrulJutGhZvvX7zPv/bvpA5AYD8hLJO8HDxI37V4h/sFJ+npFr7R4euPZ/i3f/EJ3nk6wyBgo6aW5DTvdQJkP/BlkKUkjkWZojQbVGww1Uy4zGeO8pqrg1N+Z5WQppqGX0+9iwzd64Ezk76EzkwdU29DQM3rIABbhnA2iLMKN9sGl7GB33vvBv/0e5/gepXImpYkrjSimCxWjRreF28/nuHXfvkxvvl0gqORh+nAxyhwJakvwzqNVhoLfWgYju3AsT04XgA3GML2h2gNC1VOcNzCcajsgShG4u1aPqifSNNEzm9/bx97+wcCqVmjigMGu1o86/x++qZFPyP+5l5n0n4GnNVuCRudHSKubfzeDz/F//WP/wi/+94drtaqmcZbWvmIlJ9cBm/ylzxvOoSBiaPDAA8eTTHb9xCOADfskDcpalQIIh9BpBLkFf3y3BlSUnHSyIDZMHTQdDXSNEUiahyVWvd9B+OJj2hgCnBOEwJneuHp9PYk4Wxkj/HGyXe1w/nn/+cMfYa6AroCugK6AroCf6wCGjjrBaEroCugK6AroCvw81+B4//zN/+t88DzEQYD0UHEaYKyLmWo1nK1xvXFNQURePr4FAfzCdq6FDfxxc2tDOJjutCzbUlH5wm3tGcwzQ5UjGZVBdPh9nhXdBSDMMDBwUyGDiZJjKvza2xXKUI/wNOnJzh98gBeGGGZtrjbWohLF68uN/jhB5/g/Q9f4eXFCnFeK4AtzM6UY1NKAUXaJP3bk2Pxz4qugsBbDetTW/l7nixb+/uhfdQVfO5636cfeyAr30noxNcRJQFToGqol4CwXt3Bt2CKl393r0tQTo37rewC+vphfApIKwJ2//oClNXwMP6dQKI+saoSuEr30WuSFTzrc74ETApSq4TzTtUqHmp6fQW8GrDaTtK/BLSiAhFvMtAJxTfQ8vv539SFUClCON11CGFgaNkYmhZ8fn9TS6I5oouaENvm0MkBRoMBJuMxRuMxHN/D2eUFPvnkE7R1g73ZHHvzuQA7piYXyxVWyxXyrBBYmBeluKhlGB89zx0hbYvSMlFxe7/rY9l0uE4JnWvUkuImSO/gWhZcXhNRkTS0uoCwnZ/j4DceIwdREooHniPHS9cx1Rx5mSErMhlGyWuxA5EsCWsXug4GgYfQd+C7FlzHktcm5Mzozq5bbPMSq7jAJq2RloTmQEvth+th23S44fC/HrDuGhkCvUVzoHQVsn77ZsP9kuybEX2g+zOw3APkz9au+sLPr+UdbKbqgUCZry8Q+XNpZ3VHMJfbe6yplSE8lgUqGFppZtiwMDoMbOAX3jjAv/tLz/D0iENHmUY2ZIcAPc3UZ3A3QRhF4u6mZ3u9Xst6ptt9EEWih+FzgY5mfi1TzApWKzAtbmmBpmq4Jdc1was4oO/Bu1LRED7zGhLCUpWzzSrcbmvc5jZ+971r/D///CNcLWO0PTeX20iFfSWtO/SBb70+x6995xm+/nSO/chF5HE3gIqdN5K872BS/0EljbiVqeNxBKK6wQCWE8g9x8tHKMuC0UPN88jTBAmhc7wR4MwGwXg8xmy2L6oZgvmG/us8oSxbGkLU7hCi83wb6nl6TzufAdTB8P7pOBiwM1F2Ni43JX7r+2f4u//wR/jR8zuV/u8vvtzLhO19A2u3joZDEweHPg6OBzg4GWIwswG7QtlmaI0KXuBiMp/IOSsFTiVKHLQ1POqOHK6IFtyZwJrI2jU6aTYFoQXbUW5xfh8Tzp7rw3d9dByMmp7i9QffRaeHBv78/6Shz1BXQFdAV0BXQFfg8/9/lq6GroCugK6AroCugK7Az30Fjv/3v/Ur53R95lkjvmb6Pad7BIUB0izGdr2GbZiYjccC5wiHuGV9m6aireCWdqY96RglPNxuUvHy5lWB5SZGkhIGuRgOXIzHIaKAablOEo9l3iDPa3GvHh1O8OabjzEaj5DXJrLGQWeFyCvg7PwW7334Eh+9WODF2RqXt1R1EDzT3dx7CCTBufPPKhhLIC0J6Ptws9pYLrBKxMcKvokXd5co3sWCd05d0Quo9xDvcu9ZJmjsX3q3N/8e8im1RT/kTBl1BQDzg/+nYDUhqVpf8v679+2PhQlTxfqYS9xpDhTM6jHgPZgUbQZft4888/V4Xkrh/Nl7qpQzE8CmpJvtthPwLFiacFE+FMljfQxu7adPljCU51034kcODRORYUrimeB54vuYUG1AIBsFmE4nGAyH4msOBwMEUYQ0S7Fc3AnW9AjpWI+GQ95yxDGTzynW6y2221i232d5IeuMADGnG7lrkNPTa1uoPB+JYeKuLLGsSiRsBLBEnQGbUJmD18S/TS1Bo/zVPOc+6SyAnFv+fQ+R7wl4ZpOEyVkm+4uqlPQtIfYuBczX9RwLPj9cKjkshIEriW6CWg6mTIoK6zjDKs6RlA1KMm/LQmvaSFsDaw4TLBsUKkesksgyJO8zzy7X2C6CrPQVnz2Ddn/8l6VC7kPMn0vUywrfuXt3UX45P3Ucu/9VXRsVjVUJ5/5+uR9jCPiOiaNpgF/6yhG+89UTHI8t+HYL32VymU52poyp1jDgevRV2wKct/FWUu1RRJe3GibIa0RAzXtCdDcE2pYp8JmNjl1En8fHZ4Y0Z/o7gBCaX8v1zj/z0JmQz4sKcd5ikxtYVQ5+94dX+Ie//QEuFwo4y6/PAWdezwf7Hr7zziH+jW+e4o0HI0x8UyXZTb5vJcM+eV/YLoGzqeBqo3Q7nh/BdkOBvwTOCpzzvjUxGIxlOCkVMmWRyjBBni/XNZt1/Ht+PxUybVOirTK0HDQofu9WBpgSsrMJwuGCaa4aIgTUHFBKH700ZZiurw384KNb/IN/9B7e/fElsop+cEP0FtRi8Li5BkRh0ieeqc1wIyCaeNg7mWAwdZROw6xAZzx1Rkw4w+rUUFOu64LwuFIOcLMTGM3jkWdV10h6PYo8BD7VKWrIYynDEtWQVDbkODegSx/jtQc64fxz/1OGPkFdAV0BXQFdAV2BP1GBf9nPsrpgugK6AroCugK6AroCX/4KHP+v/8W3zgsqCi6WuLxaI4gCvPb6CY6Op2jqDJbZYRSFsDlor+SGdIIhVxKoVV3B810Z3EfwQ+9qXXdYrRPc3C1xu9jg4mKDomixPx9ifx7BcVRyj4PBmAzcxjnOzy8wn0b45jdew3QyRFV3SEnrTBtBNEDdmri62eDV5RZ/+KML/MEfneHqLgbn8SmBriLKsvVc4r5qoB+BIV3IMoJPAC6BCIdmqYRxa8j4LwWge98pIaikmGUuYA+G/4QMlyCNwEYlHwk71eBBvqcMnjOoIGBqmSC338ou6VX+JyG4ih6K5qP/pWwWn2G/3bDDndpDoLeclwLU/HumqhUcVtBNUqsSlt4BZ/X+Arf71xb3NeGpacGRYWmtQD55XRWPlq+3HRO268CwbDlHJjbbmqPYaPQGAhnMZ2DmeTgajXA8n2E2GWI0GmI8HWM4HsMLQzieBz8IZZ3YTKF2QLbZIl6tURclSvp40wxpmmGxWGFxtxDFRppkqAo6funjbZC2NRKjRW6aKDjk0XYQA7gtC6yqEtzkv/NUiGrBsQWS09PNWrPmPHaXwwsNA5FjYxz4GIU+AkJE0B9cIaeugelqTmXcNQP6lLRNsMaZfzZkaNog9DAZDuHanri9N2mO5SbBJs1Q8Pqw7p6L1rKxTGtssko+x2GH0izpaXK/Gvpr1cPe3TDAPwGcd0tGDZ5U6+Cz9a/+uGs2qIWtmhTyR1nP/ZDB3efUcv1sHe5Sz+LR5n2jEvw7IwzXdeBaePZwil98+xhvU8UQdPAsBZw9FsdkAlgltSWl33GQpRq0x/PmvcIPDrPk9Es2BQgluRuBQwCp25F7T10BdU5tJ80uAc797gECVM9jElrcJnLNCJuTtJB0ed44iBsXf/jjW/z2956Lw7ntdxpw8B0VLPQke06HpydD/OI7R/jm6/s4mXkIbYi7mYM2ufaLspQhfQLB+/QxVSocoheETDd7aFS3RkFVGXJow/eHMExHktxdQ191/6zifWfaMmTQtr0e1lYwugodd5gw2cykfUNnPAdiqudtXuaomgaWbUlaWEAv/eNGJwMqX1xt8fvvvsDHr5aIM6ayTQyGBNt83vL4CZwtWTv0Mq+yFOsiReMamB6PEE5dZBW9+oDjGqjbAjA44U89v/h8p/6GCXZ0fTPHseH5njQdCZzD0MN4zIaTJwlyXlvqQnh92GTgkNAiq9DlT/HayXfRVIP/7jd+4zf+yy//P6f6DHQFdAV0BXQFdAV0Bf40FdDA+U9TJf01ugK6AroCugK6Al/uChz/L//5O+ccWnV1leDjjy8Bs8HR0QijkYu6SrG/P8HjRw8EDjk2nZ0DmIaF28UC19dXqJsKURQgGnJbuIeuc3B9vcR6m2I8mSFNc3zy0SusVxkeHM9wcjKVoWwEWZtNghcvbnB3m+CN1x/iV//yVzCfRYiTBKvNViAVgZXn+bDcAbLaxY8/ucM///2P8P13r3C9yPqsKDmW8krIYMFWQVYOFaQPWbjv57bgKz2F0esjFNBitHdnsVXM2lBb5+X7e8UBeVnvW97hQgWY+9cjGOun7BG00GcrIIzH1PuQP4PKHKDW+3b7wYbCqO9Tz3/cSy1ZVL5mH/rk+/BLxSPcDxGU8xR+rpQKElTdcdhdWFbK1HuNRTFBLYk6VtEl8HO2JY5Z12Ma3cI2TrBNMnmt0LExpF+X6dW6ht80OBwO8Nqjhzg+2FNzykzg6NEjPH7tGQajkTiOd7CJiep0s0GVZhj4PhyupesbvHzxAgm9zJsYlxdX2Gy2aCsWxEDVddhS5dKUKCwLBRP5piVp50XNlHOBoh98KDPSRAyxw8894OvBKhPeHs/DMhHaNgKHqo3e+dxPXVR6gFYlQqlc6aGo8v4qBYPvAIFnYxD4iIJIkq2rTYzVNhVA3hKYOhZMz4Fhm/I59lAIJqlQoGZC/Lyi16AOgoPyrH74pBqex2Sr/N7rXvj+om6R5gWHzHF3QIGmJlj8rOFSNdxBwNfYrSHlZN6tSZXo/9yvneu7V7Ooc7QQBB6CwIcjEFk5f5uqBOoKp0czfO3ZEZ4cRJhFTAI3sE0IMJYBgJLw7dUx0oyyEQ4iWVN5UWC13GC1XCudhmlKHagooQN+NhnLWivzQsAm08VMuzPZqzQ1bBypM+Y9So+z73lyzkzIr+MUWUUVi4usdXG1LnF+HSMpO1iOizAKRe/DRPF2tUCVx5iPPDw7HuNk7sn5BDb1LFRG2Ap21xwoasuxcDghITmHH7ou6+PL65qOI1/D+hE4W7aLriM8dxVc7wiKCdx5vn2zQK69GmTKQZXoSnBcJh8k1IsIcK4qpHmKLE/Fbb5Lq9O7T3Avbma0yLjzpOiQVi7qzkdrcu1ZkjJnbfl6TFfXoq3Jcb24w8cXl3h5d4tNkyOYD+BPXJRNJsMAqcsoa75nDctVyhI2J+ljZmJdtDOskevA5XqWIYfUiPiYz8YYRqGsBa7YgunuIleDH8sGFel4+RTPHn4XtQbOX+6fIvTR6wroCugK6AroCvwZK6CB85+xYPrLdQV0BXQFdAV0Bb6EFTj+b//D4/PRaATDcLFYxAK4HBeoauoxYhweTvDVrz7B3mwC32caz5XU6fXNDRaLhaSa5/OpQJPVJkWc1ri+5XCsDWyH0CpAGhe4vV4iDH08eXqCyXSI9XqFi/NzrFdb2V79+rOH+No7T+G6JtKMQ9cSgRqj4QDj0Qit4aAzA6zjBu99eInf+d5HeP/HN1hvG5SEwr2/mby3Z8Di15UU8S7NSWD7mda0p9D9X39upqBoFGRwGlOTnw1j27mfd6D4c+FSgdUE3KJ8bdRgsn7XvkBhCUbuBv3JQRJYqrQsv7ai8lVAn0pVChCXJCUdweoEqCsgUeY1qhuVNrRtAh+VcC6LFmWpAPvO70zoeC9pEGLdr9IGop3gYVEXQV0KfbUcqEc4xUFt9+nUmoqEWsCX0XTwTQsj18HIdjGyLMyjACcHe3jy+CFm8yks38VoNsV4PofteSh7YEtXMf3RdVEgW29QJakM9LMk9ZxgtVjh8uIS5+fnuLm5RZkzEWpJKjiuK2zqEiWH+xmmfBRsWjQVhkd7ePLWE9i+hW26FUhJ72+aFri6WeFmsUXCRGUPoRV0ZsrbgC9eazVokP5n6hB2KXJ+PdUHBJ27xLPUyrXEX8ukOAde8ry4Nqji4MBD+nJNx4Dj24hGAQajEI5rwRGvbQTHZaKVwzcVTOU95DFSqtoT4jYWvYQBgbNZnokKgdeRAzRL6mjKGmVBeFhLOp9/L4lncTSrNSWtBdE8EE7zaznMTnVEROMhSete+dKrYgiamUTnOXmuc+9GdjxCUQNVUaCtahzPJ3h6PMf+yMbQZ/JbwUaCR5cPkF7fQYdzNGAziq9pSS2lgbFNFRSvG8SbjbzPwd4Me7OxaEt2OhTWh3oONp/43CFalfMUIM+GFOC7njif2TIpyhpxmiOmrqexkLcOblYpzq4WSIsGtushDAMEviuAt8wTGE2BvUmIh/tD7I8cjHwTgcsGm2oC8B7k4uEzjlCV94G0daRJZcKyHfgBtRqOJHzZXpJdBaaMsIRledKsU9eU10ftoiDI5nWzHJromUSnxkV9KOBMl3iv1uCAxYqO81KgM++L3T0qrnMmlusGWW2gqC1JeGelakSw2WBLOlutETYyirpGnOc4Wy3xcr3EpilhRg6s0EKDEq5HME7dSYrOrOH6CqbneYV4myLNC9QNdUlMWttg+l92TzgmBpGP8YjaFCawmahmj6JQQxH5XCwa1FmLtnyKJw//hgbOX8IfHPQh6wroCugK6AroCvx5KqCB85+nevp7dQV0BXQFdAV0Bb4cFTj+7/+Tt85HowGiIESWlZIszbJMnJtxWkji+CtvPcDJwwPxrjKZR1fzcrnEdptIwu/w8ECSl89fXeHqZovbZYzNZo26LjCZjDAejiWNSXUCgeTx8SGuby5wd3Ml/txh6OPk+AD7ezPUVYlNQnCdC5g5PtjHaDhEkuVw6Ek1Axkk+P13n+MP3z3H+XUmcIVb5Ul2qZdg6k6gGWFmP5ltF+oU3toPFpQUZu/p3XmQBfRSu8EkodGhomKjUWoA+Zo+5Xqv26AnWpQVBM4dPNtAU3fgzLCGn5UEIOEVYSChGSGbQp9MyVLNwOMuS6o3qBohAJYJhQLZCLw5BI0uZs+z5dgI4QiSq0q5az3SUoMOYl4baiSUSoMAjmysrDnUi4oDNRSQcKri1/AT9DgzrcxEq2uLh5m/c8geoR7fSyBZS5hdSToxcjzMwwhD28HAMjENfTw4mOP1157g4eOHCIdDOGEAg2oEnhBhIAE+ARUBflkivrvD3cUF2rzA0A3gGpZA57Ozczx/8SlenZ1J4pmQjzVMmwYbAl16eg0LFaEzOiRtg5PXHuGb33kH/sjEeruUVD1h4Gab48XZLV6er2SQn5yyMlYolzV90v3vBN8e4ZnjwOm1CXQGE5BSYbBLsiuXsy0fogvgNaqpi6CGRSVuTZuuXwOub2I8jXCwPxalARUDvsfUq9IZEE4TonL4m0dIK8ldCEhkspbgmQM8qflg0pwpVoK+tKiQZYW40hsmb2XAJFPFSh6ifOQEnkqfwHuTaeGmKkT1slN4yGBIeU7xM+rz9O+yiSFDJunwFgE6XcwKiOdpKZH9k8M9PD6eybA9z+arVFJYfr8AZ9HLtAKbp5OJDLmjVoLwPEkzJEkuSgkmf1eLpWgoTh4cYhC6MDuVYubxsLYVATsTzjKoT52dqjthu6oXcSfPnUnzJC+xzSsUjYmitaXhcHZ5g7yoBQp7HgeZ2qoz1FbwnQ5H8yEe7I0wCS0MfK4DJpSVv5zQnvsAdoMLxWvdMfnOe4IaCcjOD6a7O1ToOrrwydwdgc5MODu2D8/xpNaS+O/Bv6TaCdilu8SBpAo289jahv7mXhbDenbtve6Fifh78E59C7UlLZBXreiI1kkua0XWLRP/BNS2I9e15gBCDnltW9xkKa6yBKnZiVajoTrDrOH5bGIQcidybTkEkGCdr0nfekatRt0KRGcDhs9ZPrcCzxXgzJSzL7olrkM2wagHqdHVrQDnJgea/ClOT34ddR1ppcaX4+cFfZS6AroCugK6AroCP5EKaOD8EymjfhFdAV0BXQFdAV2BL3QFjn/wt//Tc0JeOnTv7hZ4//0fI44TzPfmosoIfFP0GrPZAIOQ6gCoAVgE0nEqA6T2Dw4Bw8ZHz8/w6dkdFutUfK3ckk296vHREZ49eYaXL1+KhmNvPkWRpzJ47c3Xn+ARQVPkC5DgYKqzyyustwmm0ymODg8EwKzWGwHesFxc3Sa4W5d4ebbEi/MlsoID7nzZrh9EPsKImgNPJTQ5766HgpLl7MExB35xSJwA1X6IFlOdBHTcdk7Ixa3qTFnzz0z3EdrsXBVMbxNOEhQyFUtixNcUtzKhCrWnHOzlB2A6lJAny3PkOUG6SigSprmujeFoKMcl6oa2QlUQyCVI00TcsUwSkrQR3uxefxfPpt+VmgNCdm6vZ+qZjYO24387aBpDBtoRFBUlE5Dcel8L7GQalOfPbfsycA8GQs/BKAwQ0t9M4EzPclHIwDYmJX3Hw/HeAfaHU5SbLar1GvvDCG+9/hRPnp1i73APg+kYbjSAG0YIp1OEB3twghBdUaCJE2SLJba3t9he32F1eYVsuYbTmZiMxtjGMd5973189Pw5VuuVcoa7Loq2waYskTMhbZqoDaXayLsGdmRhOPdghTUq1q/mtWAynAAOSAoD27xFVhK8U7miqkeEahPw8s8EzgLemdZUoFVpLZReo7eqCPAkXJP0Kz3g1G/I9WHaHHA9Q1Kelk19AzAcujiYDzAdB9KQKEsC11Rek+el3N+SUYZj2aKGIITlPckkKkGvF/qqedC0AqqTokTGDw7nTEu0HK5Yq5S8gs5KpXEvzuDaMQ2EHJDIFG7bIskKGbwp4gtC3D7wLLM0TTJ+KhWoVuGQPLXueK8nWyZwPXzt7Sf42lvHCB3mqHm/FOiMRpzKvJ/o3y6KXI5hEA0wGNDFzkYJAa2Bu+Va1qnvBXBtVxQXw4EPx1aNFSZyG3rD+8YLU84MGkswu///UgScU03BdVpysF8L6kRinlvVojEcVJ0jOy8Wy43cd7xmpqhLONivBpoS2fSG2QAAIABJREFUoWfi5GCK470RBh4k3cx7jfIK6oNsi9fJkWsvx8NGREUobMo5cM0yYT0ej+AHBMyNONBdAcxcS0yHE/Yq0Qs11Kw7nyEE8ayvtAjEOU+NBtUafJbwWUD3cS3KFaaJa1GqqPUrSWXeUxJnN3vg3CDlfc3LahKSW+KZJtznxWDzhM+UOE9xl8S4jGOsCLcjD41tIG8L1EaNYODCslsk6RpNk8t14XVVz5JSXocNHAHObFBQx0NVTeBiPOK/Fb482zh4kOdBZQ+fL01F2NygLU002RM8OvnrqCoNnL/QPyXog9MV0BXQFdAV0BX4CVdAA+efcEH1y+kK6AroCugK6Ap8AStw/E/+h//gnHCKIOF2scKnL1/h008XyHJgf8/FyVGI44MRHhzNEQa+GsZHxUGc4MWnF7i4WEiabTgayDb222WG5TYXkDKdDOC7FsLAEyUHh85dXd1gudwiDG0cHYywNx1gPAwxm45EncFEK9PMy9UKaZpiEIai5SDg5pbxDhbqzsI2aXB2ucDZ5RJxwkQkwY3du2oJuy3ZNs9t/oSy4hulh1p8pq5cCgGJjfKkylA5Qh36Z/k58cOa/bAzBYj5/YTOhFGi6+iHyqmBZrX6HpMgixCsh1W2S3EvRQkgo2JqfJvkKCuCoVJSz77vyMA13zYFSnJwWFPnyItMEqE8TlEmEOtwG38nYxDlHJi25LAuAkqVAuV7q+3+XcfjV0O+5KPpkNctEoLnokFZd6iYfq7pElZoLHRtjKMAI7p7Ccd64FwUpYKkloXJYIhpOITfAQPDwOF4iAdHB9g/nGPveB8HJw8wmM3ghJFAZ8Jn2/NVvejk3cbI75ZIrq6xOjvH4vIKqaTlqd+o8eriAp+evRJPOGE7HeM89pipYHSoCWSZPucHKZptwB9amO57sPwWcZrJ+VUN9QUmysZCnLSIMwJpQjcFZllBfjDt7BI2c1giry+Jq6Ro2x42Kx+xcmKra8+k826oHSEoITM/DIvHSy0GpOEyGnLtDzCbhOJ8NsDUeKEc0YTbTBQLFCRwtuA7ariiGqRX3ysvslI1DbhmBKjKILsaFSdn9g5ygc2djIDchdd7l3MjyVZ1boasz50LmvRWhkXKdymZM5O8NptF1LUw5cz7gFBb7hUg9AJ85Y3HeO3xobiOLZMD8LpeBcI0MJ0eMtFTqShMgkdLlCNM2rPqaVbKgD8qeri7wrXZHCIQpmZGPWNUDcRYrQYQ8liZApfhdAT8tpwPYTObPFzzBM5pUSLJK+Q1xOUcJ6VoeghM6SaX5k6vrOD7DXwH+0yiTyOMQqpleNg8fj4THDi2B/RqEqWzUWuD9w3T9GzWEQYPB9SH0OmsAD/fK/BCWCZ93YrkMyUsTQZ2wkT/w2cXk9udPIf4oQaOMumsnNW8Lnz+kLbL4L6d5qXmUE0F8LlLgg0JSb/LjgiuRSasmWx2ZU2rgZJA1bbYZDnOFwu8WN7iri7QBC46z0Bl0rUD+BHrVCNNN+i6Qp6nrL80OaiCYcOu5nWnesUSvQyPm8+xMQeHDiN4vq0UQDVT2q1cK7AZVHVoCxNV+hgPH/w1VFWoE85fwB8O9CHpCugK6AroCugK/EVVQAPnv6jK6tfVFdAV0BXQFdAV+OJU4Ph//M9+6dxxHQFb6zjG3XKDFy+XWCwL7O95eO3xGM9O93F6cnAPnAkZOJzr0+fnODu7EWfpYBiiNTys4gp3qxSWY+P4aB+jgQ+TyUfbhO/ZiDcp7m5XGA0DzCbc2t5iEHk4OtzH4eExAj8QZ+vd3R1ubm8F8A6HI4EtMZOhnQHHC5HmNZarGFc3a5yfL1EWnTim+fVNXUiiLgjUlm4mAQmuCEs935eBbYRuosUgeKabuP9727AEcMnwOW6nly31PVok25REny1QjWlEAigqL1QCUwElGZYmm/A5SMsQ0LnaltjEDbZJgW1WYJuXiAlfWzVsjaD3YBbheG+I0YA6hRZVnSMr6LpV2/YJFMuCblcCToJJpXXg+XGgGI+BYIxNAfH49joO6kwIJwmbmfyM8xrbrEJeAgWhMwGQAFgmmG2MAk+As0/wWjEFqrQRVHywri6TuIaNyHIwdl08mE3w7PQhjh8eY3I4x2hvhmg6hRcNZaAaYSMFCUxpeqxdXSO/XWDz6gzbiyssLq9xc3ODoqxAbL9KY1zx+i8WArcM0xZQzOQmNRqVaDWAhslQpj7RwvQMPDgdY7LnoWionaglwctUd152iFn7uELOa1WrlPPOwc3cKRPOxMH0Wt+jZIGbakib8mCziUBwy0op2E9QKGl3j2lgWU2iIiBs5uC1UeRiNo7kg7oIQtW24xGrIXRMxkpaWjy7ptRWwWwOs1Sgm2lSJpKTHjhz/TBlqhLqagAngSSvIbGxOMF5vepWGhuExXRay1HzvHlO9+tbJkbKeYhgo1PgWBKt/N1x+saLSvby2Hgubzw7xaPjOTxqZByVvleDOk0B+LyLeH8J6IQp55AyjUtwbNlyXEnKwXMGBlEk6W76kXkvOKL0UA0h+UUY2+e1CWD5IYMNe/UJXdZMzgqM5T1CEFxU2KalOOU3CXcWEG6rQYhch9RxEFy7jonxwMdsFGI+8jEObXiMvIsihXVg0pcaFFOOnaCewFcND6ykEcbmEpsEVGoEoQfXVvUkhObzjMCaNSB4dz1f7l3lB6cuhI0cAln1POG9Js+WXq1BLs068u4UJ7w8B3gtVENC6VwU1CdITst+jfd6FepA5JkgKiBTmhyE8os4xqvFAq/WKyzaApVroqXVxe3EhR5GniTW0/uEM5+FkHtUlD4tneUchdoJcKaChJ0uNigmo6F8uATO4rSmKqQV/zsF511Nj7OJMj3FyfG/p4HzF+fnAX0kugK6AroCugK6Aj+VCmjg/FMps34TXQFdAV0BXQFdgZ9pBY7/429758ORi3DgCrDgAD4OWOP2dG5xP30wwxtPjvDowb4oNgg+FWzhUMEt1uuNJJEJuLISWG5yXN5y+7qBhyeHmM9HsAyV1kNTyYCpQRDKYLyyjAGUmM3GeHhygv39Q0kzb7cbXF9dIt4mAtD8kGm5ABnVDm0Ly/VELdC0BhZ3Mb7//Q+wWWfYmxNwDwVudHwv3xFITihCfyxhMeE605FMRRIIURlA4NxRm0FI3A/Loy+WkJpfz+9TYLlW0FoGvCnHrGQh+8So+HPpUTA5fM6HbbhI4hKvXt3g/Q9e4cOPbxFnpQzB25QNEg47lE33naSJ33hygO98+xlOH80RBDbajqqCDEWZiQObvtjlYi1qg2E0RBRFAqOoLkjzVFKTdGqL21WGg7WSbCacYpqU6WoC501aYrHJsE0JAZVvmglMgktxOTs2IscBM8l208KnGsSh+oHpa6DOK9RMjNI/3LQ4PTzAL//SX8LXv/V1hNMhckL0IEA0mojmhIAuTRJRBsymE4SOi/jmBrcfP0d2u0Sy2uDi4hzXBMx0JhvANs9xt1qLtkUG5nUG8j7BzWRzLdFkC14QoqDuwahx+nSOp6/vw+da7mqsNlvcLbhGM2y2VB+Usra5xkWtwSVJ+NoAZq/ZUGPglLJAwU71Pwo6K+BMqMpPSPqUgJSObkm1MkXfCngOCe18+oBdjCIf01GEKKCWhWldpSehfoIAlIBVpaZNqRE/mJAlGOU1Yd6ezlwFy1ts80IANBPPVLQwMct0PxsM0pSoqKahQkXdx0q5wON2YHamrP2ScFO05ITF9J6rwZZM/DKxTQgv94fnSvOI9Weal2v1+HCCN589wtHeGJ7VSnKbDwb6rnl/U9vBr+M9z90EbMIQMG+zTNY+hybmZY3VaivPEd7zARPwbAIZnSg1COHVUEDlTmciuekTv1zzBNTctcAheuKGTnMB8JJZN23582qTYbXNsFgl4oxmYns4CAUM8xcdyYSl03GEvekQ04GLgUetjBqcqAbzMemrGib0qPOCs75beozzQnQVPPbdsEXRsQhkVb5pfj2Bs++H8LwAQRBK6piDLau6QtWUAo7la6VjwCQwf1MeZy41JtNl8COVPeJJYRNMLU+eO68zNSFseBXSVGJjK5MaM64sgJj6HseFFwTIyhqXiyWu4y0WHMZptsiMBpVVw/A60WmMphEMs0Ucr1AUCWCoa8G1xOPnc5nAnWDcc1XKmcfPlD5h85ged4eNA15P1qRFlVeSbu5qQmdbEs4Pjv4qyirQCeef6Y8B+s11BXQFdAV0BXQFfroV0MD5p1tv/W66AroCugK6AroCP4sKHP9vf/NXz+kbJWDNcyoeCGwcxEmGy4sLRIGJN19/JMqE8Vi5hgmz6Bimb5mqBQ4D3GxjrDcZ0ryR1Cy3cweBD9PqBKjR0Uo3sWsZMmAu8KioqGA7BHYWptM5ZnsHAnBWyztcnr3CarWC7fiYzg8QDUco6wpxxpQz/bjcLm7LoLztpsDF+TXurhfkPDKci0PIZPgZfbJ1KcoL3/cRhKGkNqnOIKwjCCU4ZGqZEIvgTLbqO/a9QkEG8IlflchROWPrshQ4RIBEP604Um0Plhui6ixcXN3hxx+8wssXK8SrFBXhYFaLFoQpXia1CQp5HAQ1BExhYOPwaIKHT45wcnqIyTSEZdVoqkwg/PJuKWCNQJSDzwicCbqKktvclRuaPIqAV6AzQTihnQxTA9Kc9Ssk+blJK6yTGtuUbmPl/yWB9GxL0tY+U7McSNd0GHguIg6xa2rxOtP3zA9CeqOsJRW9f7CPt7/2Nr7+nW/j9K03MKAeRRK1rQwJTLdbbFZLJMkWdVGQiqJJMhTbBIvrO1xeXIkLl4oMDgbM60qGyxUZBwCqlG8uifAOxGgNoRzTwK6LkrDTbDA7HuLgZIxw5MrQPtZlvUmw3hYCnDdxhTSr0dAZQC1HS2UGB9O1aCo2KXoFhNIa3/8iaJTrLpiNDmdDeYQJZm0TtsshlYS1XOsdAtcSuMw1zloSOk+pjZkMMIyYuifwVroMDlnjfcJ7hPWUevG4etgqFoKWQwYbFOJwbhAzHZ9mSDOqQ6jn6JO3VCmII9iQdDO/T0QZknZntFmlS2XQHc9BUsk8B6ojlLdYaS2UEkINAVTAWPQRWSbHeXI8x7PTY+xPBnD4NYTjZPAGgbGqj2uZ0pjh60qal00BHj8HatYN0jxXbnIBv7XcB7xnlUddqU5Ea0JljEzUUyoQHu/uuOkWJ7jlX6s0dyW6C5axKHm8TDlzUGEl15rNAnqsOcxOfMxMFhsNIp+7C0bYnw4QeQYCRw1M5LNIDWPkcQC240qinsCZHm6+pzie2WCS5pVKqhOu8pmiBpX2yX4/xCAaScKZ15ce5ZTPsraWhLyqfa/p4Y4MWQsKWlPtI9Cb65x++N7PrZLG6n1kACoBNO/zspbBiWzIcWAh14M0tqhqoT6prLBKM9wkMa6yFCvUKOwWRZejMUt4AxuTWQTHo0IjFu84obhqYqnkNp8pXEeE/9y5Iq78upJn6GQ4FLDP9Dgbi5Iq57HlJeqSz84OXWWjzE7x4FAD55/FP/z6PXUFdAV0BXQFdAV+lhXQwPlnWX393roCugK6AroCugI/nQoc//7//N1zggTCA6ZguXWcaT4C5LPzM7R1gQfHezg5OcZ4PBaImWUZYnp480L5RKsa600siouipKbTQsvt2xw21qlUcBQGYE5wMgpxyrS0z6FaKv1GOOOFEQajqUClZLvB3dUlbq9vJNXJz09mc4HAWZmjamr4gQ/LctF2hEI2ri5v8fL5GfKkgGv7GEYDGcBGLQHTfQTlhLCEzQTPhCZMBxI453kmYMxlitc0xav7WZqPLlsOkuM+e8I8larkwEFiHN+jY3oA2/EENC+TGi/O1/j443O8enmF1SIFyhahbUnCULKPkmAljLFgEmYRFBImkQY6QDQdYXIwxXQ+wGzqYTYJxJGbJluBWTxO+X5CdzChzOtAjK10CQRvBFr8s6RkCVebTjzdmzgVh3ScNVgnFWIO0yvo8FYwSRLOTDQzVUkvdV4ism0MqEqg8qChjZrHTkBvwRE3LH0cBmYHe3jz6+/gK9/6Jp48fYLI89EQCBIE5jmSzRp3t1e4u7tFFidy3jXVB6st1hwiR4DIxkfbIm8qSXXX/OCQNiafm1ogKhF6y+spigAOhlMJZ3/qYnwQYTgNEEZsGFDbkGMTl1htCvmd58lGBSO9hJAC5WXQo/Jug6nznWujvwcF6An8JL4ljFTKB8H7ovWgeoKNDn4YMnQu8h0MAgeRxw96sX0BzuMh1x6bAgSl6lry3iDgrJm0J2yu1TDHXcpZDXqrBdhSh8DkKvUaea+oILblDgN+Dw+dQdmSYK8hoFVaGF7bsqjlg3/m5wi85doRajJh3Q/lo06DsJDNDDZ2+EyQgZNZLk2R05N9nD48wHQYgAIZR7QzBKFUjCjg7JjUjLiynghFee0605b7ebXeyrWms9vzXRnSyYaL53qiGFFDGwU3i3+94JA6Sem2cF0HfqDu67zMZW2IboJQnp5y0Yww2a+AM9U7bO7wPuA9TgjOYXYCyKk2aSt4tiEu+aPZEMPAgmurJtku3azgPX3FKknOP/PZQYgvELxTQyR5rlwX0owgdCb87tPl3KERUTHjeAKH1T1a9Al5+pElyC3ODHqcRenRa0QUbleNA3Gu85nR0r/Oa6meHXwuUZfRUT2Ul1huU2lOWCbT3Dxf6n7ov29UAroocB3HuM4SbNGg8elvrlAhg+V1GExceCHd3Ryaqp4vfA82LdiEIAAvcz4DIal2Niok4WzbGAbUxwTwfVtSzgTS3EFQc0glFT5lh6Y0USaPcEzgXOuE80/nn3v9LroCugK6AroCugJfjApo4PzFuA76KHQFdAV0BXQFdAX+Iitw/Pv/06+ff5aGVQk6Dthi2lSSs3kqgObBgyNxKRNsETTHcYycpJK4x7SQJAXuVgmyks5iJhhLBbK4Rd8giLMEuD1+eICHD2YIPA4fM2V4ILeWG5YL1x8IPGmKHPFqicvzC5xdXKPpLOwdHmA6m8jrMY3teT5MulXFWeyIfuP68g6bZYquMTAejDAejtDWhC6mwC8eMwERU86EJ4RbhIar1QJNXUrCkp8jQJQhhUUhkIZJYt8L7oEz4YsCvEyBEpjb6AwPd5sC7/74DL/zvY9w8WqBwDIRuRZ8yxKNROiHklYkQGIq0pRzZeqPW+o58KzGNs+wrWskbQcvsvHo4QRvvfkIxyf7AvuGkYfQc8To2tYE37nALxaZYJzUirCZjm06l/2AGhRufy/kum42CTZxjjivsEkJLplw7pBmjYAguqddakMsBx3VC9sUbtdiaJoI0MIlYGuZAncwHAxkqKOk3ssCBeFdFODBo0f42je/iZPjB+LGdjrAMw053vVmiVevXuL8/AJJkkqymACUNSBAY4o5qUoUTJH3rlo6eqkp4A+nMrCNAxRliKJyOFMFkzGtGgDD/RDzgxGioSsu5awosUkKUb0w4VyWvGa8XmyGKOCsUsBCkNFRW8APJkaZGJc5ekpVQZjLc6XygdoDHi9hNw/MdQ0EngHfpQfb6CFzgEHgInQtuW70mYc+mxdkc/RyNwJXOVSTCXuCZr6vAPaaOgrleCa0pMuayWDCU2ke0HfdNOIjJxTm13DN8ncqFng/8ncCZ0JSnh/hO5sO/JzSVKgkNetPQTDPiR88Pt+3EIS+eKbLqkWW18izEoPIxdPTAzw6mWMYuLDRSsKdVeR9zBQtmxG2QWBrwfVsSfGySWU5npzDzd1Cji2MIgyGkRp6ST+0bct9xnubr0MIzQQz1/JmvZUGRBSGGI6HAqMF+sp1Uql+7tBgnWRQJj3lMaE8myEOPJ+7HhxJ8HPnA2E+69+2JWyrFXh+yAGmkSPAmc0y2elg0i2tUuFq0OLnVCeNOj4egOyQIMVGJ2oUwnteH9XE4/rwxTHP+0b51alj4XBGC6bNtUhlSCNrTwY30gfPZDPbJhxeKclm5VqnVoXPYS48Ank2wOQZR32Q5Yhy5fJ2gfUmZXsEhunIc4x6IM4u5L21LUpJON8VOTIq/EMbcLl7IEdr5nBDwIsYNed9yHVVqwGQsKRRwIRznmTSIJHmBBP+HDJpOfD7QZBhyOcpP2dIc6mtWpgd13mHKgOy7UMcHf1VVI0eGvgX+Y+8fm1dAV0BXQFdAV2BL1oFNHD+ol0RfTy6AroCugK6AroCP/kKHP+d/+rr5+JQ9QNxhNLTKiDZNHtY2aCucgFfhJfUQDDRzDQhQYhjOwjDCElW4sX5ApfLCs/PNnh1vhSFBEEWk5/ziY3Hj0Z47dkBjg/HcJ0Ge1Mfx0cz2VJPzUE0mmIQDdCVOVY3V7g4v8SHn7zCapNiNp/h9WenGI9CZHku6g/T8QQ60ynK4WnXlwt88vErbNcpfMeVAWxVnsu279FwiDAMVYLSdgTmcICgqDW4tb0uJdlMAETgIynmilvGTfEQEzwRilGnwXQo04QNB4nBQ1ba+OjTa/zh+y/xydkK220CrwNGhMwcJmZZ8G2CLEelA3s9gBr6Z4hioi4LBY8IT5sWW6avmSq0DJieg8neCE8ez/HkdA+zEdPi9E7nKPJUEqIESnTTOq4rUEyctkWptuPLIEUmY5n4JHguEKcVVtsCq5jNhRJpTj0AlQY2mrKRD+o0PKOD37aYeR4OggBETaSvO9irEqe+wC4vCkUXst5u5X1GwxGenp7i9PBIUtM81rzIsI03uFsusFiusF7HAs/YtCDOInQv6cvuOsRFiaTIRe1gM/FJ6MZBiMRdhIeeLw0ENgZK1DB9E/OHMxw+nMNyOTgulkGY6ziT4XFFxYaKoYYGMkQqSl7+DwOlTKoq6Kwoc59g7vUFIlPpgbPrqAQuAWHdA2eyfhkUyISzYyHy+OHAp9PYszEahZJ4dswWLoGnrYaw8fr7jiPJWxliSRDK+7xtBZAypc80/k6nwNQqdRRM8irVgwLmXP9sKPAa0y2cUFfCRGn/97uBespFTLWCSsmKw9lkOvezYZj0boib2nElQc5aJWmJ7SYWTciTJ3s4OR5jQHhOBQ3T0Q7vE0dSynwmEJgSRtYNGzcc2pdLU0SGanaQlDbPk+coTSk2EPpkNtcCG0SGyZ0XJYqMShwOy1SeccJgtXuiFc0OQTsd0dK4YAKYHuOcShbew1Q6Ezj7iALufAjh87XpAW/YsEnR1YUk0PfGASLPFB2KKE76ZprRqecL68rmBl3pOy0PATETyZLo5vNDlBpibFGueCazZaggk9WuGu7I2vfrSc7F7pUtMiRS7cQQ6CzvLy90r9Jgg4vnSrAuGh/uaCj5PGxh8tlFX3bbYbHaYrlKRJXTdnxeWbLm2Kwrmhpp02CZ59h2DUrPROuZsKi7Nzm4MwOcAk7AAYL0xlAB1KCVSZvUr3BnBRPLbASpNDgBvvwbYbtwDEfWdBBwN4kFh7oNXp+CZ2eKzr9MW6Sbhzg++fdRt5F2OP/k/23Xr6groCugK6AroCvwha2ABs5f2EujD0xXQFdAV0BXQFfgJ1aB47/zX3/jXAZzSVrXhmW7ymvLhC0Bpm2iEYUEk5HUCdB/TDjIAVJM2UE8xlVj4MMXS3zvh9d478NbJFmOYejicD7GIOSW6gRR0OL0dA/HD+bI0hUmIwdfe/sJotBDa9jw/IFASqutkKwWWC6W+OTFuaScmTZ8+83XcHgwF/cpHa0EzhwgKEnNtsNqmeDFp5dIkwoBt+fTXSDb0zuBIWEYSIp5d+xUBhCYih6h45Z5pvTUsDKeL1+TYInQh4P31OCyFrbtIggjtKaLm0WODz65wffffYkPnt9gk1UIXRcT10bUdSDDCQkOHQeOwfejMoBDBwluFHAmcKezlWCOqgEOx9vkBZZZjlQG4gFW4GC2P8TjxzM8fjjD3iRA4ACd+KmZNOfxM5XpyoBFQi5eA4I+bt8nMCukUcAUaC0+Z+Vypku2QVFI7hoGuFW+QZGWossY0atbVRhZJh6MRpj4vkAu6hxYEwLuwXCIaDiAH4Uo6hqL1VJgMuHa3nSK+WCEyXCAwPdke36cJthst1iuNwKnCZwJIgnGxV9MDYppIClLrLNMJXm7DoFlw3c8cRnTVUuPNVPBVD1wSGBrG9h/NMejZwew3AZJvsU6ibElfK+oo2D6m2nuGiWHlyn/g6RS+UGMTCDW3w0K/PbAWf7M/1B8WgC1JKT7LxZ3sQkBzgSxw8ARl3Pg2hgOQ8znY9Fs2Gjgu4R/HLymBk96bI7YSuPCBoHIJOgVd3bDGtWP5WzwCFDOCoGOVCvwusoQz0KBZtZqNyRSUtFMjjMhq0LMorphOlzsCDvgTOeyY8N3HXXPdATFKsHPDwJnJpzjOBeAePpoggdHI4wCFy5BI/3PAtGZHqZGgc8IW64lk/VM3DOtLFCUaot+CCcrqYZ0Kv8wzymOM0lSMx09GARyXDxHJnz5bBKIWxO2qqYPj5PnzfNkylnWudSC67pCXjIBzWGaHqLQxyBic40NJD6/qOrIZagpE87zcSiqHzqduSND/aI7mkliNqFqud6dpKP7VLPFe6ZTepnd0Ef6kkUzwjqrpDzXFY+ZnxOe3A9sFDBtsGnAFH3vZ+598TI8ktcDVOIooM5mAbUahOz8vDw/+nR0Y1AiA+RNJ9qcLGOKniogSwA9CXZeFUirEmldY1XmKFwLbeAgR4XWrGHaNRpTpZxtv4Ub2rBcBfdF39G08vyX92VDDhCViPjoZfClDd/25XkX+go4i9OajnSGpCsDTcmEc4ssfogHj/4a6m6ggfNP7J90/UK6AroCugK6AroCX/wKaOD8xb9G+gh1BXQFdAV0BXQF/rwVOP57v/mdc6Yh46SQAX3D8QyW7amBUFQreDa6psJ2s0ZdVvBdT8AtoRLTiwSz/HNnuPjoxRZ//x99hPc+usFk7OKNJ1N8453HmI4CrBZXSOMVJrMxpvMxzl69wiDwtTXlAAAgAElEQVQ08Ku//DYeHM0FpBB4M4nsmAQSW6RJjOvbJc7Or1HkBZ49eYyjw32V4MwKmLYH2/VQVKUANQKW2+sNipxDABVwViCPcK2VFCJhl3iYuRWeOgDPEwDFxKMCzraAPYJZAh6eG1OM1IsQEhFCm5aDcDBE1dp4/8NL/Nbv/gjv/ugSy20p6enpeIiJ6yBoKgRdh4EAZ1uAs+/58INQOaEJAWvlYGWylXB4E2/FvbrJciyZNqe31QIy6gXMDtN5iLfeOMRbrz3A0f4QHnlSU6CuCM8qgbZhOBDwzCT4arXGar1W6cyaIL1Wvu6KQLZCWtAPzHqwRn0SOmtQ5jVcw8bQdTiBDV7X4XAYYX80gtUZ4r7m+zmuhwFhchgKAKRmgoCR3uGG6pGyEjXHbDTG3nwm0JHD57ZJgjhN5c9UZ1CNISlXZUZGZ5ko2gZxUSAtKlhdh5HvYRgOkBUVkoLrzhU/N+vGIYMFOhyczPD0zQP4A6oHMiR5ipjQndv4a0OGWsZJiTxn80DBQ0ZSxb3LBK5B6KyGt+2Ao0LMKoW6c4JzjcjIOy5bS/l3Cayp1BiFnwHnkAMDJ0Ps7U0Q+S5soxWwy/cixCO4U8P1LJWylhoQnFKTwKaEdEOUU5xpblG98FqrJC8hqABWNioIdgVXq6GBvM6SeuZa5ufoqpb0LWE3feS7r25FA8EBhjxeSa9WypetoDbfBwK1HdfE4WGE44MhJgOCRTYB2CzY+aD7YZhUsnQcOsfGRC1qDqo1CNJ57jIYkOBS4DfVFnyPBtttitViLec8n08wGQ16dUQrAyKJpgmx+QK81whp2ViRxLckfzkYskCa0tfNujBhTE2ILcMCA99Vag2Hz4FKlBpMbc8nA8wnEYYhhzzavZfYvPcwi99bdBrc2aB2QDiOjdD3pXYEzpKJb9Q1VY5z3pwq6ayGjnKdKHe26IZ6j7Y0WCQNznumHzYoDmf1NVyN1ISwcSA6DtGu0B+tEvrcrcHXYNo7q2pkvO6Sbif898Vxz2PiOk+rHJs8xbYqsKVHPPKAyMW2ylA2GQyzRmcV6OxSdgk4vgnL5cXiOTBlTuCsQDeHXFLd7HL9Oo7U32gNRH6A0GOi3IPvsoY1OvLxhrs5WtR5h4rDSpOHePjkr6PBUAPnP++/5Pr7dQV0BXQFdAV0Bb5EFdDA+Ut0sfSh6groCugK6AroCvwrVuD4//hb3zhP0gJxwsSkg6qxYDo+gnAg6VWm/7J4jeXNtaT05rMZxpOhDPtrWoKvQjluGwsvLjL8k995hbOrFR4chXjj2QG++pXH2J8PUOb0JysH7c3dBu9/8BKzsYt/8y+/hdOTmcBfQrDJZAjHahFvFthu15LWpKOZADUMh/D8UABlnBYCDJUTlUDOEgfx7d0GF5d3WC3XAiPphB0Ohgh8XwZaEZQQHTLxJ45chwO1+LlWDQ7ktnfDFh9sHKfiFubrEOgwEUsoRIdqUbe4uF7hvQ+v8eHzjQylIyIiZAocB/MwwNEgwtT3EHBXOl2nHL43GIkLm7A0S1Ik21ipESygIlSuqCExkKYFNlmKyjCQdg1WRYJlkSGtWxwcTfCtb57iK2+cYG8SwjErGHQCyzAxgkQ6YzksjMMfmSReiUNXXLD02wqIpK6iEr8xmw0VI8OwZdjaZp2BGgGXcIxglwlYglHDwMDz4DOZ3UE8vYRdbEww4cgUKmtlM909HEjqtcxzVATQuRpiSHUL2VfWp7mZvmbCcwebmSIn2OWASNGWELSSrBHYCfivEWeVrCPqG9gg4GuIZqJrcfBgjNffOsB0z4PlcCBihuVqg21aoKj4vh2yokGS1EhSBVXJCh2bXm1Dju3zsJlqCFEXMNHJ9UuIzvMkbeYXWpDvtzlozzUwCJWz2bM6DHwXIVUjriXebaadZYgaf6cfWOqn3LpMjcpQNpkbx+tUiWJFnMAcWsm1axIks2lQoSyYbKbLl2qIBiVVJBX9xRwWyDWqhgbuEtHqa1lGDn2zRAuxG1TXNTUcyxDYrFKq/BpH7n/WmWujaQ3EaYaizBAEFubzIabjSHQhhLe7AXdsAJHCE/ISnhOQs9FB0EogSpBOUmoK5FeJcdaWw/RM00GRV8jTFG1dScp4EPnww0AaEtRBKGjOc1YwvGTzIckErotrmSnprMA2oX+eChaaPHgN+4F+Ju8Nleam26HrKnGjT8ch9qYRZuMAk6GPwHNgsZNA4N6np7nG+Tp8f4JX0Y7IMFBbXOWSkqe/mooSh15uVw2B5BqX1LPqTHCN8b95nSTbTd8zr1c/NFK8270PWvnDd8lntTLFud/7nOXeYAktE3nFXQuZrO8sb2Rt8FrwGcmGBn9VXYM174kqRW53MIY+EDmojQZlm6NuMnQoYHsdOou7AkqYdgc/tGATPBtqJ4ik/DmwUXQhdq9aatDVrewuGQ+4WyUUZzYfSATO/Kg4nDQ3kK0qbLeHePLGr6Ozxho4/yv+A66/TVdAV0BXQFdAV+DLWAENnL+MV00fs66AroCugK6ArsCfrQLHf/e/+db5apPg7GKLO0KAtEXFpGtH/YElw/2GQQOzrcTrS1A2nQWYzUIBNUxjMpWXlx0urnL84P0FN5jj2ZM9zCeOQGUOU+P2dQ7OauHg4mqDH390hmFk4lf+0lO88ewQrs2vqWQbve9ZyPMYm81KBv0ZnYkoGkn6ejCawOBgrCQT0CSO5R5y5RyEt83w8tUVzs+vURY1LIteWcJm5VC2LAWc+UGdRuCrzxGCCYgmmOIotBLIkgJZnIsCgylegw5UKNhM6Hmz2OL8eouL6wwXV2vxXzPF7Fkmxp6Hw0GIvSjEOGAyN8AgigT+kNiI41b8r5zEZaJzLNkOT+BcFZUA88VqjZpJQsfGti5xtlriehuL0/nhwym++s5DPD4Zw7cInOlTJeRjclOlRwmuqFvIuHVeHNFUd0ASsYRyTAozPUy9hjiNO0vUGnFcomtMgMCqKBF5LjwCq7qGZ9vw+Nr8BsJaKhU8VwAbVQFNVUsi0ws8eL6rhuBVFZI4kZS6An8qxcvEuMBVQmZpGrAWymMsbmWqC3j+ks7l4LxK0royCI5KEpsJWUvS1HXXwPQsHD2c4vTJHIMhX6NCUVHhkYnPV0Bc2QmMy3KmVJkWJQBsYRiEojIGsifJJGoqikpwylqKeUaaK40cd5/FloSzQ+DsmAh8W/zNSqdhCcilJYPpYSacCTo9lwCZqgE2CNS5iBec3nTPk+Qs4ba4eTsOZWM6l0lVsx9mSY2Kgt6i1JDkqzoe/i+BKD/HgYkyaLCh57cWSE1PNZsq4kIw6N+17pPUdFM71GP065NNHC5PNljoXOY9Rx0KoeN0OsJkHILmCQJ11o7XkOCYBVFQnrBUxNdyjkmWIU1TdG0tiXLec0rLQ7ezJ/cxGzZMxJod1SMcIuiIG9p0bIHqcq0JlnlMXLtpIYoRGarXcrlSsaF83W1nyFrjdST4lXQudz0QEBudQG2gkUGOe7MB9mYRhpGjrh/fly5qFooLm+02DijlWmCTRU6A4FzpM3bPDwJnx3LkeSMgFkrRw2aQas4Q9LP4CjizCcS6SaOgquTcRezC9+l93pKO7telqDfYOJJ0Ou8L7lAopTZMN/M6lSWbSqwH08/qOCThzMGOXYt1lWFZZyg9A21ooeHvNtcRlSw5DKOGzyGCFhsWGUy7gRda8Hwbrk9/dT/MkH7qqpEaUaEiYL6sJfE+HY8wHQ5Ft8I6t1TY1JbA5ioxEN+xoXeAp2//DcDWwPnP9s+2/mpdAV0BXQFdAV2BL3cFNHD+cl8/ffS6AroCugK6AroCf5oKHP+93/z2+d1igw8+usHzswSLDROkQJwayCsT46GFoz0Hvm2hSCuYRo2DPQ/7+yHGY1/SggQgm20l4PXVRYbxdI7XXztEYJfibia9JTQJoiE6I8LlTYKPPr6Ea1X4ha8d4p23jjEdB7RCi8KDkInb3ePtBtvNRmBNGA0QDccYTebwwyHSPoHM1CCHHhLYJPSW5jWurxc4u7jBepNJwlH8qcTIpi0pZsIhbg9nKpVb7Jn4lLRl28LsTDhmgDrrsL7ZIF1nCLwQs705bJ9JQDXMbhHnKBsyWAOrdY7ziyXubtdoypKhV0S2jVngYW8Q4mAywt5sivF4hM4yxHNMeOW7vniImeQF3dEGVGIzznB7fYubmztRX1iBj6Rp8OntDa7WayRNBT908OzpnmhLpkMLtsFReoRa9EMT6MpEPFkDHPhF2MwUpRrMVouShOnXvGIylslqwj8TRWUgSaipaGG2gM+hdvTUkuY1jQJxdNNS00APhwEBzhzgZ5vUj/x/7L1JjGVpep73nnm8cwwZERmZGZlZU1dXV3U3exDboMimaECAIVESIYMCF4a9MgwT8MawN/ZGMGAY8M6AvTC8MbwxZAOyJIMim6QoNdlDdXd1dVVXZmVm5RRz3PneM0/G+/03qikDBrzOOildZGXmjRv3fOc/l9HP/57nVUlk01Qlckw/83szYZ3Gqfw3+R3Bm8G5S0cjwfu1Q5vJZiofVFEZ4SmRJNUfVCQQs3X8AL7nSFp2uU6ksFIzNfhdB3uHQ9zY78N2GOdNUdYl8pKOY5X6pGogSgjmNgoR4eZMmpYbl7MCzTI/6W7bIGj6lUVvQH6q9AKEvIKnWWrIxLzJ1DVL5ywE9Bsz/SxQV6WaqRhgcR2VDmqPgyllah2o0lB+73BTaseZMOFMbQ1BJdc4QSThKlPD/Nb8umvgrID9hpGLYgGS+i4q/j03HirZgFHucBbX8RpQMFvS1gTjLMMTAM20dSNQW1LSRYllnGIZx6Kv4LUWdgJ0QgJiamkMua4kxUuNBIvtqG0RLQ3PNf+O6y4TTzkhOzcqWLYn7uWSZ1sXNYPnuVKqSFDP9DQhvqwTupwr5SHPRQHDlL7SZ6h0M+G9Sjgz2Uvtjc01uQH7dH0T/PLYmUAm0FdrkZtoDfpdH8OeD9/VRVPjWoTOPD4em5qJuqZYkGhu7oTgAuHqVEoWgmcB2iY97crJzc+ehsfXQBzXcjeFxOjpbmcCW0FnuqipMeGaUGtKPUeVWqr8OB/iq6fzXfYp6HOuBOSvkxixpMl53fCa40QN2WyTtPTGOU7gvKwyzOoEuQ0UHlDZNRqTWxXUcOTQjBp+wIJDursjwKhgexpcz4AfsCSUShi1uVRkvJAInC3R8ORpJsB5SODc7coGRkkffs70s4k6NVBEBubnGVarbdz/yu9Ct1vg/P/n/1i3z2kn0E6gnUA7gXYCr8oEWuD8qpzJ9jjaCbQTaCfQTqCdwP/3BPb+z//qK6fT6RqPno7x9DjC2aTCdAlkhQHPdzDoO2COebWI5dbw7ZGDWzcDeHYOx2rQ6waoax0XVzFensVYrCt0+yFu7vcw7Ghw9Fx0FYZtw3a7yAoHL08jPHhwgaZc4u3XXHz5zR3cvbOLfi8QPQGZMKFUkReS9nQcJmUrRHEMy/HQH21D01n+RzitEqFMTi6W641iQMOY6ePTKyk6ox6Ct8cTFyoEq0rZmLRkWs/3HQW26ODVHQz8bczOVvjlTx8gGsfwTA9+x4fdcZDqFU6nC5yOI/RHQ+zuDlGmTPbVmE6XOD27RMWUH4DQMrDd62Br2EevGyIIfbjdAHbgwXJYYNaB67kCjgikCPKY2lytIkzGU1xeTTFfrJFXCnJfzmeYJ5EUfBEQ2a6Go9sjvHFvV3zYCn4p5yshnyoYI1DOBCBep56Vk5p+2wJJTtctncb0cSvlxGJdYr4s0HFDHGwNkLDcbzKVdPOgG4q3l7CZaUxqEpiyJNQk3CJEJ9gnaBLPK3OgVAKw0I3glz5lAij6YLUGNpUMtgVTHMhKz6GbdMZqqKhzKXJJYy9jJjkbdH0Pf+Prb+O1owOcX1zgw4+e4OXpGLB0hAMHewdD7NzowrRYclls4LBKMic5N0ZS0S3Q5cwkKJOyTEfzvfyK2CrtgVBSwmdJIqs0Mv+eiV5ZQ1UpMFIdJUv+dNFSqAdVE9zQoPPchiaJXQODbkc2VMQITeAoagbCeQeuSw2DKdsF4pUWhUYhShLqLfhcgntlGNEk1SubCJKQpcuZFmuq0KluoNZClQVyHcjzqaHYlAoSdEtRphwjAS2Tq2qDQJXd6ciyUtYIHdiLhC7sDJm4jAkYCdd5fATsJnyfm098j1zHqixwuVghjosNdNbR6XpwXVM2kATIiuO5kGuU0Ji/CO5dx4TvWaIokYdjw7BsgahcqwmLLiO6qQle5b4EVRgonhPlPfa9EP1+T7zN12lqXvPiw5aPAJ5XeqMzZGkiKXe6nFkYKEoUkxtC3CRwxbGt1rHSXxA483OHry0qoKqUzRWeaya0qf8R1Q/PV5QImKXjmHcBEDDzc42/VDKam1a89niN8v0rcK82BNSalCJJXd+4m4tNapxeC24QcYOQTnSmzxMpFNR1VfzKTzQqXQjB+T35XFZBRlqJRZMi0nNUHmD4BnQHMBx+G5X254YWk+xxwkR7KZ81hM5eYCDweSyGHEsa824Ilsk6ApyzJINj8HOi9zlw5mdFLhtUGqrEQB27mBwXmEyHeOsbvwvb77dKjfanlHYC7QTaCbQTaCfwBZpAC5y/QCe7PdR2Au0E2gm0E/jCTmDvn//jv3E6m8d48mKOR88jPHq2wuWU4IrJYRZsMfFbw3dqOHaNbmBi2GcZFNORgOf50HQXs3mKlydzXEwKjEY93D/qoeuVkrwloLG8AJoZ4GqS4tPHl3j+bIFh18K3v76Dr71zgP0bXTgWIUwjYJuAhKCl2+tISWFR5lhHkagVTNuFYXqwbU88vgSsBM4E0mJ6gCGga3y1kLQz4RRRM6EzgRDTnHJbPyDA2bSY7NQEqIZOB9udPYxfLvDBDz7C6iLCoDtCp99FVMaYRAuMlytMowzdYR+d0Md6vkYWE6yLpwAa07r0R2tAxyW072Bre4StG9vobA3gdjvwOiE63Z7cek+NBoEsE46r9Rqz2QyXlxNcXc0wna0EOi/iCMs0wSpNkDGJyM5BvcbtWyO8+/YhtoYusZtAIIJloisCMuWdVulOvjcpuxN4CgHATMGuo0TgXV5qWCU1xvMUk2kGrdbl/YNu4DST0kX+2acSgulLqhtq6gsInRVEJJzj8xwqBaSwUSU0CfpkE4Glgny9utiU9SktB1+PyVNJfhK5MQlqUhnA95hjFTEBqqHX8fDNr76JmzeGePHyGC+Ox7iaJVimGTQL2N3v4fBWX5QapkkyyzRsIQlupt9XUYq1FMpRE9Egk3StcjFLilQK3hTQlfcuc4QkaAXMireXwFVpWdR/q3I/qjJ81xJgyrQzuS8T9N2OJ8lwrjFr81yCZSZ6CUeZWuX3ls0Vzo/aBdG78HuzUI9pfFO8vVwjfD+EwoTNcRRLSlrpK1T5nnIc13JeFCSns5lldyohK4YIJm5ZvCe6BcJLlYiXdHkDpCkd16l6ZDniokDOWVbUVhAoc50BnZBwVyWc+Rp8Tb4U3yc96GWh1h3huUWQ65iSFqYrvKRmgV7hokKWqbI8/rvnGpI61vRaXPGmZSigTF81U9eF+l2KE8mQua7Fa6xgs2M5CH0fYegj4OYONzDEsK48ywo2M7DPAsIUcRyhLDPRg3g20+g6PNtC6HFTyFPFjXJ+lJ5Ckst0mosaRak1CGClPM9kYlw5uZXKpJBZyJKWOL/Q5E1SXqk+ZFOBGzclU/PKfS1MXFQaCjrz3F8XcvLvrzeUxGnOY8i4plkMykQ7P1Mq+UxhSalDhcpGS5NUJWK9RGKViI0clV2hsRs0ZgXb0WE5XAf8b3rZCcMz1FoJ0wYcF3B9DZ3QljVe10w40znPOyxsUbZkSQGL5a9BKB5npdRg8rlAkdTIIw3V2sbkpMR8tYO3v/n3YLXA+Qv7A0h74O0E2gm0E2gn8MWcQAucv5jnvT3qdgLtBNoJtBP4Yk1g75/+4984nc5iPHg8wy+fLPHoxRLzFV27TKyaCFwN2wMTN2/4kqLVmlIgi2gF5BZvwiMLqxX1BjHy0sD+3hB3Dn2YiKE3haR5G8tDVpk4O1/is88uMJ2kGHQ8fOWNHXzjvUPcOmCxH123pgAKgiDeTh52AwShJ/CFCU5qIFhkxoSzbXnKGUsYwxQdE3xy67iOLK0wm65wfHyGxWwlAIi6CYFCUhLYqII0k/5YgrIGlm7CswP03BEuns/x8x8/wPwqQTfoww9DrNMI82gh0Dctazi+JzAsWcXiXe6GHeyMRrCYLI4TxsRFRdIJPWztbmH/ziFGB3sIRgP4TLp6voAvJn6Z+hTgvFxiNpng6nKMy6s5riYLnF2OMZ7NEOUp4iIT8FcZuhSA7e918c6X9nFwowfPJsOtlMaCSVaBjUy3qgQsFQKcH4HztTaBwHkVxcjyClmpS5L4YprgaqZK15i3pKTDaADmcl3DgM/0J4vsDDp+K6SbsjqlE2CaXIPNlPOm7I5qAwI6UUSweE88J9R/UCtAv2sh8FqeI+C0ls0G6lp0na7lHEnCBKyBXifAncMd+L6JyWSOLDOwjCqcTqZI6wyj3QA3D3vo97hZwqVBlUSujo9+3yQXbzWBc0zoTNcvASLBGPHeBlxKilionwLOCtIqdcK1l5kck6lmgmSuI5bcMd1MaMp/45piGjr0CS5dea4uqWKCanqZmaxXpZfcECCopdJCpcOJCFXSmXPhbAkiCb4JMpXigWCYGplUwK7gVCmYU4V6aa5KBMU9TOBMuMnvrytNhEqiE5paovQgcDZY1EgdR5JitYqxWkeIswwZC/r4mkzUxgXWEQFpLQlk11VwnbMzxf+sYC4TxALjCeVlz4FrU2kn4qSUxLpyLFP5od63KHVcnnf+uYBNPzQ1NBmT0izr42cQoTZLSwmrlctanR6mgTlvH73AF9jPuxcsi4WPBPVKf6FgM2EqNyHogI6VWsNoYJuARxe3Y4m2pUNgbaiUMbUmhMm8VqkD4folaJbCSFGTKA/3NcQnJJdHUUkanWuKnzyf+zGUs0W+N68JPlfczPL/1cbLdUEgNRpSukgNiKS4qQWBFAWKZkQ2GNRdAEqpoRLSPL/cyJBST24k1AUSs0TmVEiYcLYK1FRq6ITKKlGuUaFhE/RzBZaSdKapx3Ebgc5haCH0+WmgVDjSeFqx8LEW4EwtUej66Ph0fBvQqH7JCmRRgXSlIZ2ZknCOsj288+u/B9NrlRpfrB872qNtJ9BOoJ1AO4Ev+gRa4PxFXwHt8bcTaCfQTqCdwBdhAnv/23/5ndOLqxXe//ACHzycYbzMUW9Cqbau4dYNB++9NcTrRztwbQ3Reo11nGGVlFisC4ynKU5OmIQsMBq6uHdvG/ePdhB6GrJohqYpANPFOtcwWWYYT1ZYziM0ZYUibuDrNr72zg185cvb2LvRxc5WD45lIs1SJEmERqvh+g483/scskhpGAOyGhOFlpTlqTIuQiiC6VI8yLPJAifHp1gu1rAtJv0cAVzEKITODBLS8UqwyZQiQTcqHXVu4uTFDJ98/BLzGVOaSklg2Uw3blKiVD5I0SChI8vBNOyMtnD38KY4TFeTOdazlZTtsZiwP+zj4O5t7L92hN7eLizfEyBMUH4NouqyQh7HWM1mmI4nuBhPcXwxxrPjM5ycX2CxXgtkLunDZelYQ6WJhaNbPdy7vY2tQQDbIMRrUDaE74ROKo1JF3CcMAVOh24jcyP4o2d3HadSspZVGpZxiYtZhsmSxYIE1YBO2EwYymMF4ECHyzJGk9oOppzpVmYhm3LvSj6TKW9Ng+cFGAwG8m/riMoTJt4JZlnkaKDMM6RJJD5mbhiIS5pJV8tC4PJ7KIhOB684jjshsjJDnKXwRJuwh/W6xNOXL5A0EcKhjcHQR7djwXcIP+k5JmxsBMIRyjH9yQJBajXirBaQ2gjhVRBXkuGiOlBJcMmwSkkbc//0MkOAsjibxV/MNHINi7DSMUSZwXXFxKxJvzP1E5Yp4Nmns5sLtqllDnR4U8HAdSVpZhbmEcbTPbwhkwIxrQ0YhibHo+smHNeT5yVJKgWaklzfJHG5uSLJcxbjSUIWUizHJLApChNTzquk/i0bFgv7bAfGRh+RZhmWyxUWy5UAZwJsgvrFOhZ9AxPxq5j+4ErApE/ozJAzYS5T41KSB/g+fdbc7GFJn/KIE6Qy+CyljcpyISBWGSR4nVmyCVQ3JXQOWyNYpm+ZGFYV1PE9N42+cTZTp6HOFQHnoBOK+sWzqeMhSGeqPpWNC266SMq/YnCfxYMsVixFj+G7hPCVlD1Sf0KALOeMGwNSMOrK95aiT75AzVJSwPVsBL6rPNYE+puSRM5MnMosUJTf1VyYPJY7DhqV7udrKHsL1SAqFS1FmpuUs2hxWLwnwJybbWqd8i6QnOl2IdAmiprFjCxwraGbjmg8eMeD8o6L/AOVAeROjdjKEesJaquC4TSAWUEzeQ3zM5HgnyCdH6yVKG4sgdEshawRBga6Hd7lYkAXtQs3y3RkSYN0TXUG9SQuAteDzc0N3RDonq5ypEsdy4sGF88pBrqF937jH7bA+Yvwk0Z7jO0E2gm0E2gn0E7gr02gBc7tcmgn0E6gnUA7gXYCr/4E9v6bP3jr9OnzBT55PMWSHt+GZYEsr6vgmsCbdwK892YPe9uepPniJMfVbI3LaYLLaYHZkgVzlaQ2CSK2tzwc7vewM+Lt1MoNm9UGzmYFPnkyw3zOxDDVAtLwBV/XsL/l4ca2jRs3Orh3dICdrYGAmyhZYxktYTkWRqOhOIKZ8CwrJmEJjKkpoC+VMI5kUpcU63y5lnK1Mq8wPh/j8uJKHLGWFOqRE7EozNgkTGmoJjgmNNzALHg4O5njo4+f4+wiAsPKVUUwxFQvFQSq8I0QlGle17Zg6zp2Rn3cu30L24MBqqTAYjxHmeXyvUY7Qxy+dhcHrx3B3x6isV+oqmMAACAASURBVAhrFQwmFCbE4nPzKEa6XmM8Jmg+weMXx3h+cobLyQRRnChdAoCMsJoJUlPH7laAt964gcMbHThGJSn0qmEBmGR0lbOWkI/lfXQo8xZ/gWIEdsrTS79xlFaYRyVmUYXpqkaUs3CQt/1LyBEmISIaKQ30NtoMAjNJYmpM0hK2bVKbog1gutVS2hNJvRb8lvKeqZQgsCZxpL+WyhQ6eK/BIbcFPF1H1zWl0M2X+LaGvCowp0aiaeCHXThOR0obz8dj1FaOoGfCDwz4jgbfUdCQ6WlqFLgZIaVylQKB1GkkBGElv68wcjkWpdIwBA5eK0gk1UpAyPS2RRjMhUQvM8vtqFsgJGcqm+V3hLj83oYoBbg2VAmeI2BSFfPJKCSRy3WlUs50iiuthigo+H1YzlYpv7EoGZgrlfelfMK8C4DrhyCXagp+AWEs564y0kz8q/SwlFPqugBW8QXLqZL2OZWO3jiDWUIXxZEqm6Meg4C2YYFcgdU6RsRUcFZiHVXi+o5TVZpItQZT3KKPgEp3uw6vDwJ3lXwW5Qffv8YNG02pMfJysymgVCGifuEGEAE/Z8Cv2/iZeR7l1RuqSFTCOc/pPuf5UV7pjmeiF7johb6U31Gbw2LILFdpcD5f9Bwl4S7TwfRvG+gENgJPKTUc0Z8odQrv9ODGANczgTOVHYSoUhTJ5xJOU81j0ASjKeAsaX3evUBdCP3ahRSCKjWL8kdL2aAAZ+UMJ0yvG6a5mchX6XT1UNcyE+5MoHOTgbCaYFq0GxvYzE2UVZxJAp0ObnmenFeev1qS4lbowug7KPwaEWLUZg7L1aCbnDWvTTqqqU/iJgevBd5twL0YblLV8H0dQUBXOa8x3s3A1L1Yd5AndFaXKNIajmnDsx3YTFjrlhQn5nGNbKXj6kWG48drwD7C17/7+61S49X/OaM9wnYC7QTaCbQTaCfwb02gBc7tgmgn0E6gnUA7gXYCr/4E9v7T39k9ffY8wullDL9rIuiGAtvSOAXKDK/dCvH2/Z44mwk/CDVmqwxnVxEmixJFqZQNulYJ7GHidne7g73tPvphIHDpdJzg0+MIT0/WkuDrd0xoVQGrKTAKLewMXQy7BkZDBzf3t7A96gt4y8scs+VMtA1MyYZBIGlQvr+qVrfV06vK29wJ4wjG6PtdLCMUInfVMZvMcXZyjuViCUa3RS/AcjICT4dgjremUzOwuS3eoIPYxXyW4NnzMS7GKc4nKSazWACXaztSitUwOZoXYAq849ro+R52hgPc3NvF3vY2yNNnVzMsZjMBjHs393Dz7h3s3LkJe9AVJYZmU2Wgo2aqtyhR5QUKlqJFMU7PzvHp02d4enqKs6sxFoulnBOeA8JWKg4KIjkN6Pd8vP3WHu7dGiAwKzRVIrfpX8NGwj+VoKX3Vt2Wz2ORpHipEpE8r8u4wCIusUyB2brGKmV6mUlT0uIGWk07NmDTX6sRpjIFSSCotABMsTIhKd9XtAMbZa6kVwnXlEaDigUmUW3CYCa1N6oAUSOIwkKTmThosBU42NseoDsIxRc9ni9wOV+h0k10eh1omon5MsEiiqBZFbxQh+fzln4DoWeJGoGQmAV1AigJZgUwN1LGSNicbR4sbCRgJnCWgkVwbVwnpFVylaCYwHyDpAWoBi7BKteiBoOJZlOH41jqwbI4zkk2JkyBzoSbhK+E9Uxt08dLoEgweO11pgKCqVq+Fs8b/40wVhX6NVL6WBYK4PO9MmXK82oaCjbzeaokcrPjIAFudQcAgbJKxpYCdnXLgBf48H0fjuuIN5v/LsdJ4CyldtS9rDGZTqUcczZLMJ+XWCxLxLHaBOLrO64O1zXgOQrccmPJNGpJg/M8cPeCx0qNCeE4QbaUH1IJIglnboJs/NOKssu1qbzJhNl0IzOxz8uPm12l6HP4ucK1xe8bOITOlugw6KE3CMFBQKs8xzzPLIy8LjjkRgdT2t3QRq9jw3M0OFyn/HZVsYHCprxHFvHRiyylgXKO1XkXhYoUnqq1wY0EHh/nlqVUBBW/0oLIGlfAme+ZT5WAPfU3sg/HzQPldOb1LgWCMi6lI+EmgzidWdwp6WYLOUsxM/rOCbcJ9ZWPm9enKJC4MUGFDT8+QwNVACR6gsYq4TCdzo0SJrxZnmpUcBx+RhL5lwz+y5aErpcCnH1PbSIEntITySZgoaHIGmRxKeDZaLihZMM2bFEVgVA6AdKVjpMnMV4+XsEOXsM3/9Y/gum3So1X/0eN9gjbCbQTaCfQTqCdwK8m0ALndjW0E2gn0E6gnUA7gVd/Anv/wa93Ty8vCyzXJbZ3XRzc3Ea346NI10hXMxxsBTg6HKHIE0zm9BfT2atjviIModfTQlFk4lemQiAMbAz6AXaGfWz1B4iiDD9/cIYPPl0g0wi0XdRFiWwdw9VrHN4IcfdwiBvbHjoBIYYCVbzFnWm+VbxGnCawXQe9bhfdTlfKAglByWzoomValqCQsDlOCwEvTDsSMM5nS5yfXmI6mSHPmCBl4ZUrybzrQjsCUwGgTIayVBC8BRyI4gbzFfDg2QSfPD3HOskltRdYFoyiglEUCHUdo9DHjeEA28M+Rr0udrdHciv55HKMi/NzSUge3r6FnZv76N3YgtkJUJkmdNdGo+uSaCyTDM3m1vvVKsLT58d48PQpzmdTLOjRjWLkUaIK8OoKOZUPGsFdg27Px5uv7+H1oxF6boOmjFkRJn6DqlR+ZCaPVd51A9pKKqYrJEyHslBvA5x5fqNcw3RVYrrMEecbkYRyTcjrEDjTU00kq/ywqoRR0r22SlVK4nYDEplC5fclWGPSVxLApoKuoqugk5oKgUYyv6JZqLISbl1jp+Ngb3eIbr+DdZHjbDzGxSyGZtnoDTzRiizWKZI8lxSm6+nohCYGHRf9jofQc2R9MHUrYLNUiVO6iPN6A5vpv2X5WpxK0pYslOoVpue5jggL+f7ERSwFchtNhmNIyRyLAqlvUIFSgneuXxeuR+2ALdCZbmObx06HMQ8ctWyWdLtdAcScgSqkYykfr6d0A65t8TVfu4+ZguV7TAQas6jyWv9RSeqZ1wZTuFRH8BehMaEj08oE0lGSSlFkQX2HuFKAsB9i/+Y+9g8P0Bv04LMozzZl7eRZgjSNRaUznU5wfnaG4xfnOHmxwNV5jhWBc1RgtqqwSgHT0dDv2+j3HLhWI0WWfLDGUrsWY28gOAE1AapobiSMT4+2hjhjEj8XVQTPL4+ZzmtqQprGRFFoyHKVuI7iTICu0ncQOBsIHB0+ywcdepVJS1WJ4jXApc87TQhyNdEH8e+Z4u10LAy6DkImtQnIRbOjVBay8ZDzrgZVjul7nhQS0jfN5UXgzG/Fcy+FjLIZwxnWApBZisi0M88RP6t4dwR1NDq/DzdqCNU3dzpIIL9m4p5uZ2mIlAtFNiXkelGecyo1CtGo6CjpwaYRqGYq3QI0U5QtnksdkQvLMcHthXm6RKRnqEKgsAvodiWg2XFNeIGzKXUkcGbimRtTudq0IDFuMvF1O3Yjqhtu6NBfzvR5XWngDQxF2iBPGtQ5PyNMOIYDU7Nk86lIgWgOvHgU4+RpjGDwOr71O78P022B86v/o0Z7hO0E2gm0E2gn0E6gBc7tGmgn0E6gnUA7gXYCX6QJ7P3Xv//O6XKZ4moyR12l2N7uSELZNirodYqdfoBb+zsC0E6vZvjlo1NMFgVuH93FnTs3BYxdXp4jidfiXc3zVNJw/SBAP+wIuP340QQ/fTDH4MYuHM/Bo0cvoTUJQrtBYBt47c4Qb97fxs6Qt2Dz9vFsk9BlSFmDRgUDHaqOgzAI0el0YdqOAjhSXGaDztl1lBAFgqwtTjJ5EFzN5ysBzwSZtsmEqdJwMCGaZ5moDQiInA0cVJ5VpkFtrBMDnz67xEePXuByHkshoaNbontw6gYD28Zer4uh72IYBtjb3catm/swNR3j8wvMZxOB2cPREJ1BD16/AysMANdBIYFN5Z7OkkyAFlUmfL8vT8/x7OwU57MZ1oSLTGauEynAIygtCNEIoTSqJWzcPhzh7uEAo5Cp0lzUBnTKlrzXvS4FehJ+EjwSWvF2f9EixBmitJCUc5wTQDei0riaJ7icxFjyFvmaIPCvlebRKczgLEvJLPpuCZ50cVXzezKZToguJY4lYZTSNzCgSg0Bny8wjulNltyJZkGpHUQDwWR0UcOlo9rR0QksSeHGBMP05joW+lsDhL0upos1zq4m4itmkJJJ4zCwMOr72B700CU8lYQzE9dUavBYC0RpgnUWS+GhQPdcvReW7jEZz+Q0gSTTtJ+rJ+g/Fuc3j5cQlw6OXBzTTHrye3dDHx4dG7KmdASejzDw5bgJFTl9ple55nzfk1QxE7yEjApQlpJcFc+4KDVUutdnCZ6nlDJ0NmeiRskETotfmoCSKXRNzowcC7+WwyyrHFXNkj6qGjKZ5dbeDu68dhf7t29isDWERWUJNw7op7aU15yJ9LrMUJab65HrjvqVKMdyluLiZIHHD0/w/k8e4OOHF5ivhRnDko0HHaGoF9QGki1p4ZK0VI73OrUr6WXxYv9KQ8G0MnUbLL+ras5mUxJYETKXiKJKdB5M50tqXqNHHZKsDhyqHphwZ+kfr3MF2nnsXIYq5U54rFQc1ItQTcMEfujb2B556PgGsb6kmwnJVYqfRaQ89gJVqVL6hM2+z5JIrmdVPMrzzE0w0WqI/kNtjPG98voW6L3xSMsGhskVwbsRuMvSCHSWDQa5TjdzkiJIdZ3IHQ4yH768cnOLD5vHVEkVKkzThW27atPDpQ+bQLpEXCZYlRFyu4TeM6AFGgyX66yBxUQ6N048B0FgIQxMWDYBdyH0uyy4DmKYZgXT4KOWzRaqUrhZQODcVPS/GLwxRpLOWs1yURd6zSJYIItqLCclTp+nuDrJ4PXewDd/+x+1Ducv0k8c7bG2E2gn0E6gnUA7gc91f+0o2gm0E2gn0E6gnUA7gVd5Anv/yW/fPSVgYsKvIeitU/Q7FnZGPny7wc6wg5v7O7BsFy/O5vjhT5/j2Ys13vrSfbz11iHiaIXJ+ApZlkiKjuVmTL1KmVSaC2S5nKZ4eZkgHAxRNsDjxy9RVZkAC0vXsNW3cHSzi6ODPraHPjS9RBSvpTiQNIm3+fP2dd+x0Q076HZ7cPwQFT2uJR2jJuI4lQfL1AiZVxGBnEquzuYr0QDQ2WoYNmxTaTiKPJMEJwEP/463gDNJSehH0FhrLkoEeHo8xs8+fozT8QplY8I2LOgEZ2WJvmPjZreLHd/DsOtjd3uIG1sjOLqBlGqPNFV+W8LFTgAn9KUwULNt5Cz/a6h3oK86k0K/dUR9xxKXkzkmywXm0RoJy87yAlnM95sjo/eYKIimC62RlPnuThd3DnrY7lkwkQmIY5mhgE40cB1bwCfJpvDJhgVjGZbr5HMnb1o0KBpNAPMyKnAxjjGepYgLlaLlL8JPwlWpLSOA5fmxlLrCl+I0enlzKWNT2gfOUn29lDRKwtkUyM7UKc+dlBpKIpfuWBsdz0MvDFHxnM5m8Owahk045qI3GqA36kGzdMwWEV6eTjGZryQtalgabCoVPAP9UCWcu5y740hpX13WSCXdWyLKE8RVgt4ogGXbmIwjXF4ssF4RrqoCQaGnUjJpqASuFMLR12yJs5eAUaBzoxzmVGawZI4bI9xkIHQkuCXEI1yUbDQd3Eydc8PCVmuRbJJwmn8m4Gyk6E38EpvaQFUiKPoNeqzFeV2Il1j8vht9iZTZKTO0nKsa/PcMRZWhRC5APuj42NrZws07N3Hj5j66wyGcMFBlgRvwzTw6Gt4lkKMqU0m3SsEhiwVZcFiZok9YzmKcnozx5MkpHj06w8NHF/jk4Tkm07WcU6aEufHhEQR7hJOazIWzEEJOyCoJbabbr9O7YlOXlC4FLirNXIsmIkmp9KEygsoJlZpnUSNTttT5BJ4pqVvRqTiWfGZwrqKfKKmbUDoNAc7yIMBlwSZhPUsfdfS7FvpdG45ZoS5T6NxUoaPdVml3bgjFUY404dxV6ShBt21r6r18nt4ncFZeeEntc1OFpYkFU8vquAVMy8z5ZybAlfec2h917tUGgOzAyF0ATGnXslnEVDO1JITPaU7YzOuaiXFCdkdS7lLiyeS9baJoCsSEzUYBBBr0ng49AEyPGwR8aAKcfZ+ecQudjg3XpXeba5Elh5wbVT0ZWFlq6KWknJnal2R2zd8NoDZR5hqiZQat1BA6Prg9RQi9npeYnGW4Os2xGFdwu28opYbXJpxf5R8y2mNrJ9BOoJ1AO4F2Av/vCbRKjXZNtBNoJ9BOoJ1AO4FXfwJ7f/uOd9rvd7B/MILnA7PphaSMj26NMOo5ONjtY3dnJKnhZ2cL/PiDM3z6aIGD/S3cvt1HklD3sBY+1+mF6I+GAjyW8zXmV2MBJaZlSTEXTBtxUuLsYor5MlbQzdQkSb3VNfHGvV28dndPgMdyNcd8NZPqMN4WTtgceiwCY8K5By/owrA9NBo9uxqSJBdHK8HmcrnCKkpQw0ScFRgT3k6W4nsV7/MGLNe8rZ1FbYRGlnKNEvgwecvEYK3bMJ0+np3M8OOff4rjyyUa/p1lSdKTYLVj6jgIfOx1Quz0Qgy7ATqeC1c3YNUabOoACBNdG2EnEOhsuy5JFXIAUZ5jmSRShDdbRZguVhjPFlisYyR5gZSQqq4E3PJ7Skq1qpDSSctb6+mjtgwMeh5uH/RxY8REYYqqzCWJS48tATHBZ+B7AnbFlauzADLDKoqwTlJESS6KDYIsjU7YSsNknuH8KsYqoe9XlbXxFxnataKDWIyOYt9l4ZoCrZLSZXqc+g9JdCo4za9TzlompnUQZXEjg+CNEJZFjIHnYndriFv7uyjiFJen5/Bs5Zl1Aw/bN3YEOs8WK3z84AmePZ8gyWpYdOm6OiyH4JceX0NSrqFno0PozJk3jTh8C6ZE9QJe38Jb7x5ha7uPkxdjfPzhMc5OF1K+R+0GoaQQv4bgTZejJ3wjNL8ue7tWKvDfbNOQDRTOwHfcz/UZ4sW1dEmkEmwypUr6zOI5vi6Tz4TVfI+EnvpGPVEy1bqB1NRn8BeBpgBKKYHTRbUhoWzCZtoX+F7FH6whLzNkdQwYJWxfR2/Ywd7hLg5vH2D7xjZMm+5f7gSYsBwflu3JuiDYzHOm6VeoqgQaPcwmtQsuXDuEpfvQNHvj7uU1BFxdzfDjHz3Ev/yjj/CLXxxjPo9VGrhuRMPQCVnK58ATbzrVJHQC00tNzUQl3mg+l2uM1yiBc1UbUga4XhdYRzniRJX9SVLeZCEpncmcu3I3h76Jjm+j41hy54TDjTRJohso6xrLVYR1HCvFRU6Ay3JCXaWpqXSpa4Hiw76Ljk+AyrsfmOK34LmuHD/XULROMZulohOhYsMwqTLhg4DXgMNzuPlfUqIM4cLfJJSp5xBcvCkMlU0cgmZxesvRq9LEzcYQX4hz4vXGzzaWLLIwlZttvP65ScS7E5hu1jVTks2WYaOhtoMKHPrSqT1CiaSOofs67IEJvQtoQQPLAxyHahwNnqdS4dwgCENHAL5p8L2pDYi6YbFniqpOoTW58nNv9g4aOrwbbsxYqAoN6wWBM9D1PBiwkccNplc5zo8TLMc1kpUGK7iPb/x2Wxr46v+Y0R5hO4F2Au0E2gm0E/i3J9AC53ZFtBNoJ9BOoJ1AO4FXfwJ7v7mjnTa1gSA00B8QdZRyS/rhfhe3b27hzuG23Go+X65xcrXG6WWC8TRFzqRgRodqLlDxxsEubt87FHjz2WeXePHsEqZe4o17B9jbJZheSVJQtzxcTCM8enKK+WINzzVhaQVGHROv3R7h3tEutkZdlHWG9XqBuiklnetaTBbz9nwLQdBBpzuAG3Sg0etK5/J1IVxRYL2KsFwSLmWYzleYTFdY0fObMkVrSLEay72YgCToY5bVELAoEV4BROR3eaWj1n08+uwKP/zgMS7mMSoCwk1JYVWVsKsCI8vEbuhhu+Oj69pw+BplDaMCPNNCIP7pENtbWxiNRvCp1DB0AcdRnmGZppiuY1wtFhjPlpgtI8zXEdZZKg5bklqmhNOECc1MUtG51kjKuayV/9V3DNw5HAp0tvUSaAopNqNrli5e3hKvXKyqfIzJYr5unKRybpmujjfQmU80LBdJoWE6z7BYK+UGU9Eqcbl5HRbkUaFgKMhqG6bA7WsFxbUug9CUKVMBa1Qo6LTjKuCsksTUQ1OPUspzPNvCVt/HvcMD3Dncl/XHpO54OsHJ2akklIntLidLTKdMUkPSzW5gSNmZbfA1dAw6HgLXFi0Ek8ME8EyBMrXd2w3x7/zOm/j23/wydnZGmE8WeP70FOdnU1xdLvH0yQWePh1jMiZ4VYFc2TiwuIFA7iiSESnJo/+WqW2HMt+qQlOUovHwXQedkGV8Dgy6rTXqHSoslitJf7MgUJQkTIfTtUvVCKE8E+SGoYr1NiVxZaX0L3RC8GuoLpHlKqV6BkydX2uCOhgp2DM0JEWMrE7Q3Qpw941buHW0j27fl1nVGjcX+DwLhuVDNxxRWHDzhsCaighQK1FnKIpUPM5UfRg6gWQXjuN/Xk7ITZoyr7CcJTg7WeKv/vIj/Mmf/gQPPrlEFOWwLMJ1pRThAuL7pu9YfMAuC/Z4WASkCqpSz5AXGtKM2hegKOgsVvBfrV2OhV5ywn/A4QaDbyJ0TbhMVBuAZ/H6VptDXM/iPC65kVQrpUpE5Q43WfjaSk/Bb87ZBYEuxaYBNzBEk7EpgWTS2VSbUnleY73OQB0Rk9NcD+TKUjhJB7hO7YbaXBFXPBfQ9aYLn8cpqCWk9Bv8FGMp4EY3wnPDRDVT6gLVqVeh1oPaG26GcEYNP0PoYmfJIt+7LhtnnmzimJ+n46ndSaocuZbD7pnwty1YfQ1WR4Pu8C6DSmB54PMuCFdS4r5HVQ7XOq/bUu6YYBMqoTM/m/n5YjD9zJQ9IXjGc6eJr1mrDKRRLsA5tAKYsJFGNS7PE5yfZKhSF2VsoTBu4r2/+Xuwg/5/94d/+If/+av/f27bI2wn0E6gnUA7gXYC7QTkf4u0Y2gn0E6gnUA7gXYC7QRe+Qns/YffCk59L0QQupJmXMyXyJIcg66P1+7u4I3X9tDruViu1nj+8lKK5Go4uJqscH45F9hMOBt0ewj7A6yTEs9fznF5EQn0+do7hzi62UG0mkpKcrSzjxIefvbzx3j+4lhgkVbX8G0Nhzs+7h8N8dq9fXS6LqL1Qvyx/Do6XpmLdUwLYaeLbq8Px/OhmwRmjiSdqaagpoG3olOlMR7P8PzFKc4vpgKHqNmoa6oLXIFl1CwIcN7AJqYLqdRg6pQ6DqZ8a93Do2cTvP/hU1ytEpT8EUnAkCFJVKep0DU1DBwLXduGz3I4drE1GhyWizkOAseV332PpVy2pFIJuDSmLx0bDZUgRSmQebJYYbJYY7ZaS0kePc0aNR91I5oKKgEInEudKgC6XHm0CrC9eXcXb722A89iIpLFX/RVO6iZiE4TVYgniUnlDOZxMG1L9zUTwyxd5Pfhg2A2K3Us1xWmixTrmClnOqOFmylwTR4qSV2CKaZ7dSljFE3CJpmrCgGVg1a+bpPsVP5ZpU+gwZYpbqZ/+SRb1+AR4g+6uDEYwLXpMq6RFinmqwXSkknLRt5TxvZESUrTQctzC7nV37epcbDla1lax1JDwvkGFnqjPr7yzft479fvwOsT2K03HmbCRAPxusLZyzX+1fce4/0fPkWe5gIRxdtrs1xSQUWlgyD4JBA0EXiWbIxwPdHhLallnx5dR8LhPD6CZqpf6LfmOuNreq4t6gmmSJmYZhqd56k/HCHodJAVOZarBbIkkWLJpmTJ5UbzwNWuETibsiaZ0i3qHI1RI+wH2L65jd3DHWztDdDp+ZJkrcFZ5LJ5QNBsWgE03ZXCOQHOPI+knBvtBWdXFAlKtr5JIR41KNTw2LBtHzZjslSxZAXidYKT40t8+IsneP/9x/jpT57j/HT+ud+YsFatjQqarpK9/PPnsFmF4aWQtCjU73xtSZjrXAc83cSxtWx0OHQP27oknLnJ4PG82yxzpNpno6aQtcayPq4znoNKygZZOsg7NzaKcXkO0/iEx75rYEg46zSwTQW1mWDnhpdrO7JO+BmxjnPR4LBYktcXoTYVJ5wfk+1cH3xdrhEFydV1I3+WzS01EXmObDTw2lQOa9GaS8JarRO60OVzqdSQ1zqSUkNM3UihYD03VLi5JcqfTRknr7u8qZBWBUqzhj+yEe5asHqA3dFgefw6ppypBuEaVkoNl39nqYepc9ZqY4AbH3w0Nd3O/DRsRBOS8i6IAjBhwqB7O63gmz76Xh9NoWE5jzAZx5iOS2QrB+nKRGnewtvf+XvQ3W4LnF/5HzXaA2wn0E6gnUA7gXYCv5pAC5zb1dBOoJ1AO4F2Au0EXv0J7P23f7B/Ohj0YTseLi9mOD6+xHS8RugFePP1A7zz5UNsbYWI4zUePvoMs0WCzmAHi1WJ08uppPtYOrdMGiwjYL4usIpKVIWObuDivS/t4eaOhdX0Qsq1bh/dh+UN8f0ffIIHD57A4+3cTBAaGrb7Nu4f9fHm6/sY9gKk6RplmatkLm95ryrx3PYHffT6Xdg2QZ4O03GhW7YqeYMGx/MEnF1cjPHks5c4Pb3CfBFjPFlIUZjrEJLZAkqZXmT6kglbpifp3yV4plahqAzUhocnLxf44JfHmMYpio3/WPy8OuAbGjoWtaganAawK8BpNLgWU6uueoiug+VaLCMslXeXDlcWIYYhbKaQG2DFtPFaqTUWSYqYoI+HTk0FCEbLz0vOSq0RHEi4JQV0toG37+/inTdvIGQRGFORNvUFtqzijKBayugItOiCLYV6EVfTeU3gTJhNCElolmZMUjZYxTVmSzqxc3HebswNn0cTeLc9ITPPIWepREu32wAAIABJREFUxBMKOfP/KdBXye8EiaJHpp+WhYcCrgUHI6cCQPLnrH1U8g4XGjyBt4ApygwT/AOT4dxQYFqV4JpJUoeQ0WVJGRULTDhTqaASyZ5DDUUhwDno9vHmO0d495v3MNj3MF6eYLI4hR+a2N/bRr/bg6l5yNYOvvfPH+OP/8UvsJwtpQyTsJLwz3WoglHyA64TAjdqNsQh7POcO5KE5Rq5LhnkzKkY4fMJnpXXWkFGli1SLVGULO3si+LDsC3s3TxEf7SNOFnj6vICk6tLLKcrRIsElsb15alErfiimU5W66vWSwQDD3ffPMLr77yB4d6IOyCb8r8CTVMCWqUKOXV6jllc6DF3rDYE5Mg2+hRJ7HKV0OmsQGNVcy1xDROOd+B5XQHeVNQwSc/3MFss8fFHn+HPvvcJfvyjZ5hN5vK11IiIs7sqpeixrFQx468czir2wrSsgtBc37xG6SdWEJwrXxQmGz80gbPLhLtNlYkC/1wPnK3aFFBrja/HNUClBmEztSk8FwS78tlRA2lWY7XOBbBuDU10Q949oDYxVHJeXdfU8vDOCqp3kqQQJY2C2EyEq88SnT5zvn7D9LJyTfOzZtOPuCka5LXQyLmTqevqvUhxIs0rosNRG27cHOLf83OJsJmfueuUsJnliRAdBoGxLS+iCjB5TeVNgbQuUNNzve0g2DFg9QG3y7sCuOGhChAJ1V2HahduxDVwLLrfNbmmeB1xnnRhK294hZqEeQOcqRkp0xo6lS61DmQs/Oxhu7sDS7ORRCnmiwiLWYmL4wLjswqad4S3vvP3ATtsgfOr/7NGe4TtBNoJtBNoJ9BO4PMJtMC5XQztBNoJtBNoJ9BO4NWfwN7/+l+8c2qapnhJX7y4xNUVE84lRr0+vvLlt/DuV+5jtOUjipf4xccf43K8wN7BHWzt7CHOKrw4ucDjZyf4xYMrfPoZfcAVPN/A7naA2zcHuHdrC2aTY3J+jq1hiKO7R4hzE3/y5w/x8OEzgTq7WwH6HRtbgwB3bu2gE1ioi4QmUxh0PBPIENQWBXzPxc72CMNhT5KgFQvHWORmU1vgomby0qSCAZjPVwKZx+MFzs+nePbiDPP5GqahSgOlzosw09AFxhKiKJhENQE9qSZKuHhxEePh0zFmKdPFKoEpqVZdQ8+xMHAtWFWJJslhUqOh83Z8+mqZNlR+aM+mxkMBJ4E0FZPhytHL/06yDFGWIyEMK2vyGmQauU2NjKlVpi8JzQiL0aAS1avQKRhag65n4u7NLu7fHmDUtUQ1QEjnup7AeBogahaLVaWUzuVFIbfwE8RRMZDkpUBcAjK+H6ad58sUy3Wp9AZUCMQF0oLvmaBSFeDxdQV6bjAlAfS1v1apNK7zzgqeSQnfBjjL1xOkEcZKnJP+YsCoWRfXwDdNeFR/cErSI6ejYSqbRYuiYFDwkcpi1zHQDWyBY3pDsEngrsH3LAGQQImt3SHe/do7ODjaQ1wtMV6ew/Ib9AnhuhoC3xAVhmsG6Hl7OH9W4qc/eIkHH7/E4yfHGE9nAtGpgVF+W7o1gIop/7JQCXzbQBjQGe0JgOWaYtJVDAoyDKVGuE56kw0yXSowFyXeefdNfP3X3sVwexudrW04YVfKLefjC/zsxz/Ej/7qfczOF9AqHbZhw+La8jyZa5KwADKSNPPXvv0VvPet97B9cwdZU2CdREiTNeo6Fycw07ZikRFNhQPD8KRwjroYQc5Ux2iWShZTscIou+BLupYLKV+kB1nTWOgZwnU8Wd9MLrMQlHcmpHGJ45cL/On3PsY/+79+iPOTC5mdYViyCUF4SQisnM1KuyJ+cdGsEG5WAod5nTJBrxYb08MsJGTRJ1PHhKGEwjwn1H2oQkcpy9xoPCQxTPArvma1SZDmLCZlMpl6CH47S+B3lJRYrpRPvNfVMRzY6FLVYpSsvpONDPrkRX9hWALs6YJOs1JKOLl5o4oJWYSo0tw8HLn2DZWEF0+3TsjMbL/Sn8g64p/l80UVJealKpPk8/n9iN7LRkec1ZitclxNK2QlS0O51tUcRCVC/RDvniDl5t0aDf3NOUqngTey4G/psPsNgqEFL1AbKNTWMP1OhYYco8uNGkJnwGOh4Abg8y4SKdWkcihP5XwXWYnlIkKeUKPBHSugTgGntrHb38a92/el6HW1ykSr8f4PXuKjn1/AHdzD17777wNOpwXOr/7PGu0RthNoJ9BOoJ1AO4EWOLdroJ1AO4F2Au0E2gl8gSaw9z/8x/dPV6sUk/Eay1WC1SrHegkM+0P85m+8g29/8zUM+g6ieI0PP/kUT56dwLQ83Njdg+8RRCeI8wKrTMN0UePyKsZ0toShV9jZ7iDwgNVsivVsif0bfbz2+iEM28GTpxd49PgYWZqjS6dxzVvyc/GIiu/VrNHvWej2HEn41WWBPE1E4TAadLG/t4W9vS10u6HyAtOVyrK7ssLF1QyLVSweYsBCFBc4PZvg4adPMZ0uJeHs8LZ40VHUkkYVCYSmlBr8+6Ym3LSRVSaenqzw4NkV5kmOQhLCkgUV4Dz0XeyEAYyiQLaK0BQVLI1JW1OUHY5FzYKjVB0sO5NEtdJOEDhRJUHQS+CcErDVQEZfc9MgYykYb4evK1UQKA+VEq43VJfOXs6rHxg4Ouji/q0BtgceXCmX4/cgrFUJWL5xg1nVMkeW0ems1B6cGd/DtZJEktRFhXWSY7HKBHAleSOlbUlKUEgcqLIJ/B78JZBSRrj5F0LlTcKZIFE9feMTELMGvQIKMorGQ84FRQUNw7iwCH7phTYNSYAyT6uQrNJ68KHgI2EcFRNA4LKwjSnpSqWbqVtwCJ1NKUE7uHUDN+8eIMpjPP7sBGne4KvfeA3vfeMW/B7Bawa9qeCZARx0sR5r+MlfPsP3/vgDPHt+jLzOBCASKvNxDTXZmsf0vXIA8xxTu8HUsnL1kpXK7DXCVlvSzXWjUqmEp4SPutlgMOrg67/2Dr769a9gtLUFJ+hQTo2iyLBezXB1forTl+e4eDnG8dMzXF5MUOSVKl6kH93UEPZ9vP72fbzz9S9ha2+EymiQlCnKKkdVpeJkZpqa4JiVk/RpG4Yj1w5hr6wXSeTyGFw4tgfLcuV9szxR/eI5q2UDiMdCxQafx4dOjzS9vmUuye8oSvHk0Sm+/68/xp//6S9w/HIs0FU2XQTIK2+yAGc1JnmI1kW1W8pfMK1L8C2FlVLMqFzaNrUaBK1MuDs8LyZsx5AiTapBJBMtiXLCXaXooFKDBZlMI4vaRGZgC+BdrlNEm7JDrp9OwJSzUmtYegmP38tR2hTCeJ5kXoO8XiTtTm0HN21KJpv5maRgOhPu3BhiypnnXB0WITi95vTCm3ItKFC9UfoUTMBznZkyexYELqMS86hElDIxX8uGnOfyoauEPVPO9Mhb1LJQVwMkZY5lESM1C/hbFtyRBjMoEQ5MhB11ZwCvEV5HLAmU68Uz4W20GtSV8PNEkumU5dN6r/EuEML6GkVeYLlYIk8L6KWBJtNQrDjoBoOgh9eO7mN7tIvFIsejTy/xkx8f48VnEfztN/C17/7DNuH8BfqBoz3UdgLtBNoJtBNoJ7D5XwTtINoJtBNoJ9BOoJ1AO4FXfAJ7/8t/9pVTFl9NZpEk/paLBFeXOXy3i+/+5tv49jfuIgxsLNcrPHx6jI8evsR0mmB3NMLOdk+gleXZcPwQSabj+fMFnj2/klTqwcEQRRbh5OUxmiqXUrs33tjHYNBBHEfihB6PI5imj2hdYHK1EIBIaMVb/m2nhh8a6ISOOFUthufSTKDz7VvbuH/vJkZbfVi85ZxaAcOSW/3PL8aYryJYTgDN8JBmDc7Op/jFR49wdTUTUO7a7iaZS1hpwGCKkK5owh3eyl8zTWwiKQ18drzAw6dXmKW5cjhvwKit0d3sYMv3YJYl8jhBXVYwNEOAmK0TgNHPq1KjhGyElEw9M7FIzsY0MaFXkuXIKiaZNQHN/O/PYbMknOliVRlTJYHdqAfobjV09AMTt/dCgc5bPReeYwnQEm+z+G9JuGpJ8PJ3wj4B2DU2wJl6A6YqCeP4b1R4NAKd16IMaBCn9Ejza1XYVDUIql9K1aGgsfoL9WcCteuCvetnqn8mdFMzUc5o+m01cFLMI/Nci4aEb9ugFqBGyvdH+CgqCAUfqVVgklngI4G+FMk1ogdQD0hyud8PsHuwjc6oixcnZ3jw8ARBOMLv/oPfxte+fYQSc7g+U6IGjEqHUdooVgbe//5T/B//5N/g+PgMjr8p6ONzxLdLvy5T6zx+BWqVMqNS65gwXICysHEB0VScEJ4KgDQ18Qwzs87iwcPbu3jvq2/j9Tfuo9vrwTAdcVUzSUqHMl+/zmtML5f46IOH+OSXn2K5iCUla9omusMOXv/SXXzpvTdx43AHukPPb4q8pPqASowcdZUKeC7LRAo5dZNr1JNrhylgBYGrjV+aagoPNovfTB+G7kLXHegaHc7U0JSoSlZXcl1znbNIkJs8qqRPaRe4gbXC40cn+KN/8TP84C8/xWIeSdJeNnlkv0KdfwHeTAUTxPI88zqjl1rmSue1KuFjcJfXEc+5S+DKdLPDwkAqTHSYNv3JqliRUJiz5+xkfUvBHjdY+ChkvrIhY9qijFkuE8QJE8rKBS+FnD4/g3R4VEzY6nvynPPOi2sET4WFAuYE0NIdKdeQksQoYM7iSkJdqja4fsVvzicLcLbk66mJ4dcoh7X6HGKpa1FqWMcVZlQWJcqbbzLZ7RoIfaa7+TvT2A5CV21wcfMgKUussgSrKkbhlvC2TTj9BoZXIOgZCLsmfE8XjYah1+Jr5mvS48zfOVMmnHld8D6Gku9JbjfgMapPw7IsEK3WknBuCh11DBSrAmVcIbQ93Nw5QLe7hckkx4NfXuDTBzMsZkC4/Rbe/a3fA+ygTTi/4j9otIfXTqCdQDuBdgLtBP76BFqlRrse2gm0E2gn0E6gncCrP4G9H/xPf/eUBXp0/J6ej3F8cobnz8YocxPvvnMH77x1KLeoj6cLHF8t8fGjCT55MMVo4GF/z0dZZdBtHYZlYjHP8eTRHGdnMbZ2hvjqe0dYLlf47PFTdLsN7t0Z4s03DnB4MBDtwdV4gfmyADQH81mMxWyFIOzBdj1JSR+fnmEdR9jaCnD/zg5u7W9hOYtwdXGFW4d9HB3tIAxcgXVB4MPzfIGgmm7KrefLKBXnNJ3SV1cr/PRnD3F2egnXYWGgLVqNa/BL167FojGTD8I3AtYKSaHjxXmET59PMI8LlCKUprahkXJAX9cQUIsgf6fAK8GiAGf+LklXfZPYLFWClwlYw4RlmJIwLljqV5TyIFRmijqrSiRMdRMKMw3aNPLfRIdKx6DCn0xjEzgPOib2txzsDV30pPRLQXgeFx8kVwShBKNMWBMYMtF8XURIrYb8d56rdKZmoNHpqNWUo3vNojWgEJcHy9A0SbCKekFn2R5Bm/LJqq6zjbNZBBzXSHqTjKYTeFMeSBAuQLGuYMCATR+02HEJIytUWqOAM4CU/lrVEaiYu+gogDCwRKXAljmtLsAArUBJE5L8ZErV902EvQB26OPscimalaN7B/iD/+j3MdoP8eizn+PO0Q1sDbrI1zGs2gQyHT/74VP8k//9r3D88gydjiOuc25MsLiOagoWCBLGMblKUBrFMdIsVSoY0RqoBxOxKu2swebzba4NAzadBVoFP3Rw+84+7t+/g93dbdi2K1OgHzjLUgGormPDMT2gNvHLjz7FBz/5hWhjoihGo9c4uLOH7/zWt3Hr3k0kRQzT0WF7qrCQios8j1Dka2RZhCRZoShzAbS+H8JzAwWKS6VUEe821wvPr8GSzRCBN4Dn9qBrDjSBzjzHhcBjAlaCUst05d8b+TompqnXSLBaJPjlL57hX/7fP8P3/+IhVsuVaFCozyDaJegm5CVoVpsJVEhswCzdyyzjK5n4hUB+OrQVbKZKxZGHS8+wOF2oDFF3K3Czh3cYMCVMaE3dRcp0M53mJT3t9DpzSZsCpJnIjqJMXftZLZsshgX0enTSm1JuamnV50V6ovYQuM3Es7r74Ro48/XzklB2s91EkL9ZA7wjg4CfG0k14T0/Ixp+TvCuA0biDXCfIEtL5YiOKqzjBqmIzjXRtNBd3Qkc9DoefE8lvJlw7niuKG6SNMU8WmPGc22XsEeGPIygginAWUcQslxTpaMti8n2SjQlTDh3AltgvmOqTTKuBQJnprjVtps6HwTbeZoijTPkcYV8XaNcM+Fcw25MuKaPKrdxcV7i+bMYs2kDrfHgb72Bd37j76NpgfOr/5NGe4TtBNoJtBNoJ9BO4K9NoAXO7XJoJ9BOoJ1AO4F2Aq/+BPZ++j//nVMCA9tx4Pmh8vdGmZQ8ifO1yiV1yPK4s6sVPnw4xoefzBERJjiGpPQIiFi65jsaqjRH6ATY3tmC7Vp4eTLB8xdXksZ76/URfu2dPdzZC2DUsegkWDw2W8ZYLTMBaZruiiuYhYSX47n4a0dDH7du9rHVc+AYdItaGG314PsOyiJHWRXo9ULsbG/B913lLSXvKAlVDVFBvHh5hR/9+EMcH59vQDM9p3S+suCNygnexs90J4vhLNEU1JpSarA08ONH55hHuXInCw7S5L24dDnX1ECosjsmiAmUXd7W7tiSxmXZHNOeTEEa1EU0OsxN6pizpb+YnuasJnglVOXvJXJ6qzfFX4TOhK2ilCDqIXDdJCyZ7jzY8rC/7WIQmPAYECfYNg2EIZ3UBFlUHGTiG9YNlr05MidCPil+TBLxz/K1mbYkUsrKCklO9UCJdUyYCiQZkBdMnKoCtuv0NGHz5z6EjRqByVVVS0jmqRQE6ncFzIUd0yPNlKR8PZUa1JVQP0GLAF3VLD5rUEtMWOVJNYPgtmYwVVLGVCoQXgr043psmDInCGZyk7oAQzYlmDhmMpR+6mAQ4N1vfgl/69/7LYxXM/zR9/6YSBtHh1vY3+qh53nYHW0jWhb4y7/4CD/90RNMx6l4jblJwJnaNmE5twdKGCbhG2dSwQsdSSsf3buN0dYeLDuAzk2MOkFZLKHrJSxu0jBNzwQulSA2wa8N31WJeB0sATRFm0AITMhNCFvXOvKswbNnxzg9PhMI3emG6AwCDEYBOgMPMGvkVap2QGT9lUjSGHG8QFHEAoLpP6f/meuAcNs2PZiaDU1jxlxpTJhgzrMUSUy/OfUkHYT+EI7d3SSeudHAZU1AzcQyN1voN3YBna/FnYFKNB7U4SxmS/zw+z/DP/un/xqPP71ClimwqvzNlaSixcst7mPlP67K63JJ/v21c10V8HGPgYoL3zHQ8U10fOok6HBWcJ/XtGPyc4lqEEJYXgcQdQ3XwCrJsE4zxHRpaBugSndyVmEV55guc8zXSnNjsnCPSfnQRuiwyLKEoZUbhzTXgtpAUsll5YwWcM+o8nUh4PX1IA5zBafpIpciUt1EBRtlYyCrdHFJr9YZ4rhCmdO9ruYiiXl2Z/L4qfzwbYHMAoYtFmXyoc4LSxnXWYZFGqH2K3T2bfg7JjSvgGbnCEINYaDLcYUhN9oqGHqh7grgJp5LWM/jUhogrldeprxWRXEim0I1GipLqBTJamRRiWRVII8q1FkDLdeB3EK0NHB5VuP8pECRcp2H8Hdex5vf+TuoTK9NOL/6P2u0R9hOoJ1AO4F2Au0EPp9AC5zbxdBOoJ1AO4F2Au0EXv0J7P3of/x3T1kA5vs+9g/24bhMLwJZkuHk+ARX4xkKQq7CxPl4jacvlzge17iYZbiYrjGbx6IRILQY9XR0bGBr0MFwOBJQ8/x4hhfHMwEsrx318O13d/Gl2z107AJlmUpil9nWNK2wXGRYLEtMFwkuJhFm8wSW2eBgr4NbB30MQhP90EG/F6pCLLl1v0KaJPB8V5Kh/X5HEr0lE7i1gazQsIoKHJ9c4YMPHuDl8YUANUNnytmSAjACGsIp3hrOpKVpWTAdF5rlodY9fPZihp//8gTTVbpRakjIUIAzE7mmwOZGVBD0OjNxzDkSuNM9zJQjfbRSiEfnLe+iF3iqSVowo1aDJVwsStvcZi+KAQK4jeeVoJT5ZAJvhhz5IFRj0nPUcXH7Rhc3hi58phTBAjuW2znodn0BU2hySbSKYkM3YVo8z7qkPKMklQcTzqq0zRSolEjquUBWQrQkawLnlNCZag2VDt3ImT/XZmxMH9dijV/BZglmsohOpav5S/y9TLJSlUKPM4E8HcgCpBvUdDcTODP1yrS4QFeC9Aam1UiCWf5sKK2CS7cu30ClfL+cDVUBTDcLdGeSnIVudY5br9/Et777NRx9+Q4ePnuMP/1Xf4FoPcONrQ5u721hf2eE2we7cCwXx0+n+PD9l3j2eIE8qaXsTukwmPZMYFk1+oMQ/WGIsOujNwixdzDC/uFNDEYHsJ2h+MSLco0kvUBVRdB0Fu4p7QgXBl9P47GWOeq8YLgbWmOhqQiemfglBFaqBbqnVyumlXPZYPEDG46nQ7fo9p0jzWO5Pug6lvRwzfQwNREJmqZU2gmWZkoyndCXQNGBa4dw7Y6klMU7TOCcZ1IQyDS7oRMU9uF7Izh2B/oGKm9s3RuHNc8R1xa90ExBE5RysyNBlSd4+uQp/ux77+PP/uQTvHy2kvQ3Ia3IV7j2BTpvNlUaJq5FvKHS/Btgq0oDWWSndA+EzoGro+c76IYuwoCJZlJsbj6wBM9F4FILQk+1JunmZRRjEadYs+SvKNEwic5Uf9mIF3sR5ZgsMsxWJdaZKu3kPLmeup4B327gWky4NwKdub6YouYdE3R4iC7jOiW+WfuyrjebMcpIwxJAyOdkXmmIcx3rVENaQLz4cZIjZ7S/1sDeSR4T1zyVMYTqnm3K++HdDNxcYdKam2fWRlWTVzXissQyj6GFNQaHNsJdBZx1qwBD7b4HSTh3Qnq4a1hmCWczV3ldKWdkQSZhutx3oHzYTL9LE2kN7qVxvRI4J1GJlEWjcQXueTSJgSI2ML8CLk9rzCfcFPLQDboIdu/j7rf+NgrdbYHzq/+zRnuE7QTaCbQTaCfQTqAFzu0aaCfQTqCdQDuBdgJfoAns/fl//53T5WIlqcqbt/YFYBHssQjr6mqC6TxCxVvk4eBqssYqrmAHQ4xXKX7+yTEefHop3lNTr+CaFUIqDjwLfqcD0w1xMYnx4mQqYHV/28G3vryD/4e9N4uRJT3P9N7Yl1wrs/ZTZz99emE3OUNJFIeyPLJsy4OBfWXAN557A4Yhw8DYdzYwd4Z97RsDBrzANsYXM/AGyxDsGYEiKVPi1uztdJ99qb0q18jYI4z3+yMysw6bgmZGpFrNOFSisrIqMyO/jMguPf8bz/ut9/ZwbWjjcnyCcRDg4PotZLmBDz58hCdPz8VRuogMTGY5uh0Tb9zZwO3rQ/Q7FgY9D23fxXQ6EWDpuB7CUJW59fs9DAY9OIw+8lR9ajXmIS5HC5yeT/Dw0SscHp0jS6k1cOCYlpSOEVgyxUfoJUVlTJ4SsBg2TLeD54dT/PjDFzgehYiVRFmB0Qou0+VMdGdXwJlwyHZtmI6JpKAnlkRGkWItK6DzlPQq4Rhn2bIskOllPjxBK3+uTtFXflu5nUIMgnEmgkVZUaLjWbi22cHBdg+bXQeOlkIvEim163R8tDuuOF5pgZCSwjwT6EYfK93JYUJHcyTpZjpt6ZOmB5sgWuk2cjndP8l0BEGJMCaw49dCPLhMOfOfMu7Wemm17QKfCdnK1XWVbpYWNQVbNSacNQHrGYv0xN0sLXvyfUoQqTHJXAE1A7BsOpr5HhK+0btMD60jWg16e7kz8Ln5/vgOgbMlvt88S6UoLioivPn1e/jW7/0GMifGx48+xLOXz5DEIbSiwEarhXs3b2Bnsw/XtqAlDl4+muPJA7pnI4RxiFJPoRupFA1ubHii57hz7wYObuzKzFUhogndGsBxd2DYbaRZgMXiGGF0gSwLgJLLETm4AiHAmQnpJEIShihTqk9s6LAlXSzJYxb7gYsBXNDwZJGFe0MYTTAPLjBfXGI8OeNejE6nB9u25bjg/GplDJPS3Mf5HvO4iViEGWeSTG77G+i0h7BtX30Eyvuh3l8BwSnhvo+WtwnH7TDPLMdC7Uvmr/ItrbfXNCmaIaCMkech8myOOFzg4Sen+B//+2/ju995IMcRATL3bkJa7k5cYJBnFU80t1+5lJUnmx5kvue1u9kQ8EzVRcdz0O/62Oi15QwDQtEsSWFqJjzXh2FYos9g0enlZCqwWc4m4HaLZkYXB3vMhPM8wWiWYLJIMYtyzCN+JjHNW8K3dWx0Tfk8ch0upHApiOWdBPkE/QqOM7XNlDiT6fx8ZZkoE/78OOB2MCOcgcdWiSDOcD5OcDFOEZFA8zEM5bDmIo2AZJP3ziTdTxhMpQYXVWxTl8S3pJupauGsWPBXlgKcJ1yA6OTYuGGiva3DbOUwnAKOV8J1eCF0ZoKbKXbAtVmQyDJVPiaT07ac9aCS6CXyLEOZ5XKsqB2Mc9MQhRmiIEMalkgWBfJIQxFZSAMTZ4c5Tl5lSAIbttkW4Oxt3cGNr/9riDWnAc6/Qn90NC+1mUAzgWYCzQSaCTQJ52YfaCbQTKCZQDOBZgJf/gns/eF/8VuHp6enoq442N/DRp+ny+tI0xSTyRxxCjheF47XQRhGAo77GwNoto35IpGywZPTEZ4/f4XHj49xeBjC9XwMttoI0wKX0wiXkwjBIkPbBr757jZ+71s3cffAx+XlKS7GU2zvX0eclHj/g8d49mIM6C5s1xEgphUxNnoWhhs+bLPA3s4A9+7cFLjI4sHRaIbZLILjttDt9gRcZVki6eJOtyNpyfF0gZOzKV69usTR8QRhxPSvLwlBm85SlngR/fFUcSZudXplxbgrZWKTIMVnzy7x4MUE5zM6pwlUmcRluZ2myupY4lXyOpUfNlotF7ZHf3PZKqJeAAAgAElEQVRdDEj4lUt6tUgJogi6clUUWKU6CdYIvZa9e6Q5FZxlEpI2WKl/I/SR1j4qBQx0HQsti0lnW1LOgz5TnpYoGlq+LclfQilyPc5Gkpd0OGdMMSeVzzYTjzcT0HVhG9PAs3mIVArMNPHasjwwiAicSyQpX1spQFMhQ+VtFmdtleYU3/TaccSfV01xcmvdPSj30VVynLPlpSQ7picYdPLqAtRYEmiZBUxTATHqVVquK15uusZV4rIC1wZTzgRzTDgz6RshLWNYbR3vffMdfO233sXp/BjHl6/gtxxYto08oR7FxlZ/gJZjIQ4CnL2a4rP3j3D8bCZgLc4XMP0ce9e7uPvmHm7c2pKEc6tFv7MpSd0y5wxacOwduO41WM5A9CpJMsFsfoowPkOJGUqE0K0SlkP/cC5JYELngqWOGZUMBL18WRZMy4ftdKCbrkqbllxAiJCkc8TJDHE6QxgHgv5dh9C1Ddui2kKlyUkxmUpmur8sdfEiJwlT76kkqFn6Z5kt6Bqz+oSdLD5UBmKm3lkWaGiOKDNUelktLJhVApZglClg+s8luM0yPtlOLuRQPcLkdoHjwym+/U8+wh/+Xz/CZw9eiOPZZgpfMyTFL4sYGrUpqlxT8G1BNYcC4Cze44VuYRbl0TWstBquwGbP42ukW5yaFUug+nQyFyUFveWzYAE6y+U41zUpyUxEQq2OP4J1FgfyzIggBsK0lAvdz5wZqThft9r/VHEfVSjihreV2oVLR1T08D3iASA6GQJnjVoKXaC2UtWwkJMLPUodIwsvPHNAChLV6+fiH6fAfV83VCkmAbNoXUwWYxrwmLxuMzmsCkO5L1JDcz6f4mh0htwNMbxuwB+WMP0SXFNwWzosh4+VS1Kb6xctl8lxwDaY4GZpoCrIlIJPWQCofdp0fCsNDgoFnJOISo0C8bxEuiiRxxqyyEA8M3FxXODihB9eLXRbG+i1O0BnD/vv/W4DnL/8f2c0r7CZQDOBZgLNBJoJXJlAA5ybHaKZQDOBZgLNBJoJfPknsPeP/rNvHr56eYRFMMetGzvY3d2UxGEQsFgshsbT6Fs9uH5LlBMEs91eG91uS0q5oiTD5WiO45MxDo9neH7I9GCE2SLAycUcF5NEUtFpUqBll/j1t4f4O799G199axtpEuLF0RmCsIBuOpjOYnz26FhOKRfgvAglvbg1bGGj68F1TSnI2trsYaPno8hSnJ+PMJ5E6G9so9Pt4ej4BC9eHAvUvHYwwN7+NorSwOHJGCenU7x8NcLZRQBTt9Brueh4qhSLUIV6DnpPCXdzglLdgON4crr7k6M5fvzZGV6cLSRtTAAkvmGmnHlhUpPQGTpcqjp8R4AvS+EIaeIoRUKgG6fIUmodCiRFrhQaTDsKY1KeY9EZUCPBS5WE5nMSOLO0UKWdlT+VwNsh/EKJDV/HwU4LB7s99Lo2HJdFc0w3a5K+dGyeNq/K3phkXsQxYimJY3mgSjcz9az+EcTlmAcRwpDp50KSl0x5BqLVoGaDpWhUfzDNqbaJAFkQs/wlWbX7yeOpRLOUqilJgoLSTJayJE6uSx2hXJRxRIFHAlO+BkmiM3xeQTdqBDotFy3PFY2JtLVRy6ETmrEQUqk5mG6GnsL2gOFeB7u3N3Fwfx+tLR+Hly8RZXNs7w7RbnWQJwaMwsGgO4CWpXj84Bl+8v2nePrJCfRcw97eANv7XfS3bfS3LOwctNEfulICKBsqegFOwIJt9uG612Hb12EYQ4G9eclixjHS7AxZTvB8LtDZsPhaM5RFgiJPRX3Br4R6Rc4XYEPXPRiGJ8l7LohIWr2IUZQRSvBrjLwk5GQS1pEL07UCBUsFmy0pAHQk7SsqC0nhKthK0KxrzOkTmitIyt+hdoP6DSo1dPkZ0/GEyNSC8P0w5Hjihffh7XxMWUBgWp3Pz/eUeo0CmE9jPH14jj/43/8Uf/gH/x/ms5EAZypDFHAuZNfh5xAXGgiyuUF8TLJcwlZdUwsOkmB3uehgyuIKk+5MuRPSVrV2siA1niyq70s5xrmfGpbycXPRhfu+uosu3ugkVvt7nJZIcl1pZVLu79RJKDu5pJrpw668yUwhi65ESg/pGOcMuCBDpzP1IJw358EFvQJJmstZArwuJ1YYgM4PkfoI5Pw5Oc5ZnkuDzWS/zeNBHc+Ey1x88zwLbSpFWjyjwYHrOUiKDKezMY6nZ4AfYXhgwOsXML0cTkuD1zZgMaHNRTergO8SoAO2WcIxAE9UHXRbq2OwBs5cCGGxqOhO6Pgp1MzSCJJsTuZAugDySEeyMDAfAxcnBSbnOrScn+UDDHo9lO1d7L77O4jRJJy//H9qNK+wmUAzgWYCzQSaCawm0ADnZm9oJtBMoJlAM4FmAl/+Cez9N//h3zh88eIU4XyG2ze3cHCwLXBoPBnLqe1MArdaHTi2I8CZ5XNM0w03Wuh1XAFT9C9nhY0MrhRtffbkCB9+8gJPX4zx8miB8SST0+A3+yb+5tsb+Nu/eQO/9t4NSSI+enqI9z94hFa7g53dXTx8/ApHp1NEaYEgCDEcdHDjYBuDHp/PAyQlGcn3hC3z+UIg6PbedXmMjz7+FH/2p5+I4/bevSG+/vV30er08Or4HOejBZ48PcPjJ8fIkgKDbgcDOo4tXaANocoiCpVzmcCNhWN+C6Xh4MVZiB98fIyHr8ZYpFWBWQWceVq7o2sCnKmP4Cntns2UoQPPI/jTEMcsYEurRGlWlYVRI6GAMyEs8VLt9VXATHFbXqOTmqlkuma5oaVGuJpDZ2GhpqFl6tho6dgdOri220evZ4t2gulHslsCXTqd+z3luF6EIYLFQkr0iLNYosaSQL6fLDwjUMyyUoBYwBLJKBG4vGAyM6FWg2oCOp6Vy5mpTCY0l7CsSkTKULm9/J+AaQWnBWPW6ViTflgFpWVrCLjkHiIREXBMsGdKslUVBRIie0y1ErARMhKe5kTyLBFkstsTtUGeJwI6szLCYL+Fd7/xBu585QBwc5yMjjGaX8LxTWxubaLd6qJMmXpvYXNjC7PLS3zvj36M7/7TzzC/jHHzYIB337uO975+GzvX2ihN6mamyBHJ+1HStQymgG2YGlPXm/C9W7DMG0AxBOBKLF7TYkAbIU5eYDx5ijC+ECBeapmAVL5+JVxQWFPSxbqrdBoZF0ZELqHmpeWATm1DBs1QALgsDGSJgTgqkaWEhdQxuHAcLhK5Uv7GfYDFc0wwrxLn3ANNoGQqWQijwGLeX9cJ8Jl8NlQhHhdmCMQl7ctUL98DB3rJIkXuCVn11lNVwYpN7gdqH+CxF85z/D//9w/wv/xPf4DDF8dViaRaTOHnjiw0VGF/wlUubi2T65LWVylfHrsEvoTOLI5k8pmAls/DpLXsv4sMUczjWRdbjnBluqMNQ55LNDIZPddqP85YVMj9OYeUNorDPtelQJMLNGohRUHwehFFTYuLROqYpWuZYNiwFG9PMyCOVAni+j8uCBg6319CdHqiWcKq3hL5DJDHU4WUPA4cR5UFikbGVfs5NUiuR/hsyFkbBNHQCszTBcbRDPNiDqefY7BvwG6nML0MXltXwNlmkjxX3maHiWmetZELdPZsNdslcOaWlJwP33+m75l41iTdzBR+GlGloSENgDRgutlEPDdweZrh4iRHODNhlC30O30M+l1o3X3svfs7iMoGOH/5/9RoXmEzgWYCzQSaCTQTaIBzsw80E2gm0EygmUAzgV+lCez953/v9uHl5QRZkmB3Z4B+v43FYoHZfCZJZio2mCB1HQ/TWYDLy5Ek4raGPna2uuJKZdItL0wUmiMgMk51KZc7PJ7ihz98jk8+PhKg8u47Q/zG13fwxu0Bblwfyn1Pzy7x6aeP5FT1vb096KaPDz89xAcfP0WaZ7INw35PUntMIqNI4FoaDvY2pSiO8Ghzdw/D7R2BpccnJ3j//Q9xcnKG3d1tfOUr78L2XLw6OkYQ5nj05AQffvRUTv9mEpnAirCq320LBCEEp2KAM8hYjMVyNauFy6DEh4/P8eGTM5yMQtFRiKRAY/JWlQUSOCsATBhqVV5hemw1gVqENCnTgQVPt+fp89Q8FKIQ4G3iNK7+Kc9x5cQlpKX7tfLxEqSSEzIBTZ1H1zexN2xhZ8NDr21Katv3DLR8Cy3OzbZVWR9zt5YlQIyvUTmdC1VayJJAvu4wRBgQRkcCnJmmJfCUtDOdvwlTnpooUOZhJjPl4gBhnaSjRcusTsFf+pqV1LZGpNXrEtIt8JMp1teBs2gpRHpNN64Gl1CfcJEO57o0zdHhezbaHkvhHNgWTdpMGTMhS0hH1s3ZZYCT4fqb23jnm3eROQu8PHmKIAzQ6baxt7ePfm9DwBkyA12/j67fxmcffYTvf+/7CGYp7t25jfv3b6HTs2B7OWxXFa+VRoqCDl/RoZhVyteEXvB6D657G653DwZ2UGZeBTtZ3DhGHBM4P8E8PEaOBTSdxXyE1oR8hKqcoaGK9QxT5pulhOcSP1aLE5Icz1ByIYbGa0L93ECemUgTnXl7eF4fnTa3xVflmHksGo68CEX9oNQXKtWsTC1MQzOrzzS8Bd2gG9uGwX2B7u+c+7Eq2JSUa6mL29m12pKSlvet5PZwr1WPrdQayiNecuEqSfDBjz/GH/yf38EP/uQJJqMYpmUi1wvkhOjC0xU8lmPMZMJaaLpcCGBFaWMSNnNhh9vI3UydLsD5mZYt5ZhMbBMgc45UVvBMBqabOU8mlkmF4yTDbL6QND+BKp+Gx2sQxgiTEkmhYSHecpZYVglnec/V4omojKvtFV5e8Xqu9iyP6gpGy3pC9TvyfvN9liR51SgoqWZ1nfswVTGOXfmhNcJhlezn51e75YmrXdzNVMqUBUL5/J5inoXI3QLtLRPDAwvtTUBzQthuhnZHh+sBjsPHV8eU0oHwsyWT7xXMpwpE7WcqKc9kPVPZTMZrKHJNnPgpFTuRhiQokcw0xHMNZewgmpl49SwS6GzphM2b8FxPktN69xr23/tXEDfA+Vfpb47mtTYTaCbQTKCZQDOBK7q9ZhzNBJoJNBNoJtBMoJnAl3MCe3//39w9HF0G0Evg+sEAvZ6H0WSK0XiKbtcTCE3gSxfs6dkIJ2fnkoa7vtvFzhYdsTx9nck3S9yyuunBsDxkuYbxaIGjwwkOX10gXMxw43ofb7+5g93tDjY3u7BsC9PpHCcnpzg6OpZU5eb2Ho4vAnz02QsEYSIFd8I66B2Oc2z22rh3Zxu7210sFjPESYTb9+7g2o3rUmw1mc7x0UcP8OmnT0QH8vbbb2F7Z4jJbCqu1M8eHeHjBy+VE5eOVxRoeY6AG35loq+gqoDPR4QnYNjCIrNwPE7x4aNTPHx+JklfSfTy1P/K50yPs8gPJOFswrNtWBZhGyFdKeWBaZYJZCbskgIueXwFnVWJXgWopGxPlXRJ6rhSVnA3ZLKT6UMCoZ7vYNjzxN9M8OxaBLS5eGU7Heom+JosKeJT0I4wUZfHjWP6m2NRe4jLVgrT6PTNkUSpQDhR1sIQMBdEiWgForjAgrA5opaDbttSEpwqlF1BuLocsM7P1pqQ6jiStLPS20I3lCtY7A8CUJkgr1K+kmami1mHbxMumrLPMYnJtCdTneJo5mMIqCOkJPCsEqp5Ad3WsH9ngHtf20X3uoNRfIrz8Qls08Tuzh72d6/BdVrIYy5CeOj5XRRpgpfPn+Lo8KVATapmhttdWA7fO8LaQBQYLPwjyNQZnWWSlwV/TAWXLHtrwTL24bp30PZvwzI3gZIAnwn6EaLkBeaL5wgTFv0F0JhUljSwKfdXiXdScxYrKlAqCXFRjjDlrhKnhLKqoE5pLrgX6hoTx3QytwUGm6Ytc6ZLOU4CJOlUFBxUPjBhyxSyAOcqtUtQLLCZZYVyocNZJZXrIksFTXkbVR1t2GZHUs5M15ZlIu8jAbWoOgi05b48tmLkaYCTw0P8ybc/xv/xj3+MJ4/O4PkmdEeVJ8qexNcnTm4WKLIkUkFnFvFJGV/JY4FnIXhy1gXT71J0yAno3H5D1h64nVzY4BkLkmROU/6CLOBw4UiS+1GGOMqUf5rAWooSua+nCKmTSTXZz6nYEAWO2kIhy7I4JNvKn1XFo7VNRmnF5Z+4ySvljLqulC8KNKvfkX2nOob4ekxxllP5Qyc2QXoumhym+rnfuyz1c/g5w/kYojfh4t0iXWCeBUidBP19Czs3bLQHBXQ3huvn6LQIkwu4Dheh+PiquLI+k4AJZ/qhlR5EvedVk6MAeTqn+blP4JwmTG+XiBelgOZsoSNbmMhDB/NLHc8fLzC+yNFy2+h3h2h5vvrvRnsX1977V5E0So0v518XzatqJtBMoJlAM4FmAj9nAo1So9k1mgk0E2gm0EygmcCXfwJ7/+5v9g+nkwi+Y+HurYGclj6azBGEC3i+hYO9IXa2qAPQ8fzlKc7OL9DvOrhzc4C9LV8K95gMpSfZtH347R5s15Oys2gRCaTI0gSz2QSOY2C40Ua37WCw0YXjOAI4p9MZPnv4RNLOw60taKaLo7MZTi/nOB/NRJuRpzkczcH9m9fw3leuwfc0nF8cI0pC3Lh9HXsH16QkLcmAFy9O8P5PH+Dw8AzXru3i7r3rsFwLUZTho09e4JNPDwHNk0IxojyWfdG/Ks5kAisqHAiKDV0KxVicmMJGlNt4/GKETx4f4WIWyun1Av8IuAidiQrpVCYgNQwprFPFa+KLkGQgy8mYKq5BsgDEpQMZKNaAM+/Dn9UgUJ5LgxR5dVsWur6BzX4L2/0WfIcuaUoXCNwySX932q6kt+k35utjmSEBuO040E0D8yDEdD5HTMBOKE6oLcCNqcUcUZQqlYakoAuEotPIsAgT0WkIcCZs4nwEOCvYvMbP1GJBVSZY+QEEpDPBSTUDX5y4qwmMCbY4UYHNPNWfhXT01Zayn/m2KQDdtQnhSklm2hb91HTJ5igyFpmpYjk+VhSXiHOgu+nj69+6j9tf28Zcu8Tp7FBSvv1OD7tbexj2t+FaPvRCR8fzBOTNZ2NMJhfIs1ipEewCJi8WgWKIPI9QMFnM5yLIN21oJcvTFJgj8DTgQsMGbOMAve49tFs3Yeg9SYnmxQXC5BmC8AWS4gKlFgnAJjbXSu5JBLn8Ti0OiK8ZLHtU8yK9FCRfqRfKQsQpcqEXmwtEjk3Q7IE/S1lYyWR9SR93gCxnujmTGTN9LPZs2dcqYMrHIWhWe7VqcKxS8kqxwP2aag6CbQ+G1oGld2CZvihM6JYW4Mz7CLgm1Fa6jSLn/GaIFjN88OMX+If/w3fwox88FvBpOkp7IfdTMnPRi5iaDttWUFmK+CpfNwsLXSmN5M+o96B6RRUG8v4pywGZpOeOpPFMgxQhF1VkQUmTBSV+LixCHpeEutxe7l+6wFeekVAvrHA/T7hwRPVGdcyKekQWBRSUFeBcQXspC6yAM7dBFlUq0Mz0+hIyc69XsWnZZlXEqMvnJcGszEMQN8syVRGm8kYz8a/KQAmLbduCbTuyAJJpGYJyjsRZYGNfx/Z1E36vgN1K4PslWh4/Ewo4PL4sBbOlqFFXANohwFYvS7aHz61UOCybLEQ1ws8JakfShIWBwGLOwkAgDw0UkYNkbmN0UuLFowUWM6Db7qLbYdq+LZ9PubeN3Xcah/OX/8+M5hU2E2gm0EygmUAzgasTaIBzs0c0E2gm0EygmUAzgS//BPa+uacdZimwu9nB3es9TC9niNIUA8Jk18Bw0MfmoC8FgkwHX45muLbfwpt3B7h1MEDXcxGHVDFk0C1XgLPfaokAIk0WNL5KAtF1HcyDGcbnZ9DLHLtbm9ja3JSE7/nFSMr+zkdjhHGG/sYuNMPHw6ev8OTlCaI0w9agh6+/8wbeuXsdjlliMrtAkoXweWq556BkWtlqod3bhmZ4+PjBQ/zJ976H8fgS9+7dwltv3wc0Ez/6yUP8+P3HiBKeUt5SBWN5IRcmKQmNmBi0XVJGTbQX5KI5YWJpSgHiy+MJnry6xOUsUiV5ApYUbJZ8Kv2yvE6QKslGleAl4iKoknRznWheajOUu7bWZjC9KuBWnasv1yvOKLCm37bR8y1sdF0Mui5ajgmb+gmtlDQwQSwXD5j89CxICRgTi77notvvwW23pDSQafbZIpI0sxTJaUalFGFZYCzAndtMcBtEufxuyDRonGO+iDGPmP6ElKoxySkJ2aoWcE3pLFBeaSdUglNSslXKe/l7lWaAs5LT/G0Ce+Z1C9AWoECbSnwSQrM8UNdz5YamG1cUHXT7KodukgJOx8X9r+7iN3/nXWzdGuB4eoijyyN5PwbdDfh2Cy27jY3OBgbdPnQtRxhNRDkRRzMsQnWdQNiwCnlswk3XsRXApMeYoE5kvaogj8l56g6YCi4yB1rJMwT20fLuwXduwLJ8FOUl5uFDXIw+Q5xdQDdTAc7yHjOhXLmg6U3mkoZKNxNwM0itoSTJlDkyWct9xBbwa1qewEqmpUW1UbLgjRcWQsreVRU4qmI/0cKoaLksABASEw4zkazK/qqks6SgmVZW6Wq+j1IWaLgwNA9a2YaODmy7LandLI8qHQaT0VVCWraZ6hjC9QWyJMTDT17if/tHf4zv/NEnGI8SAfjUlFc6b3mvfY9+ZpYZcp/hflrKZwqPL+o9mODndrFUj6WBjqUWkOjypr7BNNQ+nSSZKsuMIkxmgSyelBqT14ZAZPqeuVBmmDq6XbrrHeRZislsgWmQSLo5TgssYjqhlfOZOpFSihLV4pAsQYk6RHnQq71dOcuZVKYehe+buKyVM537opRDqq5EgdKOY6LVsuC6nHEp0NmxLVmk452oQKIrnmoKfoZx4YCKIp7lwRR3whJJN4TZj7B5w0F/14DtRfD8HL7HfZgLVyUMjQtstIoouM/9j8eYKDoqRYmwcZ51IPsZgXMpRYdcyBDgnHKBSsdiniOc5kgDHXnoIpxYOHuV4fh5jCK1MehvYqO3gXa7JSqc1NrExr2/hUVu/pe///u//598+f9z27zCZgLNBJoJNBNoJtBMQP5/mmYMzQSaCTQTaCbQTKCZwJd+Ant/553WoWmY2Bm0sd21Ec4DTOcBciYomYy1bXR8H5bl4PmrCSaTOW5db+HurQ6ubbfR8V3xuPIsdd204bVacH0XpsFCuxAW9Q50QHs+FmGEOAyr9K8Jz3VhWTbmQSDgczwNMJ6FKFh6lhs4Pp/j/U8vpbTr1756A9/8m/dw9/qW6BTSbIE4i1RBWUn1QynFXoXuYWPrQFK4P/rBD/Hos0/R7bbw1ltvorcxxIcfP8e3v/tTnJ4vBEAT1KhUL6ElQZkQOEkJin9VAJ9KzBIu0Vs6D1OcXIYYzTMBrfI7NWAmMCyJsOq8qUoISscY9cJSnqfALP8xxyn5RSbBxenMujVFl0VZK6nr6g8zeQ5IstF3dPEat10d/Q69zQYcQ1deWzqPXRPtloMuL54Nn6lgeqZRwnUcWI6LMEkxDRYIo1RUAtwGSWdSJZKkSFOqCwiTSylKnEUpZmGMBcsPU1WgRt1AQG83i8MIPyvYLI9TFx/WugD561L9ibm6qgy4dfmaJCwlwUxvbwWcCTnLXAAYdS62pbaTF9/Xsb+/gevXD7Czs41+vwvfdSWpSX1JaRbobNro7fiAW2IaT7BIAoGKLdeHZ3nwbA9tx4dr0+U7wyw4Q5pR1zJHmlF1EcO0c0k3E2papiVObD4/k7Il50rgTL9xVkAr+Xt8ZwmgeRbAFtreDbT8+3DMA2iajSQ9xiz4BNP5Y6TFGLpJv0gNKJlrZrJYJYOpsuBcc+7nFSSu91GNSWrdhqF70DVXIDfBdVFGKIpISj4JZXlRqhK1ryqncqXkIKmv90dJJKtEPn/OJRM+pqScpcZQOSrU4gf9zDZ0EP724FgDeG5fHj/lsSn+ZW4/NSL8XRJMlRDXtABJEuDV83P82Z88wHf+6AM8fHgkcNykGoKvS44BKlW4P/CIUuBTyvNsW/ZjgbAEzhWhtgxDzliQfYdnG9jqvcqzXNLNopFJEkRM6sdV6WWmFpQEFIs3mQWblizWsCh1GoSYh4mk+KnfoMecZZlUyyQp913lLBcFSHXMqj18paKQDk3xNK8WkuRzR+A0U9NcFFDpdaarXZcJZ37+chFFLaAQnMvjcmFFVwtIMhueUUG9huPAsGw56yIqAxTeDO3dHLt3PPS3dJh2BMetgLPN+/PRclXMKWWWajFBJZwNmKJeV4tw6iwLtU9wH5dixcJATp1ODZyDAuEsQzo3kC8cTM91nDxPcH6UAoWPzcEWtoZb6LZbArUjc6MCzlYDnL/0f2o0L7CZQDOBZgLNBJoJrCbQAOdmb2gm0EygmUAzgWYCX/4J7P1b7/YOux0Xe8M2OraGOJjj+HyCi3mKwtDhuC4c20VZGji/CCTxd+OghRv7PgZdG66kUHUB0kw2u74np4KbegKjDOGaBTzPlfIugk1CFsdyRH9AOEogxPQlT3MnzBxNFjg9nSJOCLw9/PDDEeLMwO/97jv4ja/dwPYG/Z/qFHJ6a+N4gTgKBAwxeTiLCvQGezAMB48/e4wHnzxAnqe4fuM69q7dxItXl/jj736A54cjpLlKRUq6k8CnchGLV1lOIed58EzMEgIRyNCNayAtNEzDHKM5i/SoyVgrEVOYSfQcfGjxyVan1tNKoKBuVRomPyOYJC5TBYKJAGclgCVsk9ShnO2udBUCPOXC+xbwrBL9tiGJ55Zryc8I5DzXlmKxju+g57voELzlBbJFiJzJzgJIElX+JaBYgHcB3dThtVw5PZ8ak2AWYjoNMaH6JMswS1MYjgPTtQVWX0xCBZxZHsZT7CvXtHIL19hNqQLU/6mv8qKWqWeV3uZNBLV25azl62Bal8oMqk+YPjao0rBLuL6N/kYPB9eHuH//Bu7cu4W9/T1s9PtwHaosdFGYFFqGXAVLhH8AACAASURBVM8RFyHCbIGUbmGd3mUF74nwCCbFVQumm8eYLc7EcZzl9DRHApsdp4RpEQhS26BLIpX+X7EU0w9cpcO5H5V5WvmkeWz00fZvod9+A757B7o2lB0giJ5iMv8AYfJCnNDQ+UhKWaBy8oTVTDqr0j2N/mVxfSuPs2YYkmblxZJiR6tKnBLExyhA2ByjyNPl4oYwZdm11H6sgCiBIpc46uSyiJCR5ywElNUX6DrBNxPG3KZlfl05nTUmu11Y+gZ8dwctfyCJ6TTjc9dpaaeC0wTOVHtEABZIkwCj8ymePjrGt//p+/jBDz+RRQKrcp8TvJb0NVeCcCocqC3h8xJIs8y02/LFxc3jQvQgVZGg2p8KEEBzokwcE4DHCb3lShNDJ/ksiJBwkYBQXbzPLNCjJ5wzKkRlsogSLKIUac6FlVyS0HQYC3BOmLquYLKU6ymFjHostQBBSMvPSAHSawodwbmF0nZwcUfKCon2TQNWtbBi0cleHQ+V2UIWsLh9hLamRr81S0pZnMiFJJsrTgjzGbTWDJs3dezdcdEdajDtBK5NBzQXrQix+WxqgYQsm8l5rgnwuvI3V8lmiTarND0/v7k4led8bwz5zIwTIIl1hEGOeM7PGB1pYOPyCDh6mmJ6oYnfuwbOvbYvZ2EsjB46d76BIGsSzl/+PzWaV9hMoJlAM4FmAs0EGuDc7APNBJoJNBNoJtBM4FdpAnu/te0e7u20ce/GBtpWicnlBZ68muB0WsL0Dewe7MAw23jy5ATBbIzNgY3drQ52Nn14NlUUibhVt7e3sLe3I6DTMnJoZYgynYgrlKdQZ7mO6SzCgtJfzYBjO+Ll1XiKPEEs6ALOJOH84NMz5IWL2/fu4qcfnWIWZPi7f/fX8M79XZhaCpSpeFup0yiLFIvZGEkSyqnkk1mkXMNRjvFohpPjUykm9PwuDm7cwSLR8dGnL3ByOhZ4R20DQV8aq/Qj/coElXGaCMRmJpkwyzaZpHRl28MUCBLgchbjfBIhCFkuSABeRXmZkqyLBFn8VRXiSTiRMDtnIZk6dV6lOJmuZIJVpZsJnCU1TWhdAWeiIUk/Giz/430KOR3es4FB18TWoIVex5OkI3+HvmZepzCg47pomzbKIEV4McXsdIRwHCKPM3lNjutBFMCGhu6gg70b29jd30ISxHj0yVM8e3qI88UCM71EqAO3376L3Zu7ePD4ET5++ArTUENa6pL+VF7r1alyKvmtigr5Ovl6VeFdgVTSuvTG0rtLTQZT2IRoVA5k8vr5Wnl6PyEZlwH4HutWgbv3t/Dbv/NVfOu3fhP7BzdUaZ8yQyDPVWkfISLdvYZlCljNCF+pEGBYV2NJ3Bzz2SWiaIKyoM4hQV4sECcTLOKxaB8MM4WmJyD4MwzCUmoqCgH13Fd0kz5sR6Awi+nk9TF1TyAdM3W+j+HG38BG9x3Y5i7KwhLgOgk+xmj6I+Q4RlaEAh2pK1CJYCZ2DfBNEY8zH5uKDqaSCTT5HEyzEzbb1FVoSNOkKnyMUZTcZsJi9U5IsZ/oMFTKWDl5CaY5f/4O09UKplOzwdeYpDEWi0CgsW2r8kFDd5WLWdy+yjBdlibK3IFlDtDyd9HyhzIHHjuS9uZ7oKv5MDksz1UmQBEjz0Is5gEuTkf4J//vD/Ht7/5EPNW2RzWEAcsi2E8RBgskc2oZGJBmoaIJvVRnSNDpzUUWXxZYuBhlCrQmwFUpYIM7hBRJUkdBgDyZzRGmGWaLEMEilowvFwy4jxL2tnxPIHaWpsjE4Z6L1oewmbA6SlJk9NbzrABRafApSnm9PIaF6/PMCR4TKZPl9EFbMhfeh9vGRS2+n7xfHKeq8LE6w6E6MUD0LSzGtG2+dyph7LlUhvA9pAqDnwGZaHSocGm1PLi+A1ga4iKA3Q+x/4aBnZsm2j0+FmEzz3DgZxI/f6ikUe+7LGZZPLNDpZrFp83jifsDP6wqpza3X157wfeeqhIgDAuEi0KUGmkIFJGBZG7i5HmJ46clithDpzXERn8T/W4PvZaPtm8j0LqwD76GaYwm4fyr9FdH81qbCTQTaCbQTOBXfgJNwvlXfhdoBtBMoJlAM4FmAr8CE9j79/6l64eLeYhkEaPt6Oj3mJAzMaWTMyswj3Ocj2OcXSwEDve7BvodG922CYupzLKQEsCtzR72doe4cW0Tnl0iT8ZwzATdDpN3voCJs/MJ4qTEYHMHW1s7KLME44szkCSlWYJFHImi4ZMH51iEGt58+x7CtJTU83DQQsdn6q6QUrdet4NerwXPoWuUYIuwpxDHap0+nE0jnJ5c4LOHxxiNM9y7fweabeEnHz7F0xfnAoY6HVdStKK2qLUCpkqTErrxNRO8EO7ZLIbTLXEWTxYJLqYRRjMms3Ms4lKel4oF/iP46vY66Pf7aLXbcJnyrorL6qJAVRKm/q2KARVQVOiayd5VSljBQ3VRxXilnBZPV3PLswS+8XlF4SEuWPqkiS41gcsJdSVRCrPUYGsWTAJI5noLwtMMhm2gO+iiv9mDYemYjWe4PBthsYiQliUSHcgNwPId9Dc30BtuSMHk0+dHGE+jJWyusPvytakiNqUTkK8CHpVGg3MmohPXNdUUhH5VERoj0isNBNBu29je7WJ7t4du35cFB89rwXE8gXe1DkQlxlVS2BDQyWRu7ZfOJX0bBFPM52OkWSiJfM+3xQdNFYT4h2v0L6lqAtbPcR8LeTXkucWDXCkf1JNxK2zYxhCuvQPbGkLXfLm9BPf1EyyiVygwF83EEgwLNVeFeepdrOdGLzOfS6Xf1T7E2fFJqzlV+Vo1Wz6mUrPUBXxVF6MqHVymzFWKXt4HKQys1Rvqe/6imqGlXmu9TbLjVkWFBX/uwbY6sC1P5i0AlVBV3nP+XMljajmzJJcLQmm6lSMcH5/i5OwSWnWMcPGHMHxraxPdThfhPMRkNJNENI9rdtzV+wlLAqmbMLjf8FjWlWBDSgsrbQ0XPbhv8XYuKElxJ+dUFf6pBK+6jxppjiKJUeYx0niOKBgjS2OkLNBMuM1MN/NxFHTmV3Fli4tZLbpkTC9TucE5SSp+zXMufmz1nOJzr475em6SYhcgzMQx3wP1laoQOsTpcXep3CCUppudhaD8oDJylHaOwgrR3kqxd9fCYB9otUt4LuB7TEZz/+DSVl7NTOk0+HkiCWemvEWpoUkZJ6G72pXobCZY55wMVUZJ4EzYHBSIQ37O6MhCHfMRcPg4w9FTri8QOPcwHGxic7ApBbX8b0fkDNC5/Q3MU70Bzr8Cf2w0L7GZQDOBZgLNBJoJ1BNogHOzLzQTaCbQTKCZQDOBL/8E9v7rf/9vHU7GC5weXWI2mUvytmTxlK4hSAucjEMcXdBhykSdBs/R4Fo6XEtDyzXQbVloORoGfR83D4ZSJOjZKcp8in7bxNawi06nhwI2JpMQs0UM6Dw930IwmSGYjuE5OnyfpIOnZxf45NMzjMYp7ty7ie5GH6cXc7x6eY44WsCxSoGrg56H4cDH1mYb21t9tFqulLepxCBVGyUiSTnP8eDTQxydzLB/fR+ZbuAnH73A42cXAo/aLVuVZFmmKsqyeCEgI3TKVJKYIFRSuoz/mYjSAuNZjMtpjFGQYrbIEOc6BlvbuH77Noa7e/BZQMdEYxIjSyIBawVhdAW1ayi7vovVf3xd/apUGqvbVt8LllyDyzVkVn5dVVhYg17BocvSvsorXd13CSArvFk1/FWbphKbNSqslQGr2yq/a+VuroULAu/q8kBJ5VYPsvZVgrayTZXqgVqLCkgLB+T39N6u3c7vV7cRwiqNQu3QrfmhAvOVqmP5nASgdfya12u5dH175TqpXm3V21hB0rV3qnq8z/1jeXWn9Zz353yS/LP8qV0tP3zeTrPezPgzz7K24yzH//rz1i9Gfa0dw+t7nLpr9Sb9zPXlQCuZzNVxrUL/9WtY7S+i56guAs/Xvl+/Lk9JKLt0fcvOpVQh9dfXCjbrn8l+W72tCs4vD8G1+1e3y+/WvmIWNerISxN5SS+yBr2MgWSMcHSIy+NnmI3HSMQNTSUG/e8qpSw+9kIpV8hqRVxRMIWu4DQPBuXRVosJkmiuDvL6NXIefDzOnSCZJaAsS+TZEmqByZbPQc8y4Vo8o4Ep8gKZHqG0I1jdFBv7OnZuGegMM7huhpZnoO1Tw8JCw1iAPhPdvKhjhQoUqoDUmRQE+iTnTHrXiw+S4paPMTrAmXDWRKURzDLECx15bCKeaxif5zh+lmN0YsFEF91OX6Wbux0p/2QRaGxvoHfvm41S48v/d0bzCpsJNBNoJtBMoJnAlQn8s/wV3IyumUAzgWYCzQSaCTQT+Os5gb3v/1f/9iFP9b64mOD9Dx7jz354iqOzELByJFqJUVTiclEiyqh8UNiJ9ldqD7YHLVzbaQFZiI22jft3trE9oEZgDt9Osbfdx8H+Dvobm9BNH1lu4vRijIePn+HBJ09wdjSCY1o42Ovhzp1tbAw7WISxJJLPzhbobWzi2s3rOD6L8Md//AnGoxHaLQOdlomNroatgYEbdPi+eQvDzb6gN0IePkYSFyhyA3GU4/jkHKcXlzDsNi6DEh99doanryYIFqmcWk6Y47uGlOwR4hDwsIyLIFr0FZLIhTodvmBpWIHpPMVkngJOF8Prb2Dz+l2Yjoc0GCOaniOejZAEM1ELXC3dWgNlFQCrDNBVmrnKkFa+Y6XcUJfaN8zbVhemvlWSefmVyWaqN5j81JXGQlKg9fe8jYoL+apSxUvQW0NpphsrH22hNNdKVyGYSuk/5Lp8pQihuo0p2eq6fOXvaExwkrOVKhQrOxE1Brzo0DhjpjjppGVhHP2x1XV+T+0Jv9bXqVqQ63KbSrXK1yrhKi5fcfpCEptcPJD0Zq0PECVErRJgOl6lSaW0Ty7V91KOVwu3VzBa3aYYYZ06r6GswPsazq5fr5cMrtxWwdrXQLICoyvQrya/Kpqsv1fPub4csP6TGiDXG1qlpZfPv77tKgWtXkv9BqlUep1irpYvqu/r27mPrDL4qoRQAVVVwMdFG7WP1O7inOnfOgUs+g4WGvI2VWyovs+hfm91G6/zfrXiQQC1pIvpCldpaj5XfZvMT26TAPjyuvo9ddsyccxtlPQxv6pFK1FlLH3FLPWzEBUeoqKNBF3RZWSLc5y/+ARHzx9jNl/I5yOTykyCi49dtCvqsUSjk0LK9jgb7qM8s4Iz5vOpMke1v0q5qKg3CJx1VWDo8HdVcaZr63JmR9t30XJs0X9Q+aMTJJsLFM4cnR0NO7cdDPc12H4Ix8rQ8U2BzpqRI0Mq+zbVJTzzQsFvKnwKOTeA+hu6rA2+lpTFk1QZ0XVfAWfWj5ZUp2ii0phPUoQzIA4MBBPg8iTH5YmGdNFG29vGRn8In2dg8LPVNGDruig1une/gUXeOJz/ev750Gx1M4FmAs0Emgk0E/jnm0ADnP/55tbcq5lAM4FmAs0Emgn8dZrA3j/8j949tG0HbqsLzfARJAZOzid4cXiMw7ORlAeeTgu8PFlgFqQKeDgKgpg8dT4tUKYZtvsW7lz3sbVRYNApcbDTwRu3r2FvZxvTeYhPH77A6dkUGtUUritAKU8KOLqBnu9gMPRFk0DgdXYe4MnTM0xnCe6/8xYc38MPf/QBRqMJbt26jnfevIdOizqIEK6jodtjUaEpwIiAJ6Y+IiGc4p8zJs4vRnj6/CUuJguczwq8OosltT2bxyJTJsBs+w66LUdOVTcIJ8WRTIK0SiVT2UGIREe05g3R3v8KWlvXUaQRwouXiCdnyJJQgbbqVHnCJqWOWKUrBSVWnLBOgNan/lcIUqAPAZQAZwFACvl9PmxWCWwBypVGg+lE9f0KNNc/FzBbQWd5fIHPK12H0jYo8FVjVl4nQJYE5zpwXgPNCjpXwLkG0xVwlsdjalzSyOvAuQLPpgLHS+i8BM46TAHOLKZU6XPTVtcFSgswq+5L8CzXVfmZKDqW0Lkq/JPkdA2br0LnFXCuoTNfPUF0lYBec6DUQeYaOitYW797VbT6NSFK1dh3Nfm8hM3qT29J5lagf8WTa/h8FS6vA+fPDT/LL1SZ5TXQrUDyXwA4iwqi3jMrfUYlqRAdxPL10edbwWZ5DbWeQsHWVVGe0oAoT7QCz9S5rMAyYeYadK6uC2yuALQCzUpboQDzGmyuoPMSPsvbx9+poHMNwCvvcn27gObq9xRsVuCZEFoV5NXQuCrMY+Fm4SEsN5DqfSRRgJOnP8Wrpw+xWCjwLPCZizHibKeGQqWc+ZkkJYP8fGGCuNSkLJDHlVhZCJvF6qHKKbm/uywDJZwWuzu96zparo2258ChSoSlraaFXI+RGjPY/RTbtx3s3XbQGeaw3UjKAn1HF1jNhHNpFOJRF1e2YQr4loXE6mwODYTNprzDWZYgzxIp9ZT9rCqLLApTziSZTxPMRgnm4xzBWMfsAjg7znB+XCAJXHjOBra2trE13BDtDz3U/Cwapx46t34Ni6IBzn+d/mhotrWZQDOBZgLNBJoJ/ItOoAHO/6ITbO7fTKCZQDOBZgLNBL74E9j77/6Dtw7DKEapmegOhmh1+5JevRyNcXo+xjTIMY90nI9TXE5ChFEovl+UBqKwwHwWSxp4e+hhb9PAoJ1if9PBvRvbuL6/KX7Ri9EERyeXOD0bI8pyuC0P3W4XnmXDAgTyDgcdDAZd6IaB2TzB02cneHV0jus3b8Frt/DZo4cCZu7cviPQ2dBzROFUvLudtoduxxdwGicZQiac01zK0mzbxWg8xcPHT/D81RlOxxnOZ8DpmKVoKrVHyMKyQxaPMe1s8tRyOYleToZfKhwkqWm2YG++AWfzDopkgfDsKdL5aFn6pRKdVbqzOj2/hm7KEVthwuWVJfqrEKDKx9a6DMF8AoOUOkIBZ5Vari+EzOI+XofOnweb19LOhF2ScK6Bc62yqBLOdQGfgGLBrgp61qlmYuU65bxMOldp52WyuYLOdcJZ6YlVlJMJZBar1V8JiQmbFXQ2luDZslWaWSWaq+uV+oRwWSWcV9DZFNjM2xRwvppwVrCb2oAVdF6Dy1cSzp+TchbYttJyKL5cu5ZXSeIrKeeliqL2hqxgrzzSnweclz/7POBcp54VnPyZf1fUHkqtUiev/+LAuUoyy2t8HTgrT3b9mAoy19B8HTiv0s21d1pBZ3WpAXMNlSXdvAadFZxWJYxyfQmba9CswPMSMtdJ5/Vkc7VusEw2VylnOS6XaebKr7yEzTVorko+BUBXt1VfxdtcWoi1ARJ9iEUww9OPv4/Dl09kFsqSUQHlnMevJWnutDrrgQe0mms1Rbmq1CL8BJDFFKaMeaxWi196WUhpYMtXn1eu6H/UwkCuhYAXwN9OsXvXwc4NB61eBstK4NolWq4pDnyDznuLZxvQ2czFJ6XPqN9hgmYCZymw5BbRt83CTXq+RW2iyiLzXFf/DZimWEwyzMclZiMd4zPg5GWK0Rk/MHw4Vhe9bhcb/bYUOzo2ffgmYmuA7u3fQJA1Ducv/p8KzRY2E2gm0EygmUAzgb+8CTTA+S9vls0jNRNoJtBMoJlAM4Ev6gT2/uf/+BuHp2fnuBiN4LR8dDe62Bh04TkWkjhFFGbIUgNxpmG6iHE6muLkfIrLyxSTSY44yuC3bGz0ffRaGvpeilt7Hdy9uYOuZyKYjhDFEWzXF3/zydkF4jRFr9dFv9uGpUEcpJvDPra2hjAMA1Gc4vD4HC8Oj9DuDmCYNl4eHsM0Hexsb6PV9pCkEeI4gOdZ2NrcwOZgAMs2EUUJptMZojiRU8V9v4VgscCTpy/w9OUpji5iSWyfjQmlS4G0hCpUULBwj4oNi1BSgLNKITJNK1Czuw9n76tSHBifPUY6P5d0psAugcwKNtcKjTrprBKeq9tlZ6jBc3V9hSEr2FxlU+tkcw2da8XGEjgvU81VQWD9/RUAXak1RKmh9BpKp6GUGvIcdbFfXep3JeGsgOdKqaESmZJorvUZtVqDr1VTKWcGNWulhko4V0oN8TJTH1AB5zqVvEw415oMY5luvgKc1+FzfR9+rZUaLI6rks2i1xClxlXYvNRrVPoM0WSsXV9XbtQ577Vg8NIFvRRXXNFr1HC3BrJLpFglhlc+ZLXusPqzW32v9qd1kHzVpF0noX9+rnlJMdeu1ND5zwXOV1LNq9ehVBsr3QavK/SuoPTPBc6V2kIWawQMM9VcA2cFk5fgWVQaKvEsao0lYM4rbcZV4Fw/nlJnVO5l6ilqbUaVaBbQLNfXL0qtodQZlfqjLvVbpppXkFklnVeaDUlnr/1eWjqI9S0kaOHs6AmeffY+FvOpHGuE5XnOtL2NNM0QJ7Hsa2rhhWWHKqWs6VzoylV23LCg66bMVp4rzaTAj4V+PLuk47tSnuo6lizQpHmKXA9h9yP0rmXYvm1ic9+C385h6Ak8W0fbs6GzDFPLYFhc8FHHhEpIc0lLRZgJmjXNhl4SPKtFN5Zo5jn/W8AFAc6NTmoFnINZjnBWIJxomF0auDwBXj1PEExMOGYXrtOBa9uy3QTlWlnC4WLjxg0M738L81RrSgO/qH8hNNvVTKCZQDOBZgLNBH4BE2iA8y9gqM1DNhNoJtBMoJlAM4Ev2AT2/td/8K8fJkmCJEuRI0eYhLBtDcONDtqeh9H5BM+evMJsHsHrdJFqJh4+PcODh3MsQpZXmchyVZzV9gzc2nfwzt1N7G+2gWwOrUjhug4sx4dmWAjiCNP5TGDa5qCP4UaPYlCUOcG1h36fLmYNxydnODk9R7c3hOt38PLVMV68PBLQ2em2pEBra2sDd+7cxGCjhygMESxCGKaF8XiKyWQsCUHbtgQIB2GC8TzBk5cTPHh6gePzCEXJAi6m+FTOkKevM+lsEvjldJwWcByLRAbO5j34u2+hiGZIL58jjwMFkSs4uILOCjzXaebV9fq2GiauispqU0Odla1su8ukM5PNtVbjqlJjlXauVRoq6Vw7nRVUXtdqEDCL17nSaKyUGnTEViWDdYHZulKj9jnXXualv3lNo7GWcBbgrCn9hjigK38ztRpS7Pd5CecKHqukc6XMqHQaKuV81d0st1U6jfWv4m8W97aC2qLVqOwQTDbXTufa1VzDZQWcVbJ5BZwVal+6nJfu5trhvJZs5jv2M97mNafzlZ8r0PwXA86v+5x/Fkirz5XXAfR6aeBK+fGXDpxLBZ9XCecK8MoCTAV25ZhQqWRxNktJ4JqjeS3tvEw9L+FzrdCo1Bqi06jStuv+5jXALCqNCjILR629za85na9A5ytp51qrUSkx1hLOS9BM4CzbvQLTidZFbF3DbDrB84//FJPzI1Fj8OyMOFaJbi6GUBPjea6ki9OckJmgl6V9VPyYoObIMCx5DXGUIJiFiMJEdBrDjRY2uh1ZPKIGptQLpEWKWFvAG6a4dt/A7m0D7UEBx81hWwVcC3K2iTjpuX9LulmDbq5KSGVxzbBg6FR4eChLHWmcoChT5HkiPnq+DmpByoL+Zh3hQvmbg3GBxVTH/NLExTHw6lmC2USD73Sx0dvEYGMDvmeiLFIkcSS83ege4NpXfxdRaTXA+Qv2h0GzOc0Emgk0E2gm0EzgFzmBBjj/IqfbPHYzgWYCzQSaCTQT+GJMYO8f/4N/45CnUxNpRUwNJwSxCmy0fQ8MxB2+PMejx8codGBj2ENSmHh1GODV4RyTaYpJkMK0TWwPbWz2SlzbcgU493ymh1NJzzLhTOCcZBmiJEQYh+Il7bbb8GxbgAtTxt1uRxzPs1mAi9EYfquLdqeP8WSGJ89eye39Xhtbm13s7gyxuTVEq+VhHiwwnQcCSVjgFQRzKeZybFsShEla4GIc4cHjU3z86BRno1jqD1lixcQdYR2BC0/1dm3eXorL2fbbaF17D1bvGrLxS+Sz4wqW1anmtURzBaDrsrS6OK2GzlJkVmk11mwJS1a4Jj1YaTUqpYYCzgo8rxcGrrQaCjQrl/Na2rkCzgKeq0SzJJwrDYcknOvSwLowUDZEqxzOq3TzFa0GVinnZdq58jcvQXMNnSXNqRzO9Xn76zoNQq+6NHBZAEjovO5xrrQaCjpXDmdRaqiSQbnfMuFcFxIqpQZVuauUswLOBMhXU851wvnPA84ryHzFWFFrNV4rBKzqH5cpYJnpMs1cvdsSKl37s1u+r3UZK2fzCiVXWfO13/t82Fx9wKxt6LLkUMC3At7LssAKhi/LATWRuqy2nXveWqHglYTzEjivILraz2vgvF4cuEo4swCwLges1RlLp3Ol0qidzwowr1Qc68B5mW5e02kIZK6B81rCWRaJ6oso2quzD6p08yrtvPI2FyxMXSsUVE7mKq39GogmUE/hIjb3EYQFnn70fZyKYoP3URsiwNnS4Ti2wOXqnZD91DQ02JYFS4CzIZ81maSb6XQ2RKPBpDCTzkWWIy9zlHQyWyUKK4Q/iLB7T8fmQQGvncGyC3guF9Z02IYGi3fkfcpiWbipNDMsMaS/nioNJq4dAcspCwNLJpsTxHGkgDMPZALn1EAwyzCfZIjmQDQ1MD7Tcfoqx+lRjnhhwrXaaPsd+Vxvt135vK3P0kidLex+5V9GXNoNcP5i/D3QbEUzgWYCzQSaCTQT+KVMoAHOv5QxN0/STKCZQDOBZgLNBP5KJ7D33/793z5kApkJ0YTFUHqJJGGabg7HMtFrd7GYZfjo4xei3RgQ9O7tSprxxcsxPns8wavTuQDnrYED1wrR9Qrc2O3g+l4fpp6DCWrDdFAQYhFwmhqSLJbbLdNEt90RUJqmqQDiTrcrycjReALb9dDrDxHFOR4+eoXZNMD+7hC3DrYxHHYEmhCEBlEs5YRBECNNcwHIhDdMKBM8zecxxtMYD59d4JMnZxhNExiGKf5p/gJTrQJzdU1cp0zj2X4H3v67MFqbyEdPUSwurqSXa3VGXQpYA+bV969BsKYgSAAAIABJREFU6UqrwXe8Vjivh1LJZQUCKj67LA5cLw1c+ZwVuFGQuQLNa35nKQh8HTbz96+km1VZoFz43lwBzhXGrB3OmsKgdWmgUmas0s3rig0RatTp5irhrPzNfFH0J7+WcKa/mbDYWvc4V37m10DzetJZHM7LosBVcSDhsyoMrBzOtVZDILMqDfxZ6MwmNwWifzbhrG5XSWc1l5Ve42cdzsrc+3nJZuXrXakoaoezyAyW3HgFnNVv1z9Y5pxr7cZSdLJ25ysfJ+sJ55XHeaUBqbazdjQvfdTr7ubqen0eQFUieKU0kMC5BufV16VWRpLGrwNnlVQmNBbAXJcIvq7TWPtZDZuXX2ufcJ10rgsCq5QzfS7LxZ3qutxGhca6XqMqFFQ+51qxoWCzKg5clQfWDmeVaL6abK7LBlV6G8hKE7GxgyA28fjDP8Xh00+rElCVuqdrnKoegc6mpRK/XJhjuplqH8uSz0rqRbgPuI6DTquFluciz1MEswBRFCPni7IA3SthtlK0t2Js3czR30lhudQKlfJZ5rsGyLb5eVHDfaUKUgtO/Cw0DUsWFbjoQPDMWfEzOi0S+RrHTDlTlGMAuYk01hBMMwSTAslCRzS3cHlc4vhFitE5UGYOXLslHn1Rang2Wr4rr8NzHETmAIN730TYlAb+lf4R0Dx5M4FmAs0Emgk0E/hlT6ABzr/siTfP10ygmUAzgWYCzQR++RPY+0//nfuHhB6+78FhCZVHd3OAYHYJvczh2w5sw0YY5Xj6/ByjSYDtnT7uv3ET3W4Px6dj/PSjJ3jw2TnmQYmOX2J3S8fBro9rO/Q0O5LQCxYsJtTR7Xcx3NwQLYZp0RGqgMdsOsfF2RmyLMNgMBDgcnp+Ds/zsbm9g8ksxfe++ymKTMM3fv0+Njdc9LoebMfE6cUppvO5AOeT00tYlovBcADXtQQon51c4uWrczheB9MQ+PTpGabzFI7jCMDhaebia9YhCTzb1GDaLrTNN1G4fRQCmy8V3quTk8u0cpUArgsC6XJe8zWvO53r1GcVqK4kFTVTXIFmBZwrZEnPawWflc9ZAeafl3SWhPMaWKZOQ8B0BZrrgsErhYF0KvMxlVNDFcxVfwkSHNf+ZtGHrCs11rQahMw1dJaSQH7PFOYSOCt/8+cpNSThTOgsSo0VdF7B5c9JO1fKDUk2VwlnuX+Vcq5VGsrhXDmjlzoNJp5rfcYq6fzzgLOCyzVsVgC41lLUqeGVSmO9oG9VqleX6y1L9mogveZwrrXNVb5ZwenXVibWv1+9Mz8PONd66AoxV5Rc7VlrhYd1mrlKaKufKwfJ8vpSPFMDaDENrzmc60WUujBwLeH8M8B5XZFROZyXcPk1AL0Go1VpXX1fpehY9zfXGg0lVK8TzmvbUwHnWrGxTDtXTmJJPst1BZlXwLkuC8SaPqNYlgiuYLMqL6yhc85iVWNboPOTDxR0pt7F5YKWb8OxTfkMInDm83KyjqSbLVHKyLEnQD2H5zrodTqyr8fUB80COauDx5juasitCO5Gju0bBnZuFOgME5g2F9UKuI4hCWcCZ3ru+S/PWJjKfV+VbOpSTmjB1C0BzwTchN2z2QyzxRwJU9b8MKOvuzCQZwbSqEQ4y7GYFkgCE9HcxsVRgcNnMSaX/MxpodfpoeW35fOVKWk+V7fTwfbmEKW/i+6tX8c8aRzOv/z/9DfP2EygmUAzgWYCzQT+6ibQAOe/utk3z9xMoJlAM4FmAs0EflkT2Pt7v71/yFO35XRqOj4toOXp2NrwsbfZhY0CeZIApYX3PzzBg0eH2Nxy8ZV3DnBtfwNJmuL8gmqNAlGsYb6YoSgCDLo29re64nieTmY4Ox8TQeLawS5u37mFbq8tSbskiQVIz2dzzKYzgRx0mxLwsexvsLmJa9dvYBHk+N53foLz07EUBwZBBsfRcPNWD90NT077fvHyAg8fX6Db6+L6tQEMLZdk6mQyx+hyDq/Vx/FFhg8eHCFMMvi+I+VbnmPCMktYOk85h0BLbfgGyvYeiukLlIuLCjTXqoOqRm4JmddUGVV54LrDmWCrLoJbB9ZVR5c8WP2H1xI219C59jdXJYKs9hLwzDSzwGcFlNc1GzVUFthM0Pw6cGZRYuVwrgsD+fWKw5lbXG0UoVYtelDJ5qoUkCCxSjpL2nntZ8uEc+Vvlscy6oSzJtdXpYEKNuuEzaLJqOEzSwMroLzUayhvM5PtotwwWbr2OnReKTVUyrkuDqz9zbXTWUHnGj6vHM4rGK1m8jpsrnntetx5Hequy1FW0PlKsrmqY1MB5tWf3T8fOqtCtzXhxlK9sZ6C/pkPjuVDV5hZIHL9nNXigqg1qm1eV2ksAfRyyWNNsbEOnJW/uWbj9fUryWY5VurSwCrhLE7nGjD/fPBM4Fqsw+bqulJpqBWguhhwBZ0rR7qA5wo6r+k0rnqd6SS+mnC+knauywHX9BlX084VkF7zOdfQmknn0NjBIipx/uynCC5fyf6tG2K9FrjLBDB9RXwH+DnM/VsUNNzveJuuwWcyuN2WqsY4isTrTG9+BpYFRsjtEK1hiZ2bBjb3c3jdGKaTwLKpFeJCjFIEcRGH73Wekajz+Q0pLmSDoOu24NgesiQV13JB33IaYxHFiCKWBmrivddKA0VmIIuBxTRHOC0FOC+mBk5e5jh6niEOLPheB/1uD77vq88baALXbVuluDNnE9tv/hbC3GyUGr+s/+I3z9NMoJlAM4FmAs0EvgATaIDzF+BNaDahmUAzgWYCzQSaCfyCJ7D3zTvdwxp4iWFWy7HZd3H/1jbeur2NjguUaYwit/CDnxzhg49foL9h4O23N3HrxgC+a0rqL04MzIIChydjTOZT9Ds2bu1vouNbkpIbjecoygybW31cO9hHt9sWPEkvaLgIEYYR0jgV4Ey3MwuqoiTCtYMD3Lx5C8E8wZ99/308f3oIwMbZeQLb0XD/zSFu3N6BbkKA87PnM7TaLWxteiiLRLzHBNpxVMC023jyMsD7Hx8hK3L4vgXftdCiF9UxwH5Ai6ynfxNl/xbK4BRlcCJvgVIGrFQYK53GyuG81AhUv7dMN8tp/KuywPr3lGe2UiYQ5FQ4T6k1VMpZ4Ur1v/Wks4LNSoUhsHnpdq4BdO1sXrmda/gshYG87/KrAtg/DzjL6642SqBy5WpWOeYaNNfpZyabS5XOpIJDrvNFlCgFOL9WGsh0uaSbmXKuXMxL4KyvAee6NLD+nQo8y30qj7OA5zqxWXmha63Gmsd5VSL4OnCu3M7V9q4XB65UyLxPDZerd2nl11iWBl71H9eAV72bCiMqvUZN9avcdMWU10sC652ugqtL5LwUb1QfESv1xpXPjJ8LnNe3vQbO66nmVQHi2p63SjQvX8N6WaB6svVFFVGwCBCu1Rq1RoMu4J8FzksAzULBKt0sKV+BzDWofj3dXB+cVGao6/VZBFJkuK7XqL9fwmcqJta8zmtaDYHO+SrVXEPmz/uqbqtLEVXSWV2o17AR6LuIwwjZ5acokgmKIpPFOv6cJX08grndooIRKKyOGX5PNzkTzi3fF+VPnmXKB63pSPIYQTZCZk3R2wH2btoY7Baw/QiGncB2qe7g+8tVr0IWaLj/cns5K5YWUqfBhHPL78K2XIRhiCSe8YNf9rY4SeUMlzTjc2socx1FpiOLgMUsRzgD4rmJ2aUmsPnkZYk8cdBpd9DvdWS7bcsWuE5lEoE6CyMjo4/dt367cTj/gv8j3zx8M4FmAs0Emgk0E/iiTaABzl+0d6TZnmYCzQSaCTQTaCbwlz+BvT5AglvBRkgZVcsGDrZsvH23j3s3NtBv+YjCHB98fIrHz8/Q7mi4d7eHu7c20Os4yJIEL1+M8enjCY7PU4GMNw56eO+dm9jf7sFiyZtNl3KBYDFHnMTodDvo97ty2yJcVLC5QBLHAiVYVjUaXeDWrZu4fv0Gzk5H+OjDRzh6dYaiUH5epqTplPbbNrIiQZTkyHJdfM8E2TyN27UtWKaNPNcRZyYePx/hs2dnyMSZSsBcos30oGvBY5q2twNt8y0gDVBOXwhxWqK8qqitBmoruFYnnAnXVsBNSvYqqKzcsRV0XoZV6yvrqt6r4HllA17HfquE8zpwltTzWuJZNBr198vrdWGggtXK31xpJ6odQcGu+k9BBYyVVmOVaJbrryWclT6DFzqcFaSWGdR8VVdaDRYGqtJACGy+otSotRryVSWZVZq5As5yu7r+eToNwiyeti9QuUo3K63GqjhwWSBYO52rlHOt1OAiRQ2bVeq5djgvu/aqzr1Vani5RLAs1lulnFc6jXXFBrOqNYj+/9l783BbzrrO91tz1Zr3vPeZk5ORACGBBAghQEKYB8G+98EGW/B69UqjrdcEkiCxH8RwkKB281wQ7Pba3aKg3S0tegUEJCbBAYMNYTDDyTk5wz7n7HnNNdd9fr/3fatqrbPTaj/+0ZzUzrNZtWqttdeqX71VZ/Gp7/v5CfBcQOdiXOTaDHVdQpLUAklPguYpVJ2Hp/MEfbmJoGwUKJoHis+bJ52VRTxvhKg6PhZKjVwPwgni/B2KMS9hM4FXlXbmixVKi5EJgCwgc1xaJj1LKflMsDlPNctlmZgWMFoeP/w+cpmPO5m6linnHESnKvEsk810bMqEs2ooWCg1lFqjUGyUHc5iWSWcp5a5iSGpN4AAdYy0BWj+Fiz/FEktEAQBRsMxgoBmYhjshab62K7NbmcFnemSDiWRSf/juS4ft7SdhukiiEfYGq0i0Dcxu1fDoUvrmFvWYLo+oAUwrQyGWTTEZH0GjVF5XiIns64bqNXqcJ061yyOQ6TJGCZ57TVg7Id8Tk1THWEABOOMdRpRAIRjYNw3MNwxsHWW0s0R1s8CSWizq3mm00C73YBlOuyHJvDcaNTgeQ7GWhudi67DODaqhPM//b/t1V+sKlBVoKpAVYGqAv/LVqACzv/L7prqg1UVqCpQVaCqQFWBf7IKrFx3eG41ThL0BgG6vYCTc0uzDq64qI2L9nWw0KnDH0Y48eQmtnYG0MwE9ZqG5cUaFudduFYGxCF63TFOrQY4eiLCwM+wtOQykN6/p4352SZDB1ZV6Fme4BsMhuj2KEkH2LbDj2cJ0R9gZ7uP9fVtHDq0Fxcf3o/RyMfp02tYX99BksQMij3XQrNZQ6PVxDgIsN0bIko0dAcjbnLVqJEf1YBtezBMD5vbQzx6bB2nzw2gGaQP0WEbOhqejVbdQ63egLZwJWC5wM4xIBpxoctt25QGY0KNkac6FXAumgWy9rTsey45oNUfLmt6pb1CpJ3LqWdOOItfkXaedDmXnc4KQpNSgyE0Nw9UaWiVbhZwWsFm4W8W/mH+DJKXKn7HCWXOSIokcxk2l0F0nm5m8CygM6ejJa9kHssz+KXqYiLhrFQaBJO1CdBM8FkoNOQvA2eRcmZ3c9nfrJoQEnRmR628ldC5SDjLRDMHe2UzQ4LPJeCsoF/ucd7V3yxS6LKAJe2EKCSBtkKnIaEzd1AUj4vHytA5t2dIzD+l08ihsxqd0+lmdX/C1iHe7R8FnMsO5zJoPl8TIsawBLml44GBa9nh/FTAuQyYpbc4kUA6dzdnSe5tJgeGmCkgIfNUslkAVXGlRJSrpP0QcnEBxgk+q2aCJegsgLPwOWdTjQPLCefz0s7sf5a/DNNF0pneY4QZjNM6zNEqrHCTmwKS2sL3VUO+BIZl8gwNctgTiFdzCPhcV6/z9gQ0E4Q+N0xs9XewMz6F+sIQ+y+zsedQDe1ZUtb4AHzYpNMw2ZghLgBR/WOqHSWn6dxACiFDJpAJcsvGlmkMLY253nGccLNAUmrQhTt/nGLYj+EPCDgb8IcWuhsaNws8eSzE+jmaXeFipuWh2XDYVW2b5Kam87EJ16EGgi4ybxFLlVLjn+wf8+oPVRWoKlBVoKpAVYHvlwpUwPn7ZU9Vn7OqQFWBqgJVBaoK/M9XYOXGK5dXa3UHpPQ8c66Pza0+5lomrrhkhh3MRqZhY72Ps2e2AcRot014noZWw0C7rqNmAy4pEDQLO33gkaMjnD475ucc2l/H4YvmsLw8g3rN5sSxZRmoNTxOM65tbGJjc5unWte8mvCXctIvw9ZGFxsb2zhwYBmHDu3BaOzj7NoWNrd7SAk4G0Cr4WFudhbNZgvrm9s4fvIsxpEQIjuOAc+zeRo+NRHUjBpOndnEsVNb6I8S9pYSsjEysFaj3aqjsXwYRmsPtNE64G9MVJXBluR74lY1CywpBEqJ5iLpXEBolSospvsXig4BHHkWvQCDuVZDgedCr6HAc34rlRoi4ax+JWyecDxLd7N0QHPCOV8WSg0FnUtaYWl9UFnbSW/zeannEmTO4TM36JOgOU84S+g8kXCeBM6UZFYpZ24mKBsFMmSW8HkCOhNAkwln0TRQajUIND9lyrnsc54C0CrZPJVwznsq5mqNIs08mRBWWorJZLOg71Op4Bw6qwscSk+hvOFFdFeNP0mp5XWLUrQ3H7klOXjeP1DqQMQoKxoDyqsMDM4nmgfm8fTiKoT6/LkEppQm3kWpUbicZbpZQmfSKuQJ52ngTPeVckOlm8tJZ+Vu5mNONAlU3S0ndBo5bC6gs/I30xURBs4MnidTzgI2k9f5/AaCAijvotrgNDOlnVXjQdHUUEHnODXRxxLiKEHdPwkz83n7Kens+wGSNIXjumi0WjwjJKE/xM04Y9YMUeqZLqSNR/Rc+twmdgZdDNMzWLgowoHLbSzssVFr0pktABCyv5mc0bTLWH8jk+Q0Agk4k7+cLkiRW5lgM1+sMk0+/6Ss7ohZbSKaMxJwNjAeJejvhBj1CTjbGA8dbJ0DTh4LcOrJEIOuBdv0MNOuodmwYWiFuoPeg97PdSxY7X04cPXLEGZ2lXD+n/83vHplVYGqAlUFqgpUFfi+q0AFnL/vdln1gasKVBWoKlBVoKrAP7oCK9fsX1g9eHABs3MtnFzdwtEnzkLLAuzf02RgMOiOGP6aegrHIeihoeZqcO0EDQeYbTpYnGliYW4eKTwcfXITD39nDcNRhEMH63jGFctYmG8jjQOMx33WJzRbdViWjZ1uH5vbXZjUSMpyGDY7tgM909HrdtHrd7F3zxIWFuaxub2Dk6tr2OoO2JVqmxr2LC3iwIGDqNUaOH78BB7+zmMYjBPs3beE5ZU2EtJsjEeAZiNKTBw/sYb17SE0SjBDQzCOkEQRXMvA3NIyOhdfC5PgaPc40RZJfouangedc8BcdjxPppyfyvWskpfldHPePHACOsvsbCbTzRwWLlLODIyl37nsdM4T0DlwLtLOZcisoLOwaExBZ+ULLik1qBrlRoEMnGWKWTA/kWguw2ZmmCrZzMC5pNUoA2flbqaEslRm5MC5DJlz2CybBnLCWcJqUgZw2lloQijdnC9Pg2ficDLdLG53B855ylkOhTJwFpxW6ihyWCsB84SOQkHpsppCQWcJl7lTnMLIJaWJvNIhfN8SQKuoffm+Iq751Qs1dkvyjrxpYBk45zS6lNQWo+x8HchuTRDVRRcFyZXXXPqb84RzodPImwAq0JwDZ6HTUI0ChVpDRJBV00FK3YomnKWmgWXeLpdFwrlUU3lfvFzCZqE2LoCzWk7kOrrltPP54FnpNKaVGvxclXTOE87C5zxOGxhkbbjRFuzxWQbIURwjTmJQtN51Pb6ARjM+aBspeZ+kEaIo4JkdBKb9IOK0sWbYiLIR4G5j+XCGlYt1NGcBt6Yj0+j8FcE0M9gORfwBmslCtTNNgs20Z1NkScx72aJusTyUSXvhQNcMdt/T56P3FTMvDHY4jwYxego4jxyMei5rNI4/7mPtDBXMhaV7aDcb/G8INSuM4xhRnCKKxIUEujDkzR7Alde/CqnhVcD5H/1Pd/WCqgJVBaoKVBWoKvD9W4EKOH//7rvqk1cVqCpQVaCqQFWBf2gFVn7yTdevbm9v49TqBra7IfwoQkJpNtlUjm0IlBI2wE5PArKeDbTqGebaOhbaLpZmGliYm0Wt3oEfGvjmw2dx9OgqlpY0XHrJAhYWZhj6+f6INQmdThuaYWB7p4vNrR3hI9UNuLaDVrOFJEywvbWFOAmxuDjHftOjx1exsdXD0I8Rxhps20a73UK9XuckIE0Ndyg1ZxvotOvQtBg7O5s8dZzSzf1BghOnN7DVHQGGDY3fz4ZjUZovQ2PpYtQX9kIfnYMWUJpb0cUScJaLAhKXmwBK0Cqn7+fNAjntKT3OPIW/SKvmHuh8yr/QJohks1IsiHQzr2HgXGg2JqAzAWcOMdJzRNNAlXbmdUqtUWoyKJoESn+zXFYglVO6xUcQDf/UtvMkf+lz5vUSMDN4lgoNuS4jZ7MMyJ4PnCcTzpRgFk0DS7BZLitfc5Fqll5n1mvIhoESMu+WcC60GjTOlM9ZpDtpUxVsnrxfuJsFiBb7XEA5iWKVe4TvTys1FGUvqyh211IIf/M0dFZOZ9kETwLm3OmsQPPUFQuFo/OI/KQpWoSaxVaIPVpWqMgLGQoyC73CbtCZUWj+mPI3Tyb35Tgh2MyeZaFzEI0CVdKZ4GORcs4TzzLdLKCzahSoFBoFfFYAvuxtLhQachtlwrlQbEjIz4NVKjXoVgLmab0GJZk5/VwGzrG8L6FyGTznoFk2EFSNA4uks46ddB5RDFiDJxD0NxBFMYNeTS+83qZpMwQm4EwOZx6nhs6eZ7rgFqcZfILQ2hitxRT7r7CxcECDXYthOWJsQ4uhGSEMI2WVEZ1oqQGh6zmsI9K1FHEYII5CPk9yI8EMfAGQUs60n8IoRBxR80A6DRhIIg2jXoTeToRxX4M/dNDftrC2muHJowG2NlJYZh2d5hzmZjo8s4XOTVGccPPBke9jMBpjMB6hPrsfz7/5zTDdZgWc/6H/YlfPqypQVaCqQFWBqgIXQAUq4HwB7MRqE6oKVBWoKlBVoKrA31OBlXe/7QWrJ0+u4tHHT2Poa7C9Gvw4w/rOCEGUwNJ1OIYOW89g6ylsI0PN1jDX0rE4a2K+7WC+U0PNJkDiodWexfrGEMePn4ZhjDE3V0Nnpg3bsRCFAUOTepOAsMb+5l5/wECZADIBZ9dx0e+OMBwM0WrVsLTYYYfoidPr2O6N0B9F6A8jhBGQpBaylKBjjNnZGmZmGuwsnZ2pwTAEtIZmQjPq2O7GOHFqE5s7Q8CwOEldrzlwbROWW0N9z1U8/VzvHYeWUTqwgK7lGir0WtZrFCBZJD2FTrZoGFhWaeRNBPMUpgTR00YEAuV50rlIOdM6Rn3sd5apZ045K+CsILIEz2XfswTOE7CZgbSAz7lSo7zt8kMoDi4Rc+FzltBZJJoLZ7NwNyudcSZTzZR0pgsARco5bxg4AZxlWrnUOJAdzZxsFo/lEDoHzqTQUC5n6Yfm5oEy6czpZuVyltBZwubplHPucC6lnpX6OGfM7GYWULPQaKi0s0wHTwBbBW+Vz3kK5ubQWYLmkoa5rHARlFSMr9whwQO0PDKLJLQYuwqUn382KJzOxfbkwLmk18ivHMgU9gRwlu7mPLVfbpaZNw6UsJkBtADJBJ9J18AAepdUMwNoXi/N4SW1hvCilxLf5yWc1eBTZZKgWSab5WDN/c18XCaFz5lTzRNOZ+Vm/h+kncupZoK3SqehlhlwZxgmDQySJpLeKSTdE7wd1LiPBpS6QGUYFjcKZLTPnmXR4JPhNtVBSzGOx9DsCHN7Tey7zMXMSgbDjaAbKXRyBVHKWQuh6TF0UANAUlvQxTo6/5nQdQLOCigL1zjYLU6vpfwzNWGN+PxL9dJSHXEAjPoxhjsJ/IGOYc/C9rqOM6dSnDgWYWs9haG7mO3MoNNuwnFM3g6qbxCGDJz74zGGvo/mwkG8+BX/DLbXqoBz9VWlqkBVgaoCVQWqCjyNKlAB56fRzq42tapAVYGqAlUFnrYVWPnJN1y+Sq7kU6ubGIcW7HoH/SDF6fVtjP2IQaaja6iZOupWxk0CPUvDfNvAYsdCu26h07SRxQl7TfftXQQ5oXe6O+j1utwwzHVddpJGScRYjKaLE+gajkbwg5CbSdU8jxtKEevYWO8iChPs27eA5aUOQ8PROES3H2CzO8TW9hDbO2Osr0cYjRI0msD8ggvXNdkzvbDQRKvpYOyPkFEqL/Ow3U1x/OQWNraGMCwL9XoNnmuCmE574SBayxfBDLeh+esirVr+JlRaLnHAHPwxrJLuWpV8Vglm2n4FmQuNhoSGuzQQLDhi7rFg8MyfqQyb5boi6VwAZ04uS5DM6WbWJxdgOddoKFAtE7q7Ame2DyjyrRBngZ3LoJkepeAodAWfxTJxLP4lplZ2ODNkFr+UbBa3wjmrALNwN0uQXFZpKOWGUmlMJZwLpYae+5vFulIDwQngLFLM/LhqGpgD5yLhzBiz5G4WzLmUAs7TzvLF0nesvM0FuCXwvBt0FhBbXdBQZyYFnQuwLEHyrg0Eizw6v17tPwmfi+FcHueqWWQBasWa6ZRzKYktU85FA02Jt3lcCyBcNAwslBhFM0CCzdLVPKXW4EaBucdZKTQEtGalRq7TKIC6ag5YxPHltuRXS6RiQ7qblW5DpJqly1klmun+hFZjEjiz2zmd9DhPqjSKFLTwH6vmgRmi1MBWvIDhoAd7eAwmgWDTkBd96Dgl0KznChEatwSche85ZOAMM0WY+XBaGpYOeli+yEF7IYNu+UgQQjMSBsoZQkBLOM3M0BmpGOd88Ul4mmkf0AwTPi/rOiKC0GnIwJk92tTIlQB8rCMJgXE/waiXIhiY6O/oWDsDrJ5IcfJ4jI01er7OzVzrdZcT1QS4ydtMSo8gDhEmCf05dJYvxote/ibYVcL5afsFpNrwqgJVBaoKVBV4elagAs5Pz/1ebXVVgaoCVQWqCjy9KrDypus7q8NxiN4wxTDQsTPM0B3HCJKYYRGhj45nYWWuhpanQ4sCaHGAmp2KLX2gAAAgAElEQVSi7mhwDI0BdKfpsquZfh3X4tcScAppKnUQwg8DjMZjBs4EoAls+NQsK/TzMDFrNRwH4ZgaY/lwXQtzcy3s3bOMdmcGg2GArZ0ewihiCNLrDXB6dQvr6z7qTRdz8xaSzEemJag3PNZt0NT13gDY7mY4faaHwSiC47lwXIfTsqQIae19JlrteeiDE9CS4vMIWCf/Z9dvRhIm543SikaCSrFbOJwJOhWKDcZkSqdBQGqXhPNEiFXqNjjXzMul1LMUOqgmgjlwVpBZOp6V7/k8lYZ8XHB2ASHVZvPnLKWcheFDaDQUYBZaDQE2CUCXGSVpNQRolsnmEnDW/17grPQaBYDmhoEy7cxwmoCz8jbL+5SiF00CVeNAkQ4VsFk5nQU4VoC50GoIj7OAchKQ50oNmf2dqFPRZG8y7SxeXIa2BWBWHuci9SyqKoCo0mtIPpzzU1n5UqdJsQ9yjcYuqWeJgEtntYlLJmJ97nVWWpCydqOs1ChgtEo4l3Uayu4hQLMc65xeVjoNulWJZtJqlBsDEviUSeccNovHCdayOVw1DeQ3ovvqIFLQufA15/H63OGsfM4l6Ey15j8lks3qViqjkarEs9RpMDRmp7OCz8rrrJoEyvUT/maRai4DZ/r73biFrm+wx7luhqg36gxmabyQ7zgMI04EhwHpLsT2kk9ZAOcEiR5hmPTRXnRx2bP2YO/hJhozhIh78KNtZFoEi2ZsyOsepNighDONLsswuEkg/V3yNGdJwilkgsIE+aM4QJT4rDSifUR7neB7HIKVGv4gxaibIRja2NkAzp5McO5UhrOrCba2EvghedRNOA6dY+kiYioaxuZNPWnWiYH20iG84JY3wnIbVcL56fW9o9raqgJVBaoKVBV4mlegAs5P8wFQbX5VgaoCVQWqCjwtKrBy85X2apxoGIU6eiNgsxdhGMQUiYVlami4BmYbNmYbJpqOAUcHLHI5azGaromG5yAOfXiOjuXFGTTrNkyLoB65dS32QVNTLPpViWbdMFitQRB6HIw53ed5LjuVTd1AFEQI/IBhSatZx/LSAjozHYzHvlBw6GAHqYYEOzsjbG4FDM0sJ8MoGGLgD2FaJhqNJqJYx1Y3xtpmiNNnhwjCDLWay9CSvKb1Rgcz+69GzUyhD08o/iaBa5EAVUqF8qgoUs2KAao0c5F4VsBZJDJLTuc83SxmsOfAmcOcMjKtOJrgTWJau1zHwFmmnHMILcHxpGpjUrvBj8kEtNBoFD5iZSIuA2cVDhWQWeFLCZxzZ7OE0up+iaOyVSJvFCjSxappoADOEMnmXKkhIXI55VzyOgvgXPY8C21GnoKmpHRZpUGP6QWAFsBZfo480Sx0Enm6WbmdJUvOHc5yOBQ1kwWZaBpYJIILB3IZLJeVGuX1BdgV4FmJMIoRp9zh+V7IY9DF1Yrz4bMaROrvTALn4sKC2JYisa3ulYFz/gx2/qokNi1Pa2WKhDOBZZV2FkBZOJ2lToPVGlNJZwWcJYDmhoE5cKa/JRLPOV+fLlY+UFXCmY6VYjlvJiiTzpLnTqWcpV4jV2uUYXMBmEVDwUmnc7lhIPufJ4CzOAeMYg/bURNR9yys4Bxc1+bzoK7r7G6m1yQxqTaKdHMURQycYWTIrATdYAPNRROXP2s/FvfVYdUChMk2gngbmh6xdob+Hv8NvtgiHCF0Yc80yF2vM3im+zE5ikglRF7n2EcU+whj0aiQzgu0nZRuTiID40GC4U4Gv29iex04czLGmZMpNtdSvrA3GGnINB2mLVPbWQbPMdFp1eE6Fis6/DDEzPJFuOEVb4blVQ7np8W3jWojqwpUFagqUFWgqoCsQAWcq6FQVaCqQFWBqgJVBS78Cqxcu09fzTSDU2m9UYr+OEGUUOMnDc2GgfmOg3ZNh40IrmGg4TqoOwa7nGfadbSbDXS3NxFHARbmWqh5pKkgj6fGzad4erhsQkf6jOHYR5ym0E2DFRtB6MO0DLQaDdRcD2mSIArIK0pTwjU4tiGmZzfqnPob+2NYlo6ZdgONusvJwSBIMA5iDMZj7PS76I2GzKIs20WcmgycT58dYfXskBPPXs2W09czzCwdxPzey2ElPRj+ukj3lnzGjNimaXPpW5JifhOe3ZJiYyLhLIFzodaQbFnysxw8TyeeS+lnBmfy/mTKWZgTivZ1EjQrz7N0DnPmVmofOMGb31fa6lLCmTe+1DBQpphzqJk7m+Xz5ONSKC1AM/05iskbAjSzqpbSx7QsNRoKOBfqDKHYIGezSDPTWBIOZ16vUs7qloFzsZ7Szcp5O5F05pRzkXTm5bxpYJF2pgsRecJZjoXc4awgdMnhLBLC01oNCZMVcZ9Qa6iEc1lZIZ4/0TyQWbFqHlgCxhMO5+KqBO+p86Ly5asW0+lm4WiRlzFKZ7tyxF2lhot0c6H8EJ+trJSZHO8i2axmO6hEs2gcmCDJE82qOaBMNJdS0NQwr0g2Cy1Hnm7OQbOi8+UDU+6TUtNNrqUQjctfXSSb2essLuootYZoFlhoNZRCQwBmlWRWaedJ4Cz8z4VCQ0FnAZ4FcI5TA2vBHEa9Hbij49C0FPQfAWLPIwe9yUcuzQahxpj0GmqOSg0GYQKak6Abn0NjQcPhK/egPe8g1QcIoi3E6MMwYj5muBmhRsCZEs4JdJCfnvagDlO30Gy0YZsOBv0+4siHYdL+ijjlHFJDwVj47MlvnZA3P9QxGqTob6cYdnVsrwFnTsSccu53TQxHBs+WiSjGLYXzdIGrUXOxMNvBTLuFIAiwvb2DzuIB3PCqH4RZAecL/5tGtYVVBaoKVBWoKlBVYPKbZlWPqgJVBaoKVBWoKlBV4AKvwMqKi9U00xDRlOmMGvFlzAkanomVxToWZ204ZoQ0GCH2YwrXoe6ZWJhvYGlphqeBn1ldx7A/wPx8C4vzLbi2jiQO+e+QQZjhHQNGEzBNTr/RLyVRifIQgMjShNPNmpzmTSyJkqtROOakXnumzdP0fd9n4Dw/10Gr7nFDMeppFcUZuv0+1rc2ESUJdEpXZxrizMJ2L8GpM32sbYwQhilP8xYJbANz+6/E3OJeGP456FFfANLckiBTnyXWNpEAJW5VYni7pTwZ900nmyVQVmywUGsoXijAlALL5fSzNFkIYKb0vOcpNoq2b7psLijAcglIl1LOAkApT7FqHqfirgpYyrdk/pj7PfJGgbKTYa4ozpPNuUKjaBbIEPipgLOCyqWEM2szzoPN0+BZ6DMIRou/L5OdedNAqdeYhs5Sq6ESzspvS59fuJxL40HWqJwKn9RoCGgsLlBMA2e1bho2l56Xp4an1RV53z/e5znwf0p/s7pCUYbN08vFXzr/HKfSzmXYPZl0FpC5SGJPX1jJITOnlSV4ZsBMigzlbVaJZ5VwFnBZpKATBrC7w2Y6OFTIWUF2hc3zGL7YF3nnyimlBq1nbzPd0nEnbydczgI4i+aB2cSyWqfSzUq3odLN5WSz0GnIv6OO/TTDetBBChtLTheuESHJUgShaNInzivUJFBsK+0JOjcTBE+0CLExQFzrYe6giwOXLKDRMRElfQThDgwjgGWKdDTtInY+ZzEDZ5s091nMF/Y8x0Oz3oEGC4PeAMNRFxo9xzbo3VjhwZ8l1VkvQsA5DDKMBhn6Oym6G8DmuRRnT6RYP61DS1owrDpGfoxufwA/jmHQOV/LkEQxWrUGLj18Efv8tzY3UWsv45qXvAawvUqpcYF/0ag2r6pAVYGqAlUFqgqUK1AlnKvxUFWgqkBVgaoCVQUu/AqsPGtvc5WSyDF5RXsjDIYhsiRFu+7gov0dLC86sPUIaeQj8hMkYQbdyNBsuag3HU7AbW/2GPwuzjUxP1tHs2FDpynzUQTbtOA45AuNkRCdIdBrO8gI9BkifUdTxQkkUwMrSuCmMaEsHbWawx5nurVsEzu9HQyGA9QpLTc/g5pLOo8IcULT8zP4YYTBaISRHyKkKempjjgzsbbl4/jJHWxs+qDAHqVfOeNn6Nhz2fOwsmcFxvAE9CwoAKNyGUvOlqsHct9tAWRzd21BwXI/M/uNiYkpRsbLJfUGqTZEDzRhCVC2ABkbzcFz6TkCRE82FRQMuKzZKCeeC4AoNkf+NwGgxWCfaJiYfxuUVD3noMrZXKg0pnvj7d4oUINGCg0JnIVGg/aDUGpMNgose5slcObniPVJkmFj20dvEPLrWy0be/Y00G47It2cO5yVv1k5nYVOY3NzjL/++lkcP95DGCa83/fvb+JFL1zGJYc7uWLjfOBcUpBoGs6tjfH1v1nD40e76HZDHs+OY2JpqYHrn7eCSy+Z4zEskKGOEyf6OHGyz/dp/YH9M1hcavH9nW6Akyd66HZ93sWdtof9+2fRars5YFWnpJ3uGCdObKHb83ncHDjQwf797eIqhRqLwsUiX1YG0dPAeVq1UfxfAeVrViNk0mZB2yXGs1BnTDcMnATOQp8hwDODZQWXy2lnWmbYrBLPslEgv0+h05DG9JJ7pASdcxeMOCaYvJaSzWpZOZzFsUdJZ6nSUGlnYaEQ3ma1LAE0w2baZpVozqG0SjcXOo0CQKtZDRm2wwZGsYNZq4eOS4lkky+qUXO9MIw5zcz6ET6/Ub3Edgz9PkbYRHu/gb2XNzG74sGt6wijAeK4D9vKYBrUHJBUJNTYMOLUMvnqSW1BKqIkpnOzjbrXgml4CP0Qg0EXUTziY4xORKTT4P1ags3+KMV4pGHQ1bB5LsHaaowzT6ZYO23CMWbQbrZ5hsxWt4f+aMQzG2i7Ws0m2o0mX8QZ+z67o2cXD+J5N78OmlOrgPOF/12j2sKqAlUFqgpUFagqkFegAs7VYKgqUFWgqkBVgaoCF34FVl7yjLlV17EZ4G3vjDD2U4S+SMId2NfB3qUaHIsEnhFCP8N4nGIcRkg0IMliRGHAcKJVczA/U0OzQV5nEw5N505T9jJ7rokkCRFE1JBPY+CsulkRoEviBGEQ8K2h0fRxkTx0bGoa2MFMp4kkjXFubRWDQQ/NVh1zczNwLAuB7zOwFixGR5Rk6A9HGPghEpiccF49N8JjT2yi24sY2Ji6SG6aloN9Vz4fe5Y7MIZPQtcI0sgksALNpQZxhdu4cDtPDhHZ/E+mmhnpKXezBMYKyE1oNfLUowTPctq9SF6W1uUwWjJECbEZNsvHlM9Z+Z4VbFOgWUHlHDyXlQpTy+K5QrsgabTAmLKJIDM8XT4uG+wpjQY5wAvoLBLNrNKQgJnczQS2lFajrNAwFVimVPNU4pnSzrqpY2NrjN/5/UfxlftO8me65upFvONHrsK11y4KgD2RcBbN0wg0HzvexX/67e/h8184jl4vnIwOA3BdEze/bB9+6p1X49prFsQwVVqV3OEMPPrYDj7+yW/jD/7bEwyazzcui3H0w299Ju64/YU4sL/DqedfvOd+fOjer/FnPnigg5+/82X4obdcw4/dd/8xfPBDX8YDDx7nxzsdF7f93zfjJ/7PG/miDdde/s+f3/84jvzyF/Hg147x+vfeeStu/7mbS8C55GEpZMe7AOkyaC4vT/5fAdXQsPwZ8neYSPDLBnmyaahSaihvc9E0UKWcZZqZU8+UphWwmZcZSk/DZqXVEJ+kPMNAXVZRg7UMmhlFT+g0ZINGdeFGpp354k8JOnMK+ilSzgyRWb2hmgjKi0kSTucKDZlw5nOBOqbTDL3Iw07goY4dzFgjWLYNnVQamsYX0UgrRNtHcJaaB0YJXbQj7dE2AmMb+69qYf+VbbjtDIZN7uUx0syHbRPnFW5sesM0jTnVTIoNzyWdUIo0DmEZFhy7DsuoMVAfjQbwgz6gCTE1p8x5GzXEUYbAzzAcJPBHBoY9E+tnEpw5GeLUsRhrqyY8s4WFuRlONXcHfZ5xQsjbtCwsLSyi3Wpha2sbmzvbPJNlec9hvPAVb4LuVU0DL/yvGtUWVhWoKlBVoKpAVYGiAhVwrkZDVYGqAlUFqgpUFbjwK7DyqquaqwYH2mgKu4lWex79IcHdbczNeti/0kSzpnPKbjzO0B0k2Oz5OL3ex1ZvDMcysH+ljkN7KMFmQIePLB7DtQ10Wi045B9NQmiIOOUsdAwGNIO0GmCfM4EZyt1R4s40CIiYnFIej0eYn5vF4uIc4miMne11+MEQtbqHTqfFUNEfjxFHlHKlJlU20owcomP0RgGnmzPdw8kzPv7u0Q2M/QgO+adNgyGi7TWwfNlzsTRjwxifOk+hwGqEXK9RuJxlj7jJ0aG+OSmdbN4UcBJCK4erSj2LZHORgi4DqfOSz2UVB4OxSb6odBvK81wAt0KxQR86bw6oVBo5SZ9KOIsnC+gsl5WquAydy/aICZVGrtNQqWYBmAV4FsCZoXMpuUzpZQbO5zUNFMnmMnD+1O89gq/cd4o/2jXPWcCP5sBZNBJUDdeEt1nDI49u4WMf/yb+7KsnJ0Dl9GFO+/dZz5zHu3/uWrzqFQcLxYoEz1/6ykl86N6H8NA31v6Hf4f+7r942zNx57tv4CSzAs5HPvwAvyUD57tuwT8vAed7jnwJDzwoIDL9PP/6Q7jrjlfilpddnueUaT0B53uOfAEPfu0oP+/n73ol3n3bLWIs8RqFg6cGSf5Y+Tlq+SlOeEqfUbqQwq/IXeWqKWCRbmaNBjcHnNRpMIAuKzUkaBbrZENBFMlmBZyVu1n4m4vE9lMB59yprRptPkXCWc0WEA5ncaGrDJ35ok9C62SSWTBc2QhQpJ/J6Szgs4Tt8rn58+SsBk5Iy6ag9LmHkYNNvwEj2kYtXUeakMPZQK1Wg1cjj7PFz+f0cX+A3rCHUTBCiCFqMykufvYMlg57gOsj00NoegxNT6AblNiPGRoTwKdUMU3qsEwDdHGRGjCmSQTH9mDABlIDuqYjjkOEwYgvDmYZ6TRC1mqwuzkxQNcWB/0Y/tDEuO9i/Qzw5BM+njzqY+OMBktzsbAwg5b0NA9HA3nBAKjXGmg2W2TkxmZvB/3eDpaXL8JNr/7fYdZbVcL5wv+uUW1hVYGqAlUFqgpUFcgrUAHnajBUFagqUFWgqkBVgQu/Aiu3Xuas0jTrGiffTCSZgfUtH1tdH/Wmi6X5OuqujiiMsLkZYLMbou8n6PsRojSBa2loeybmWyZmWjoaHrmYCXaQHMOCbWqouSk8lxpgGTAN8oOS7iJFkiXQdB2O48A2LJiayRCk3uig2w/x+BMnoesJlpfbqLsW/DE5RmN0Zjqo1WsMruI44gaFBAnJ3UwJZz9MMAozjIIMvVGGk2dGOLk64IaBtq2DZozT82utOey99DmYb2owg1UJFouEM8NTDk6XU8/nO45z3cZEslm8NlcMlNPK5URoKfGYQ2gJpvJEZDnxfF7qWVG/UupZ6jXy5oLlr3d5IHkyD8rbWW6OOB3iLqWay/3xJmCzTDlzvVTCOW8SKNQZEwlnCZpF08CiIaBIOItmgbSeHc7qPi0bOta3xjgPOL/9Klx7zeKUUoNgs47jT/bw8V//Jr7wxeM5JF6Y9/CC56/g8OE2Hj+6g7/8q7PY2Bjn1Xr5zfvx7p97Lp577SKPDfr50pdP4pc/8hD+5htr+fOWFmu48UV7cekl5MMVaoxvPbyBb39nA298/WUCOB9QwPnPUQbO77vr5fjnb7mWyT4lnH+JgfMTE2eeH/+xG3HHu1+JxYWmvESQ4c/vfwz3HPk8HsiB86vxntteLlK/OWxWnpbd0s7TyWZ5X0WopzLbk9qYkgJG6TRkolmNdwGKBXQWkFkpNNTy+f7m8nM43Ux4kqA1/ycGvlJqiI85qQGRl0ty141KNZfh824pZ6XTELMOCq0GT+OQx+J5Hmd1jHIDQQGShatZgGnlbVbri2O70OmMYxvr4yb0qIdGKsYTNVml8Ur6DILPruuxKmc8HqM/2EF3uA24Eeb32Vi5xMPMXh2aFyLJfECPYVh0gFOiOUJKSoyE3M10MY/OxTZMy+TkM60jCOxYHtKYEsyxcDZHPtI0RJZSw8CA/fphQOlpHVGgYzTMMOzp6G1bWF8FTh4Lce50whA6HBPUttBo1BCTxiNNOLVNjQtdx4XjegjiCP3xEEnoY3nlYtzwijdDq5oGXvjfNKotrCpQVaCqQFWBqgKlClTAuRoOVQWqClQVqCpQVeDCr8DKyy+1VymlTA34HNtBf+hjdW2I7jCF7dpotRxYJiWJQ2xuB+iPYmY2lmMwRK7ZIHEF6g4w09BRcxJYJhCHOvp98oCm8DwNjbqBRp2mcOvQtYz1FZRC9TwXrVYLhm4gSQDHrqHWaGNje4zvfPcYRuM+5mddtJsuLCNCo25jfmEOtUaD7bSUwiMoRU7SMIoQxAn8MIMf6xj4wOlzQ5xY7bNOIyWdhmnA0On9gdbMIvZeejXmGims4KzQaVAqN28UJ0Gz6usmdRs5nFVQdupbk0p+qkhquWlgWZNBcCpXa0hgJVy4CmDJKfqlxwTAkknSUmKy7H/Otb0lZa+AbwVFLCwZ54PnXKGRNxJUSWe6LRQaqtNgnmqmejBoFilmbry3C3DmVLOBPMUsgHORap4AzirxTMBZJqIJPjNw/sxUwvntV+G51wilhnA4F0nn3/7U9/CJTz6MXp/0F8BLbtqLn37XNVKbITLf3/nuJn7l33wDf/qlE/wcukDysz99Dd71zqvhuQa7l498+CF8+vcezc8Mr3/txbjjtus4ES0aBsrBAg1Pnuij349w8MAM2u0aO0Z+8Z77SsB5BgVwJqXGE/ilI396HnBeXm7h5+98Dd7xIzdIFzFw3/2P4p4jf4IHvvY4f5b33fUavOf2V8iE8zRgLrzHxSAonjMJb8u+50LhoTh0np9WF01ybYz0OEsonDcN5BkMytlcTjcn7HQvIHOxXKg0hFZDOKKL2yLFzdSZt1/Zm4tlmeOXTTP5SWWlRinxTAqNctKZ76vEc/lYFKaJHC7zcbjLOqHSkPqMXS8eCVbuxxbOjZrQ4xE62jqPHfolRRA1D2TPt+MyxA0CHzv9TeyM1lGb0XDwsg7mDxjwZhNoTog485FpMXQzFcCZZpSQSiNNYeikOKLzuMMQm2pJDVo9twbX9liZEQYRn0MJUidJgDgZ8aySIIgQBgSjNUS+Dn+ko9/Tsb2uYe20hlPHQ2xvaNBTD1FA5+MMtk1akIzPp9Sc1bJs1Gp1GKaF/nAIP/bhWQaWlg7hOTe9DmnlcL7wv2lUW1hVoKpAVYGqAlUFKuBcjYGqAlUFqgpUFagq8LSqwMqtl3mr1KyvXnPQbjXQ749w+uwA3SGgWQYsx+TU8HAYYRzQdG0dzbqB5Tkby/MOmjUNWTyCZWRoeBYJRzn0GkU6zq1H2NqJWctQqwE1jwAKJZ41NDwDnaaHuRlyNHe40dRw6MO0XKS6iXPrPTxx/CwGgyFcG6jXdcx2HCwtdrCwOI9WuwPDthEGPnrdLvzxCHGaCYfzKIQfGRhHNh45uoWTp7eZHxFJZghJOgdDQ2duGfsuuRpz9QRmeE5ppQuPs4TP4nUSujKMlqoNBoxyvOwCnZlx5Q5mqdbIVRulJmt5ynk6GTkJnBlEq6aDefJSJpxLHujCpqD8HqUmgwWjk6BOILqJH3k3X1sG6yXgrNQiDJipVvwrlyX0FdBZJJtZc6E0GkqpYen5OpOdzbIxICeepV5DJZxNumAg0s4KOH+5rNQg4EwOZ12+F6k0DA2PPrqDj3/iW/iqfO7evQ38zE9dgx988yX8XEp78ucG8OnfewS/9m//FqdOD7gknHK+7bl43rVL+NTvPoIP/8pDsukfcOstB3DH7dfjuucu5aBZpMQL6CwANP0aUqlxH47cez//bQLRAjg/l5tkEnD+wJEvMnButz2GoN2eSFy/9KbLcNcdr8GNN1wi09CP4peO/DEeeFAB59fijttfWSSc86TylFJDdacsJ6HzdQrfqrRzSc4h08QKTouLKkWTQMbB7CgWCo0JlQYDZ1ovvcDUkE5pNUoqDdFEUABqSjSXHc55wlleWZnONhejuGgcyGoZGcefcDiXYTNzdwLMAjrnsJmSzglpNoqLPxNNA/OEs1JsiMaCeaJ56qJQrsopNQb1YxNnhk2YqY8ZY5vPK/QefhAgIpWFhNaWZSFOfGx2z6IXnMPiPg9XXL0HnRUNeo1ixQScQ6QEmvUI0EIYpNbQMpDkiECzZXgwNJuk6/w+YtwbsHQLBs1sSTL2KlPN49hHEFAzzRE3LiTgHIyBwNcRji30uxo2zmU4dwo4fSJCf8eAazZhGa5o4JrEsEkknYFT057nYWZmhk8Qm1tb7P5fnGljbnYfDl93M0LTrZQaT6uvHdXGVhWoKlBVoKrA070CVcL56T4Cqu2vKlBVoKpAVYGnQwVWXnqRuUqp37rnsN8zCmNsbvnsarYcC1GWYacfYuSniNKMQUXD07F/2cHBFQ9zbZOVG6aWwDYy1D2P03LrWz30hymixEbGyb2EU8oLcy3MzzTQbhCsdmGbJnzfx3A0xjiIMRwHGPkRBuMQo3EA3x9zGrpeM/l3bq6NZquJwXAEP4h4irgCJQRogoiaGqYY+Bp2BhnOro2wsT3i9QQ8CEBqECSp3l7Awcufg6W2Bis8J9PNBGIkPCV4SMA0vy+gtUhAF35npdSgWwHkiq9RCjiX3a3ldWVthgDKygdbnqZfgGfViEykoGWSUkIsul8knSkqXagPeDAr+K1Gdqkf4G6DvQzTc21IqZmi8ltPAGfpTmZPs3Q4cxM/ExIsy9QxAWepzlAO5wI4C/BMTc5EM8HS8jRw/qpwOF9LDmdSaqimgRI203glZ/MnPvltPPLoNj+XUsk/9a7n4JLDHdFMkPepgHCPP76Ne3/1G/jcHwutxWWXdvCe256HV7/yED74y1/HRz/2TV7fbjm46z3X4yd//NkTqeZywpkgsrgiMQ2c/7wEnG/FW9/yPNk08KgEzkdx8OAsXvyiS3H8+GaeYromzHEAACAASURBVP6JH3sJ7nz3a7C42MJ99z8igfNj/Lfufu/rccdtr5rUabDPeSrtPC3+5kEh4HE5Ai88yRI4K7jMY0hCZgWYpTNaNMcUPnYBigt3M90nhQ6BZNLoFB5nSjlPpp5Vc0HSPpBUQ/3dIuFMn0l1y5wctRMpZwmbeR8oa7lqEFiIyAVgLkHnvDyycSB7ndXFnRKApuOPTiPC0yyP1TJwlh+Tj1F1fJZu6T0VcA4G23D804iihGeERLFIN9PYIeBrWSZMGwjiHcTGNpYOujh81SIacxlScwiYpNLQoZlUmYAbBxpGAoNmF2QaTI2gsgM9Iye0waljOrbog1GTVlMnzQalt1N2+SdphCgaIfSHCIIQQUCNAjP4Yx1J6DBwPnMywsljCdbPZEgjFzWnBduqcXPDwWDAF/ZIlUQNBC3T5O0Jo5DT252ZNlZmOrCcWRy45iWIbK8Czk+HbxvVNlYVqCpQVaCqQFUBWYEKOFdDoapAVYGqAlUFqgpc+BVYecnF1iopM0zNYJcnkQdqIGVaFmyHY6gYhSl2+mPs9AnyxrBMDZ2miUN7W7h4XxtzTQMmAhhI4LoOolikjMNYR5waCGMCKTHqroOVxRnsXZnHTLsBz3EwHgU4+sST6A2GMCwD3X4fvT41rsoYDlOzK8+z0G7V0Gx4MC0DQRhipzfE0A8YZJi6DkoBEjQJKJGX6uxuPrM2xvpmgME4ZieqZhBsoTSrmAtfb85h/6VXY6kjgTODZQlKp2EzcysBowvoLPUbNE5y57FssVcKiSp2l4NmpSMoT9cvJZcVTFbT9xVk5vQoTeGXyUcB90oNzOR6AZ1lolpB5xw4l129coDvFhct6TQUeM6bJapGisxTVbq5pNBQsJdqbYiEM9WdVRoTagyl0Sg5nMnZPJFylrC51FiQUs6UcP7tTz+CL08BZ04450oN8b7/7Q+fwK9/8mGcOTPkDf4ZqckgKJYnnGWKnbbxwx95CL/6b7/Bzz2wv4k7br8OL3zBHhz58Nfxmd9/hNdf97xl3HX783HLzQcYZ97/4Gk8+BeroqClQtFjN914CC+64SCnmN9/z1dx5N4ycH7FFHD+Ah54kIDzHH7+zteiPwhw5EN/grX1HrvM33fnG/COH7lRAufP4YEHFXB+A+647dXnO5x3hc5laCuuQkwAZzlgVb6ZoW9JnSG4s0w0l8Bz0SRwslHgecBZppt3VWrIdDP5f1XKOVdqlN5z+tR8viJml3Qz7Sl1MUjqNcjZLBLO4kKRAtB5E8GnUGvkapuJpHMp4ZwDZ1WrosmnSjsr4DzqbkIfnEAcU7M/SuXrsBwHcRxjZ2cHcRTBsAHDHaM2G2DPxR72XdKG10qRaD40K4PtOnxskcs5TX3oegRdp9QyOMFM6WaNmqimdMGHILCBNEm4ISg78Gkph+sxItJp+CO+eEjAeThIMB4CUeBg0NVx6niEY49G2Nmg868Hz2nCsV2+qBCG1CA2g+u6fF4e+2NObNNyveZhbnYGc/U6oLex9Mwb4JtOBZwv/O8a1RZWFagqUFWgqkBVgbwCFXCuBkNVgaoCVQWqClQVuPArsHLzpe4qQd3ITzEeZDD1DCtLTawst2HbGmqNGgzbwdrmNk6sbmG7O+a0cBCm2LPUwbVX7cFKW4OdjUSjqTSFZlgwbA+ZZmM8jjipTD+OaWJ+roV9excZOFOTwnNr23jooe9gMB6hM9tEf9BjjQZBb8+10WnVsDDf5mRze6aN3mCAU6tnQYrTkR+jPxgyMPNclxsS+mGEVLOw3U9w7MQOzq77SFICOFbuAGagqWuoN2awfOgqzLcAKzor1QrUrGsq2cwRZ1ovAWvueC7rNQrozBBL/ZQUGoVeY6qZYJ6SlOnmvAGZmKavpvITYM5hM6+XwFkmK9X93B8r09J5slkZNs7rACc+bJk7l1PbKhCaKzRKKWcGzgSVWaVRLAvoK3UaCjbzbZFazp3Msjkg3S+nnHOX8y4p5/XNKeB8jUg476bU+NivP4xP/sbD+S752X91LXuZC7UAXUjQhXNa0/DLH/l6DpzpRXe++3q84XWH8aF7v47P/qFQWLz4xn248/bn48U37OMd/4Ejf4Ff/pW/2vWM8b47X4o7bruJU8zvv+fPcOTe+/h5Qqnxying/PkcOL/vrtfhlpdeiV+854/wm//hAX7NS2+6Au+94/V8QeYDR/4QDzwofNJ3v/eNuOP21xTSZSnyLvzMu6k1hBdZ7HyZaJ6CzwI2K7gs4KlIOZfWc5pZNAjkJHIp3UxpZk4xc/pZeJop5VyGzUnpMZGOFs8rgLP4m7Rx9D7nj1axpkg4K3+zWifvl1QafEBP6DQ0WQKRaJ50OBfNA5W3uQycy9qN4tiTOo481SyObRUkp80YxxYrNcbdTRjDU6zQIBVFo1lHre5h5I9w6tQpbG1uI9MjeO0EK4ctHLjMw+yyCaeeIiN1hmVyQz7N0JGkAVL4AEJoZK3XCDgbnHLWYfBnII8zOfO5IWNKTnPRRNDQLCAzGUSHwRhh6HPqOvATDPoR+t0M4chEv2vg5LEYj383Rn/HhOe4/GvZFn9+07CQJAm7m03TxNb2JqIoxNzsLBbm59Bq1FHXTaRZEzNXXI+RYVfA+cL/rlFtYVWBqgJVBaoKVBXIK1AB52owVBWoKlBVoKpAVYELvwIrt15WX6UmepZhwrFs2NRAsGGh1bS5wZ9tGzAsE0kGDEYhBqMI3WGCo8e7zCGvecYCrjjQgo0hdrbXMA5ChARDGeBZiCJqDmhhfnaemwO2mnX2RYeRj+3tHtbWdnBqdR26aaIz0+D1OjI06x7ajRo3W2t36mg0a7BsG1tbOzhzbhOa4WA4jnD23BoC32fg7Houaz8SmFjbCPHYEzvoD2OGzZToyzTSaqSwLAM1z0WjNYvZvVdgtpHCjlYn0s0Ml6WTeAI2S8UGr5NaDZFuLvmcGeAJBJardBV4Vh7msotZQqlCk0HT20WauUg1iyQzrS8nnVWDMnrtUyWeBSQsM8WplHNJ9Vz+JpinRnfRaPA2lxLODJxzb7NsCqiSxhI4C8Bcav5XTjKzNkMknadvFZhmGC0d0GsKOP+ZVGpcs4D/QwFnqfXg9LKh49/95rcZOIehUDEI4PycKeAslBoEoQVwfoifS+qMO959PV52034cufevC+D8IgLOL8CLX1QA5w995C93PWPcTcD59pdI4PyVXYDzdex4vu/+x/FLRz6P+x98nBPO77vr9XjrW16Ir95H+ozP4YGvPQbPtfDT73oFrr3mED76MWowqIDzD+DO2187AY8nU8uCdu6WZCa6mis08nSzALy7JZkn1kvYLHQaJdgs7+fAmaGzBM6kbVDL8pZhtFpmaC0dzpLmEn4umgU+FXRWYFmC5lyrIQbwhMdZXRRSyeZS0ll5nBUgLt+fSDazYqNQbnAN8yaBk8BZqW5KCm0MIwtnhw2MuutwwnN8/FLqvtluod6oYTQe4ey5s9jY3EQMH43ZFAef4WLPxQacZgSTGrTS8WI7/CsYegzNoGaLMc/iMDSNz+18QUUmuNljr5PmiM4nIZI4YDBtGQ40WJyoDsMAEZ3LKeHspxgOUgx7GcZDCzsbGY4fjfDEIynCsYdmvc7/brACxzA5yU8qDoLP7Xabt4mau2qsRvKwMDsHN9MwGBlYfPaNiJx6BZwv/O8a1RZWFagqUFWgqkBVgQo4V2OgqkBVgaoCVQWqCjyNKrDyikvrq7ZpoObacF2TvZ+GkYK0m7atw7E0uJbB06NJEjrwI5zdGOJ7j/WgaRaedcUCLtrjQU+62N5cR28UgiZqO44B2yZnKIFZE45dQwaL08YJw4aQ/cwZAvaG1us1eJ6D8XgE28ywvNDCwnwHXs2C41rwPBeUHO52h9juDhBEGQajMbZ3uhiPfNRqNTRbLcRJht4wxNpmiM1tSlOarPkgIBIlIeI04uQtARfHqWN2/zMx19Zhh6eEz5eho4CplNIVsFnqIqSSd9LhrJzOEnIpSpvHhWVysuRTLjtdC12G8sFm3KxsAipLjQZDZZlspltKuU4D57LbOV/OU9aSLEsPL3PxErubSDgrI4FqKVhOdZeaKXKdphoFCtArflmlUQLOZaUGJ5gVRCbgLJdpvVhWLmcJqhWgNnSsb45YqfGlMnB+R5Fw5ven5oG6js/+4dEJpcaPvuOZ+Kl3PgfttsOPlx3OvV6ID//K1/Hvf0skog/sb+GO25+PG56/Bx/88F/hM//573j9s5+1iLtufyFe+6rDDKnvu/8kHvjaKR4v33x4DQ9+7SS6PZHsv/vOl+GO217Cg+r99xBw/iqvP3hgFu+761V461uuk00DH8cHjvxJDpzvvusNDJwzaPjEb3wV93zoc6zWOHRwATfdeDmOHV/H/Q8KxccvvPdNuPP215eaBk65myU8lu6IPGpbgGYJpJmy8siYSjGLNHQ54ayaA5YTzflyqQEgp5rLkLmUdFap5xw2yzQ0pZvpdfQffWaVbC67pdXnVE0vxaFXpJlF4rlYy+oMBaHJ3cwaCbW5onEgz06Q0JivFrF9R67LXelFc0GVhs5BtHrNLrd8rJUUN/3QxrlBDePuWZjBmnTD6/BqNVZk+IHP6eBuvweYAVoLGQ4+w8PiQUB3BtD0AJYt0s26aUEjiMzHJsF6OmkkfAwQcLYMSjiLcxHVlVLN/LwkQhyFfL6xLXLqu5xODoIRX8gLg5T9zcM+/eoY9U2sn03w5FEfq08CadRAzauz+sgwdJgkaye5UpIyaObzcrOJJCE1xwj1mouZVgtukiFMalh+zk0InVoFnJ9GXzqqTa0qUFWgqkBVgaoCVcK5GgNVBaoKVBWoKlBV4MKvwMrLD7mrruOg1fDguBqSLEAQ+YizBKahoWbpaHkmp40dr4ZhEOPUmS4eOTqEYdZx5WULWJrTkYY76PW66A0jbhTVaTuouZR2A6IwhT9OsNUNOR0dxDrGISVZM7RbQLNhoN1q8lTsQb8P24ixb08Hy8szMGmWNzKYpsNTu4ejAGM/wsgP4IchfG5qFcFzCWy0EMbA6pke1jd9ZLoHyyaQ7TI8jyIfYUxTzlNEYQQt0zF/6BosLTXhhieg62mRcpbpZtEwsAycpbM4B7Ay2UxqCTleuKGg+pHT9icah5XAk1gvtBkivczBxHxZQOUyaC6WFXBW0DlRKedcvVFSdKhmb3naWTWLk80EdxnruUIj3y6VapY1kc0Tc6WGUmgQ6FXpZkokGzKZTOC5lFLeDThTSlKsn3Q35w0EpQd6feN84Pxj75BNA0sNA+m9v/Jnp/DxT3wLj8qmgS98wQp++l3X4gXXrzAUKwPnr/3FKj7ya1/HX/yV8DHfeMM+vOfnno/nXbuMez78l/jox0TymS7O3PYzz8fP/MvreZkRbUZjQcd//NS3cOTeB3HiVJfX333nzbjjtpdK4PxlHLn3z3i9As5ve8vzGX5SwvkDR/6/EnB+I976lhsYoZ4528P77/ksfvM/CB1Hp1Nn+Nvtjvj+L7z3zbjz9jeUGv/trsgQKeGy20GBZpVoLh7L4TKDZtnAL2/kJzzNosmldDarVLJSaLBOo0g15+B5N4ezfB6rN6Z+y/D7/JSzGJwKKxdijWnwLJ9F+0iB5/xW7Dul2JhWauSQmEF0odwoYHPpopICyrKME5BZAmvZpxE7vov1oQ1/5xQwXs8b7JE/XzdJDxSi29/ByB/ArieY22Ni/+UuZvbGgNFFmo5g2QbcmkeCen6NbihVRspKDRrbNvn4DYfVGnRMxwk1BRwjyyIgEX59OvfYJjWO9Xifjv0h/PEYUZBhNBCweTwwMdgxsXoqxIknfGytaUDSgGvXuf4Et03TgqHTSVtjBzW9X7vTpu6F7IQm4FxzHLhpBsuZw77nvQx+1TTwwv+mUW1hVYGqAlUFqgpUFShVoALO1XCoKlBVoKpAVYGqAhd+BVZetGiuuq6F2bkmGk0bg2EPveEAMYMkDU1Xw+KMjdl2HY5jI0qAnX6Ev3tsCD/QcfhQB0vzBJZHGI0HCMKIE3fU4M/S6W9QA6oEvp+iP4q4oZ/pedAtmr6dISUAHIeoeR4810Mc+jC1ELMdFzOzdWhGJtKRqYadnQEnnGnZcVw4nstAgxJ5BFspQT0c6zj6RA+nV/ucsPU8E/W6I6FgijgJESUR0iTlRol7Lr0OKwf2wo1PwYCYWq7SzSItWErwEshUKgnp+2W1RAk2c0NBOW64EReTSAl1GUYJOKUahwmYpTzNSqOhoLJSa4jHc8AsgTQ5X0XimdKghXJDuZ5z37N0OQs9gvLwlm6fapyrRojyNgfQKtEsGwZyoplqVVZonJdwFtC5rMUgqEwpZuVqVgCaE85Teo0JHYehgZUav0sJ55P86a+9ZgEKODPsVg0BDZ2bBf4/H/8mPvdHT/BzXdfAO3/iOfjxH7uaG1IycNY1REGCj37sb/GxT/wtN8ekn3f++DW4/WdfwGnoT336O+xpPnmqx49d/ewlvPf2F+E1r7qEdRm85zWNgfMHP3x/CTjfgjtuexnD6Pff8yV88N6v8OsJON9916vxVgbOOu67/zEJnB/DoYPzuPsuAZzpMQKpn//it/CBI5/F1x8S21H++YX3/iDuevcbc2/K7uoMqdRQFDTXVAhKyq8haFwasJNKjcLRrJLMubNZJZMJMpfUGP9w4Fw4njnXLNPNCmpPQOd8w1Umv5Rizl3OJY2GWifTzQRDC+gs08r0Nyn1rNQz02CZdRQyoVxqJDgJo1VjwPLfkcd+Od0sP/baqI6NPhBuH0My3uTzX71Rh+26yDQNgyHN5thE399CfUbHwcs72HOJDa8zQqZ3kWVjOLYB23F4j1HCmcZfRKAX4GaqhqbDtmyhushoVofNzQR9fwB/POAPTD57csXrGjVVNflcQg7nIPARhhkG3YSTzeHIQ3fLwPGjAY4/7mPYM6BDAGfRhDBmdYdtOUjiGMPhkN3Nrufw+9KHMqkhoqGjlgHN1h5cetNrEHmNKuF84X/XqLawqkBVgaoCVQWqCuQVqIBzNRiqClQVqCpQVaCqwIVfgZUblvXVLKO0sQXLMRDFAcI44gZU5DpuOBlmWyYWZupoNT1O0PlBitWzPrZ3AniuiT1LdTTrGsJwzE0DCTi7jok4HIkp23GCoR9xs0ECzV6jCa/eYB1Er9tDv9djcOpaDnujPVdHs2GhXre5IR1BFIKrWzt99PsjJImGMNIYZLRajkhfaib8QMPZ9TGePDHETjeEZQGOrfFncR2LVRo01ZwANX0mgjF7L3k29lx8CdxsA2ZGmpAphYZKOstb8bj4JfpMADpPVSrYXF7HAEulJ1WzwAI4TzhhGSBLF3PC4cPc2yz8zWXoLJUaUqtRTjuXgfOEF1o1e5uAzvT589ZxYsQzvRKLSlMtWaqA66VaEKhVwFlpNJRKg2854SxvCS5LTUbRMHASOBdajcLlzKC65H/WTQmcf2cKOP+oUmro8jOJdDV9vj/47FFOOa+eGfB2EUB+4+suwY++/Vk4fHgGR4928e9/61v4w889lqswnnXVAt7zczfg1a88zPv7yRM9fPDDX8Nn/vN38zPDFZfN48fefi3e/ANXYmmhAT9I8Bv/70P41Y/+Bc6tife6+86X487bbpYJ5z/FB+/9Mq8XwPk1U8D5j3H/gwo4/wDe+kMvks3wNIz9GL/20c/jV/7NH6PbE8lm9fOv3/vPcCcBZxWfldC4gMdKsVG4XQRgFiSUjiEFdcVtcX8y3SxTzTKFLBLOU6nkqQQzA2i+KCQTz7JpIDcTlG5nsSzS0CrhzF7oPF0tR2ne1HD65Kwu9CiRhtJplBoGUiVVo0AFnyVkJgid+5UVeKbbUmJZAOddwLOCyecFx0vHfTnxLIHzqUELO/0Y9vgkgmGXm+41Wk04rsNKim6/i/XtsxhEW5jb5+Hyq1ewfMCE7vaQZj3oesjHBc1EoX1JvnI6NpM04uJQo0BKG1umww1a6di1LKFNooSzPxogjgP2PFP6mYAzbV9MSo0wQBjFiCNKOBNw1jHqedg6Z+G73wrw3YeHINMHMosd/QStiVQb0FB3LHRalJamjHXC55LhKMZgGME2gJm2h6ZuoN7eg2fe+kZkjXYFnC/87xrVFlYVqCpQVaCqQFWBvAIVcK4GQ1WBqgJVBaoKVBW48CuwcsthZzUMgbGfIuLp1aSV0HmqtmVp8OwUc20TK4tNzLRcBoYEN8d+ho2tEcajAPuWO+i0bAwpGU0uUMeBZWqIoyEnnAkaBVHCfmXTslFrNFCrNRElGTcOpEaAgR/CtW2G2q2GC8ehBlREdzOeak68Zqfbx2jsI0119AcRHNtCZ8ZDTKAKJvpD4MSpHjcMTDOwf9oywek7cjjblsngkKf2R5TG0zC/7yIsHLoSNXMIJ9soPM6yaWDuJy65ikWQUKR6VaJZpH9L0KvscpbAWQGtCb2GajKmVBol6Czgs0g5F+lmscz3CUDz81PxHKnSyD3PStWRymQzqw+KlLP4PAVszh3OcmEaNufQWSWaVcJ5oklfodOYhM0yzazAcVmZUVom4Fykm2UqmtPOkw0H1zbG+E+UcP6KSDjTT+7WLh231z1vCe/8v67G5ZfN4pP/7mH89u98D2FI3d7E8/liAd2yYUTUhn4WF+r4V++6Hm9/G6WgBayjp33xy8fwoY88iIf+9kzpfScbRuYpcvmMu++8FXfedgu/4fvv+eIUcH4t3vqWFzBU/ionnP+oBJzfhLf90I3yr9BgA44d38D77/kv+NSnH5g4Owng/KZSnL6QcxdguRS1V0C66IxXJJxV40CZds6Bc6mZn0g+CzisbkXjP7FOJJsFZM6bBTJ0Fg0Dy8nnHDyXXs9/h5oQnueSLkzjZee43JO5wVlcMZlqIshd9SSITsVjYlMFWObX5IBZppRz+CzSzcLvLJ9feq4qY+59zvl+CWQXlhOEiYmTgxbG/S5c/yRGwxFf5Ks1aiClBmlKhqMBtofrCIweli9q4vLnrGB+RUembSNJezDNlGGzpiXINPI104Uw2i8JJ/YN3YGpu9A1B5pOOg05E0GjiwQRp5hpRgnhasMwoGeUUs54RgrNVAljujCXIRgnGPd19LYdrJ2y8PA3AnznWyOMhvR+BLANdqGTx9nMAM/UMdu20OnYsF260Gdipxdhe3sMy0gx26nB03S4tUU889Y3VMD5wv+eUW1hVYGqAlUFqgpUFZioQAWcqwFRVaCqQFWBqgJVBS78Cqz80AsWVwm09Ichzm300R/EsCyLk3BhEMHUY+xdruHwwVnU3QxxFDAANu0a+5QH/SGWF2ZgaBnOnDmLIAxhUpNBx4LnGND1BNQoznIcBGHMyWLbdmCYFuJEx3AUodvrM/zttJto1BzUPErkpfCDMYMpw7IZoPQHI4SRcEQTGGdIYpgYBSHGISWgU5xeJU8zWJXgWNT0kKaVU5NATTYPtEQimtJ4ho5Gu4Pa8pWoeSlq6cnJBoET6WbhLZaz1otGeQoy02MCY07ATL6TgyYFsfJgaaHXYLBcahaYJ5enoLOEzQpAC/BcpJ0FvBPNBHPNhnI6k7pDOqMVFBXKj1LCuUzxplUatK0lp7VKg6sGfdykT6k0ONkMmXCWDmdOOBcNADnNzA0CFYwu7guXs3rdpPuZ9tvaxug84Lzb4Xr9dcv4lz/5HFz/vGVsbPr43c/8HT7z+49gc3P8lEe3gs3/4q1Xo0bAjBtJil+q21//zWkcufcBfOW+Y3/vGYLS9Xff+Qr87E9R00AD77/nC/jgvX/Krzt4YA533/U6CIezjq/e/6gEzo9KpcabJXCehKd/8oX/jl888l/x9YeO5u//r9/7v+EuBs7FgJtssKfSzIVIeEKhodzOEiAXCotCo8G6jRJgFtBZQuYyWGZYLMByDp0ZPk/+KqezuC3AtIDNBdAWKWfZsJCH6/nQeRIt7wKaFYDOtRoSNJfczSLwLVPJKs0s08ucgFbAWa2bBs+q4WD+GmU4KZLOKlTeCx2cG9YQbJ1CsPUEu+gzVtXofLqwTJMv+qVWAKsTY+niGvZd0kZrlo7rbSRJD66jw6bnkIsZEbIsluCZnPcWLMODoXsA6PxJ2WNN+JrTiP3OnIumfZJEfJIhrQadg+IkRcjQmZoHxoj8BMHYQm/DweoxHY9828fqSWo06KBWa6FWq8NzbT7Xks08CwMMutuAlmBuYQbzCwuw7Rpf6KHzP40DjEfQrDYuesErEbmVUuPvPZFUT6gqUFWgqkBVgaoCF1AFKuB8Ae3MalOqClQVqCpQVaCqwFNUYOWdt+5bJWjZHwQ4tzHE2kbAjuR63RDpuSxBq2Fgz5IH0yBQm6HVrMGybfT6Y4xHPuZmWwwiz65twA8ioeKoWWjWCXoQLkpYP0EgRdcoZWwjToDhOMIoiBhANJt1zHWacClZTQoGXWcI1ev3MR4HIvWn6ZygJu5DACWKM3ZKa6aLjS0fJ07ucJKOoA2pPgh4k+OUg9IaRPMsTjkLcEpQx6HE9fIlaMzNwstWYWpjqdWQLmflK55OOKv1hHEITMukrPD4imrnNmcGUGJl0URMAKw87SyTziKdPNkkUKk1imRzCTAnqUw7y+TzrilnkWwWEE82ElRJZ6XTKIPmKaUGb0upSSJD96m6sD5DNuvjJoEEnk1InUYBms8Dzux1FkBZ6TZU48BJ/UaRdiZ1QLcX4ItfPoGH/nZdJJRLOhORzBb74RlXzuFNP3AprrxiTjYH1PG9v9vEf/3sY/jSl59k17f6ufTwLF71isP4gTdcgWddtVQ0FKRt5f1b6Bl2ugH+9CuP47989rv4m2+cxtq60GfQj+OYuPzSBdx6y+V4/auvwtXP2gvXtdnh/Fu//df41Gf+hp+3vNTGj7z1Btx6y1UMnP/7t07hP/7O1/Dwt09ieWkGP/K2m3DrLc+StvOhcwAAIABJREFUfmgxouiXmmZ++vcexO//wV9yw0z6efsPvxQ//JYXC2e4GGm5PPh8rUZZpaGUGuL5CigXeo0CMqtUs4LMZfgsdBgCPqsUcwGUC9BcbhwoALRIMnPiWaaalVZDeaI5Ra1Ac/niiNxKVRmVaN5NrpEnnkseZ042l3Q3hVajnGAuLbMWQ4LnPMEsj+2JZoElh7N63sT7AGeHDeyMdXjRWWT+FvwgQG8wQn84QhzFcGiWiKsjMUZYPFzHRVfNoLWowamH0LQhAPI30zFHx3YITU+QMXSO2F1vmTZMw4OueUJ7oVsMoWm/kkaDGqgSbOZaZUAS06wPaiYYMhROU1IkZfDHEaIwQzS2sXXOwBPfi3D8/2fvTZ8ku84zv+fuSy61dldXo9HdWAmuWqhlqJHGGokz0oSlGXu++JPD/uBwOBzhP8F/mcMTYYcVM4rRkAJJAATIxtZA9VbVVZWZd98cz3vOybxZ3YAoiSMSwGkpWVm51b3vvfdU4Xee83vfrbF8SpVHijSZYpKmSCcxAt+FOwyi1eDAxutfJo1cB9N0ImCaYP1ytUJ2cQnX28Xrf/SX6NK5VWrYP1FsBWwFbAVsBWwFvkIVsMD5K3Sw7a7aCtgK2ArYCnxlK3D8v/zh4QlVDATFZU0tQyqO5qJcSoLu8GAXe7spArdEni8lTTubJZKApgajrhskk1gaVT05vRCHbRj62JmGmKVcat2KU5TQi8lp34vRda5As2Veomo7SfJdu7aLa/s7cJm8G3qBwYREFxeXuFysJB3qeAEG1xMgTtBctz2a3kPb+zh5lOPBw4VoJQgqCa2p9SCUiQLCcypClFaDn03oHMhScA/pwQ1Mb9xB4i0Q43TdOJBKUwOnpZHgFmTV0NU0DdSQ02gaFATTf05dSVHq3my6gZ8Gz4TBOuVsvMsqxayVGq3SZ4wTzUx5m3Qz7489zs91OuuUqPl84Wc6Laq+bEsK1L5sqye2YLNeor9OOBM6j25rh/Mo2WyAs4HMqpHgBjiLk/ZqM0FJRW+UGsYVrX6WK4DNfCWMVk0DVeNAWe4vHmdXgLNqJsj7qhEfv/J7wmB5D88zeZ16rUo2q/cq/ca2E9iATFWnURLZ2bxXwW+RfqsErXyO+p6P877Kx3NSxriHx8+Zx8w4pTUN6/aUo+NkjucV6DzuXLkNoJWTWXmcTYp42+lMwGzg8kalYR4beZfHwFnuG3XGlXRzp94jao31fZ1y1p+hGmkan/N2unkjC9ket/W0wPq6MzbnzbWoALM0DDR6jc8DzjqpbBQa616L9DhvAeeNlmPcj1H9jA37N3C7aj18vNzB0Fa4HjzB0NUoygqLZY7LRYaiLOAHXEUyoAtWuP2NPbz87X2EswpeUMDzK3heh8AnrKc+qILr9YDTAkOrz3uOtQTOMTCE8BxfgDMn3sTTXxXi1SaIpt+ZkFk1CSzQti3Qu2hqoCw6dI2DuvDx6BMHb/+gwCc/bzDUAdJoijRJkSQRJqJBCtUqj8FV47fDMbpC25SYJgl25nM0bYdFXiBbrOB4+3j9D/9bdIkFzl/Zv0DsjtsK2ArYCtgKfCUrYIHzV/Kw2522FbAVsBWwFfiKVeD4z+7iRNK+gYv9/V288fU3kBU93nrrPXjegO9+91u4e+cWHjy4j/v3P0ZVFgiZDA59Sa4xb9z0HS5XOZ6er1BVPZI4wO4sRBxwiTYTzK0AQzYTdJ1QnKCrrJB0M5eRJ6mH4xv7ONzfQd+q5d0EFlzinecllqsCRdWg7gZJM/cIcHq+Qu/48IIEDx4v8OBxJoqONPXhs/dV28n7Q3/AJA1E00EQHgYhojBUvlMuLO86OL6P2Yvfwv7hFOlwH57DlPQo4Uxe+Ax8fg5wXjucDWzWyHkMnNcpZwWtnkk4b7mcCZhV48C1s1n0GQouq8f0ff2ajWpjrNYwig0F7gRijxsImraBz9NpKFq39iMbpcYYPG8A72f4m71RwvmKr3ndEJAJZ63Q2Cg2DIjeBs6qCaEGy8+BzkzHK7DsSJNLA5nZHG0NnA1kZrM0SbyzaZqGy/K9htBapaFAs4LIBjyPv26A8+g1W/BYvd9A5s179WNrKM3PN5+hIPQ6Mj9yEo8f20wV6AO4pqFqNNtyOJtmgGbW4zkNAhUlfV6yeazUIHBW0Nk0+xOFhtFprB3ORqvxrFJj43E2zmej1lDwe5x0Nn5tnrdKAfPsf6oY4Lx19Y286mPIrJK9BjxrP/O6caBONa+Bs04xGxuJTjqvS2iaBa4bED4LmddzOYODp0WC0yLBtbTCXrRCUSgXftOymV+PZZah6SogrOGmBW69PsOLr8/gpyU6ZwXPbxHHnBzp0DY52q6A43UyXisfuTqfPU87nBHBGTwZ7/h829domkrODd+L4CIUb3NZ5XIjcGbfQQ7FbeOgaz1pGnj/5z3+9j8VePhRh8SPME+nmCSRJPqTNMJklsB3fTS1mlCom1qaD1LfwUm/OAzg+SF6z8fQDoC/j7u/83004cQmnL9if3jY3bUVsBWwFbAV+GpXwALnr/bxt3tvK2ArYCtgK/DVqMDx1xKc8Jf+8bUE3/zaIV6+e4Q4jtEPLuJkivOLDPc++ASnZ+cAWuzuJDjYmyJi88CGS7Nr1H0jTaayokaes5mfj915hFBCblwOz//1JP3M55maq6oOUexiZz8QeEIgkcYRZpMp5rOZwJHVKhMndDc4aDsPTefh8dMSDx8TNlMQ7GCRV3h6XqCs2eyQIJKqDAcRGwUyWetx6TfBCr8SKqrmVky+spmgeKBdYHp0F/Mbd5A6TxE559vAeQ2fN5BZAVeVajXN6tYqB9OujA8IA/yspfvKGStqDaPUGKs1BCor4LxJMm+aBm7A8zZ03gDqEXTWSg35rLXHWd83Wo31OW9wntk39cQWbJaGgcppbRLOJt28TjYLGFbp43GyWVQZkmTWzmZpCjhWaujn+Jor6WYDmp8FzgpAK/htgDMf29xXaeYNgN6km9V5ocCzThwTTo9TyiPgrKAz67EBws+AaHmFel49p18raWb9/ejxzWfJSbV5/Ro4b0QRG9isz62tsUpB52f8zdqDrLojGkKqFBprX/M66WweG0Pn7ftMLz8XOGtPs2oU+PyEszT5FHewUmqM1RprrYbRa4gzWjVzFJczr481vd3854o+Irq2Y6mGUqtsA+ZREn3sbF4D51EjQX09KgavmwquyzduMqgh8wg6yzZJwtmMA4S9Lj5e7KCsWtxMzpH4bKbaymoRAt6m7bEsMuTNAn7aYO84wPHLKfaOPfhphR4ZHKdGGAKhz5/Qou3pui9Fq8EVG1RoOA7d4wE8L0TAlSEcR9oOjkOQ34jLmQNYFE4RBhO0DfVFF1guL1HXNZqaYwdn7kLUlYuzxx3uvVPjrR+0WJ2G2JtOMU9TBB7XpDSSZue1xsavURDJ5A2Pcdu30jiWk3zTSSrOfTaQpXY6mt7A3d/9PuogtsD5q/H3ht1LWwFbAVsBWwFbAfU3tK2DrYCtgK2ArYCtgK3Al74Cx3/40uEJNRO3bszw2p0dXD+gLsMD1bDn5z1+du8B7n34iXiUd+YhbtyY4mAvxTRiSq2Rxn5Vp4BzWbMh1SCN1tI0EDWGJBVB37KLxYpNBiv0LfUaHnb3QuwfEET4CH0PSRxjd76LSToR6EHITYfz4HgYnAQXiw4njzKcL2u4foCy6XC+yKUZoagUArI6KjUIsF3EJlXHdeR0imoCRPTnS0qbQIaAcUA8nSO58S1MpgEmuA/fNSlngkcNl0WrMUo2azZooDOB5ZVs8xboctYBVNM88PkpZ4FDxuNM6Gy0GuuGgZuEs0o6j4HzRq0hyo11A0Gdcia4E+i8acQmodERbDZ3N0qNDXiWfTV6EUl+G3ez9jVLqlg3+xsDZ0k288bjNALOz1NojF+7Bs6mseD488c6javAWYHl5wFnk4BWGg3CZmo0toGzSTuvdRpbWo0xSDZA2UDocQLawGWdpNXQWv2ZbcCyTj7r5PQ4AW1et/mjXLWlvJpu3h6lRsIJOa4jp4NOPhuFxsbTfBU8q+54Anrl61ipob5ngnUbOGu4PNJoiFJDlBnquXZoNWTWSg0Bkpv7m+aB5rxVkFudqwqiS8J5LX8ZA+dtIL/VNtDU1uhM5Kuu41XdzdX08liroe+LRH6ddh5pM0bv3SSaoRQe+jA8LRM8zhLE3Rnm7qVMeJltIeTNixJlkyNrniKYN7j12h6O7sRIdlu4US3uZsetEdCP7PNaZG0q1E1GO7MoMtgo0HUjOLQp01/PQYtgv23lmJE+ixd74LXLFHQizQIlaV3maJoGRUEozfclKDJPmgT+/O0C77/do8km2J/tYpYm4sivG/qnL6X54CRJMJ/QxU/oTMDeyu8I/o6ZTSdyrdVND7d3EM6Ocfd3/xSNBc5f+j807A7aCtgK2ArYCtgKjCtggbM9H2wFbAVsBWwFbAW+/BU4/t//3W+eUDexvzPBNPERuL2Ah48/OcOPfvwQDx8S+CpYu7cX4uh6iNnExzyJwIAdvZ9lWyMvCZN6TFIf02kkqc6qqCWx1w8eqtrBclVLkzNCioO9BAcHIebzUFLTs2kqoHmaTmU5+OViiYePH+Phoyeo2wGDm+LThwWeXrZw/EiA+MWiQlbW8Olpjj2dph2kkRa3jem7NI4FLMsyfCUvFmjs+540DCRYZMKQAHx+4yWk1+4gcc8RO8blrJsCaj64STaPGudpf+9V4GxSl2ubswFdGkCJG3ZLq8FUIDdx43M2zmaTWjYqjc3XEXwmVNIAev16enCNC9qknI3L+YpW4xmHs2ZyWwlu7aw24J2BSqWuUODZeJWV9kJ/r/3Lys+sYbQkmkfKDP39+DXq+Y0+Q+k3NGQWpcYvAJyZdjZaDUm3jxPOvK9hM6Gz9jyvdRom8cy8PRUco7SySTQ/q9fYuJzVcdc+EiU0GCWdRynbraTzON08BswjSLqVCzGPb/u3N87mDZ59Pmg2FFV7kk2imFRVmvXxca3OkOfM/U6azhn4PPY1K8DcbhzOkmRWcFmlmTkxpZLNzwXO4m4eOZx5PejUtkk7Pw+8b0FmXXfjcV77nPU1uE48jxPIIzCsgt/PSzAr/YYKg28aCm64/ghA69Ib4Fy2vqSb26rCHk44Daewt+MiSVI0dYuLy0s0Q4Gye4p4v8Ur3z7C4e0ETlzA9UtJN7N5q+cr4u26g7ib65pKoUYc+WEwg+/T3Qy0LR3PKtlM0Ny1bCzI75UbvqW3v1Pucp6hrC/H7NWqRFXxNQmyhY+P71X42VsZTj7qgWaGnckeJnGMNI3QdjXOzp7I7wKOt7vzOebTGcIwFK3Gxfm5rDDZ250r+M7Jm8GFkxzipd/9PtowsQnnL//fGnYPbQVsBWwFbAVsBdYVsMDZngy2ArYCtgK2ArYCX/4KHP+f/+Pvn5RVJU38mBQ+P1/g9GyFvOjFCeo6Pdq6RVt3iCNgZ+5hmriIfVeoC5tAlQ2BsIPJJMR8FoseoyobXF4W4nTuCJwbguxWksfXD2Mc7IbY30+xt5dKc0I2+eNS7DhJBMpdLFZ49OQMTy8WyMsOResiq0IsCxeXixanZ6VAbgWbXYQhHcCOfFVNAgk1uP0aNQ3KbyqJZuY2O6YBCT19AdFD1yNOU+ze/Q3MDveR4lOEbqbSvBITNEoJk3LeKCaUSsPoNbRJ1jQRNEoEcqF1EzHTdGwMnHXaWTucCZ0Jn427+VngPE45Pwc6a/hMx7O813ibTeJZp0VVilUDtOc1DTT+ZrN/WiOyBs7PUWqwxleB81qp8RzIrHQaOsGs080GLivgrLQcxvesEtRXgbN+jVZoqBTzCC67bBBpHtOPi7+ZDQEJndX9Z2Cz1mqoJoNjh/MvkHJew2bjb94knbdhtH589PlKwcF/n5Vqft6f6s+BzjoRrNLMBj5vNBqblLOiqCbVrDzJzyo1tlQahM+6OeBanyHpZzYKHSs11PetBs9bwHnUQHCdcB4DZ33fJJxVGp87Mt7/jVBjPbkzgv1r6GyczXzuyuTPWnuhJ4AEJo8dzhsur4wko+dN4nlLnzEKmhvg/DCb4mkeYto9QdhdquZ8erUFJ0J4ndZ1iapboAsW2Lnp4c7XD7B3TO9xhrpfgnNndCY7DieSajgO4TGv/1r0JL6XIgpmklxmirluCrRdJWCaKiEC6IGNBT01TtFh3zVs1Ero7Esqmknrp+cZsmzA0E2xOg/x7k8KvPPmEouzDpE/RRzOZNKA17msFGEzwrpG37YIwwDz+QzT6UyayT56+ABx4OOl27ckAd3UDfK8QBvtC3Duw9QC5y//3xp2D20FbAVsBWwFbAUscLbngK2ArYCtgK2ArcBXqALH/8dfvnGyWOU4Pc9wsWpxfllgsSLI8LC3E2JvHiJ0B/RNDc9pEYe9uJkD10EUhfC8AIusQt122N2b4OjavkCoxw/P8PS8RJ5zWbVyK8e6meDhfoD9nQh7u6mkodn8qmv4Mx0EkorrcbHIpBHhqmiwKlosC6BoQ1ysHDw5LbFY1oKc4iRAENAjPAggJ7gMfLpEfURBAF+SqQoOqwSuag4nKT9NWgmcCVzCIMDs2hGSm19HkrSYOJ/IPpsGgvwQ5THW0NnAWEnCaoRoALd8HWUuRw3K+KiyGxjgrDzOZpm+DmLrZDLh+KZx4OclnFsDl9eKDaPXIHRWjQK3FBva67tRaii3huA8Rzcg043GtlLO2t0sDmeB+CrhzKTzuKHfOuFMf/YIND8v2byBzp/hb9aNAvneDXDWyWoDmQV0M9G8nWRWqebxbaPSMMBZfM0m7TwGz7qRoIBoPetgnMxXvc0cN559bJxyNmD5Mx4bOaG3YbOCzkZx8lylxhosb0avTbNADZrH8FnHdM1rNq/dqDQUgDZai7FWg0oGdVMJZ30bmFzeNAe8Cp65kkAlnEeajc8CzqJ94XmrJkzMpIiZIJG9XKtgRs5m09Rxfe1tFCdKaaN86puEswbX4+tx5GhWcNk0FdT663WTQJN0VtuixpPnJ5wvygQPlhO4+ROk3SN5XduyhoNSXnBOi97joUbZXiDaa3DjlRRHdyeYHroY3BLtkCOQSTVOkHDM0h5tdFoywsmTCIGfwkGgHMpdhb6vxe8sYFrS5UxWqwkGTrxxss13OUkXoW9d5FmD8/McqwxoywkuT2O882aBt968RJX1SKNUfk7VMG3tYjZJEAchBjmWCjhPZzMk6QRFWeGT+ydIAg+vvvQi5tNUQHue5WjjA7zye/8KgwXOX6E/Oeyu2grYCtgK2ArYCliHsz0HbAVsBWwFbAVsBb4KFTj+i988OMnLCk/OSzxddsgr1aguDFzszAIcH05wKNC5hjsQ8raSeg49R1JsUTzB47NLnF+uMJlMcXT9EE1d4eTTR1gsapSlSEQxmwW4dkj/c4xZ6mI+DTCbRohCB21ToSrZ+KrH4DhY5aWG2A7qwUNeAufLFhcr4MlTQvFGtBNR5IkblMvLXbeT7aLTlBA0iUKBG3EUKeWD6wh8Nv5ej9CZKeCmEegS+gECUnEHiK/fQnL0MhLvHInzaA2cjQrWAGgDYZXj+UqyeQ2cN1ZnBbr0PwFT6ibAdwScqdowCedNw0C1BF6AMxPL1GRosNxqjYZ8HWk1eF/pNNR7jLt5DZ0lxar9uALwTDs21TRwvb9j6DyCzYSrZGWqUZ+Bv5s0MvW0ApfXTQO1w1mrMpRew6g1Ns8xqb5OOBuH89WEs4HL+vONr9k4m406QzWF3IbNBkCrVLNuGKjvC1gW8GyaBhLiqXg7gbM09xMIrdQXn6fWGOs2dAZeNxHU4HPcEHDtcB6pNtbPj2nz5yxCXAecR0nnLchs4ruK1irIrLQZJt2sEs/jpoFjpUa3djoLbJb0MaGpAs2Ejc8Hzibh/DnAee1y1pB5UOeyckVfAc7GhS67sVGNKCA/mujR16AcJ4XsdbJ583XjWjagWE/+mOtxrc7QCfERfN6oNUxzwG1fs/nsrA5x/3IXTb7EvLkPr6fWwpH0LyeJ1ASPuo561KiGc+zd8nD3G7vYOXIRTAY4Pp3yHfyAryOcpk6DYwcnlTp9jjOhrBoGMoFNYA/wmPHnUa1RY4DyNwtoZhKdig0mowmc3QhNNWC5qLDK2NzVQ3aZ4OxBhLd+WOGnP1lIs79pGgGOj7ppEQYepmmMgCsIHHWtB2EgK1X8IMAqK3Dy6WOkUYBXbh9jklDB0aIoS3TJId743p/DiSY24fxV+GvD7qOtgK2ArYCtgK2AroBVathTwVbAVsBWwFbAVuDLX4HjO9PgJIg8NMOAy1WDpiGkcBC4QBo5uHk4we0bM+zNPEQ+l2V30rAqilxM0gQOfJw8OMXH98+xWgFd70na2Pdb+J5KNc9mCebzGDuzBLNJLM38uraAHxAaO8iypSzFJvzLyhLLvEJW9Wh6H368g2aI8PBJgQ8/XuHsnEnoAWFIZ7BKlPI+4bPvAx5BjDPIMu9pmiCOI3ieL3CG1Mn3CFboKyUcUuCFy8oJTIiluOSc0C05fg3J0UtIvceInbN1stmEUBVsvqLV0CByjQxHKWfBYGt/rElCjoCz6e0msFklJw0s3qg1NHBeNw/cbhhIeCUNBDWQVvD52caBAp9HTQOFra11C6o5m9k3wXQm2T3yN7OeknB+rlLDuJy1DsNAZSadjcN55HPeSjzztWvgrP3Naxe0aUaokszPOpz5mG4WqHUa5nsFlnkeePo1SqMh8Fm0GUapQZezeUzBZjWZMILN66TztlbD1Or5oFlPPIzA8sbvbAA0vxo4ekWlsYk3f3Zv79ExXA9dI+C8gcwb34PyOmt/s2kUqATFejLCaDVMozmTdL6acNYaDQJok2SWJoGE0J8NnAlL5TzVcFmln5XD+fOBs14loEGyQc1qYsCsLNg0dFw/ZtLNOun8POC8BsljpcZWo0AdrR4/JgnnUbpZX89F4wtsrsoW+/2nSJ0KgR+iH4AsZ5O+UibkCGnh9qjaJSrnAjdfS/Hqd/YR77TonRKO20u6WVZzMEpNrz4vPrl2eR360jAQ8PS4oTdOVip0aNocdZvBdXs1aSKKH843dKiqAnlWikqjroCyINRm2jnC2SMP93/u4K0flPjwXok4CLC7kyIMIwShD5dTEG0LpwcC3xc3Pv+Z8YUaFaaZd2YzvHB8Q1ZCrFYrXF5ewtu5gd/8438HP55Z4Pzl/1vD7qGtgK2ArYCtgK3AugIWONuTwVbAVsBWwFbAVuDLX4Hj/cA7CSJfHMx5ybSvSrfSyZkEDq7tRLixH2GWOoiDQXQaUTAgjhxpGBWEEcqiw+npCqdnuTib/dBDHPkCpj2vw3QS4fBgjtmUgLpHU5Vom1IUGAwVdz0hLwESt6FGUfdoEaBzIpRdiNPzFicPc5yfl+h7QheCDZXyI3wOAlcaEYaRK82pCDBDny7nAFEYIo5jAToCtpqGfgpJ9RE4M5UnsJmNrLRKgrCtZurv2muYXL+N1H2IyHmqNBPG5azVGmvNhobN0hpOg9kN+hrf0yfVKOGsAqYbWLUNnJVOwzT+21ZqbJoEbqWbTcp5/VU3YNNpZ1FrjB3OazXByPOrvdRKQ2z2SS37N15rAc6eUpVsJ5w3DQNVwvkKeKZ/WYDzKMks7uaNp1kczTrdbPzOa5ez1mus9RlbSg0NnMfg2aScDXC+qthYO5w3TQQVgOZ+b7zOchR1vP256gyjc1hD5VG6fe1zHj22hsijlO4o9azOFHMgxlD66n0zUK0PpDnJ1Nc1iNZwWVHKdSx3DJ1V4n1DUpXHmefLVdDMiQw+ppoDmoSzUjaYxoDqq9wELOuE88jlbACzgc5qgmTUNNA4nE0SfxzSNmoanWs2sHmdcn6OXmPb5zxWYIwSzgY0j7zNmzQzZ4I2KxLGuo1N40BV2lLD5rLqsdN8BCd7Aq5e4JhJdRC3txOw3qFh6rfJ0DoF0r0Bt78+w81XY7hRgcFpRFORRAE8l8emUacFo85cIdFz1OFEXygTKgJ8Cf2ZYgZXffTo2hJ1vRSoLU56PZHEWtd0+BcVqqoV4NzUfD5AU4V4/KmD935U4d0fVzh/PCAOY0zSEGEUYDJJEPqeKDmGbhDgzJ9PZUZZlpJk5mlW1zXiiM1hd8SZ37QNlqslvPkN/O6f/nuE6dwC5y//3xp2D20FbAVsBWwFbAUscLbngK2ArYCtgK2ArcBXqALHM989cQkN4KJtVarRGQb4DhB6wCz2MJ+4SKMBkTcg9h1MEiCNgTT1kaQJwjBGVXa4XGTSfJBQLggIcclUWgEUh/tzWXrNNN1qsQSGToAiAYgkSB0PTTugqDq08AQ2Z5WLs4sWDx4XeHpeoWt7xBEhcqDUGW4nKWeCRy7tptuUTQPl5nkCnQM/EOAcRqqJFnUfbdOIb5TAmZAkDkMBzwQx/CzSImmk2A4Ir7+GyeEtJA6h8+kGOI/Bs+4aKBoGgZLqpkLVG0WCPGcaB5rEs3Y761Cp8tKam3Y3i395rdHY1mpIorkbYLQa44Rza1KjW1oNA/N0gzjCRIMndRpWzoER69xKOBulhug0dMJ5pNMwHuct0LwGziOlxjMJZ900UDcPNA0C1+B5BK0FYOuE8ybprNLNWwlnfj+Cy9suZwXH2DCQX1WqmY9tmgg6cl8daPVVeZwFNmu3s1FlbAC0Kpw57htgvPF5jx8zFrvttLNJN29a4H227c7A6rFGY02Z10PZxtGsXjf+fuxx3sDnsVbjqsd55HCWpoEjpca6aaCByxo4E0KvHc6jpoLrhLNKOitns250qR3O1MsI+5VUvknjX20aOEo162twS69hrsutxoHjlQb6hL+it9luHDjohoGa1XO7Rj7nMXDO60CSzXXd49pwAr84xWpVoKyUqz6KI6TTCYKIiokOWZnhMj8Hwho3X97Bna/PMLveSrNAcuVOEJYCAAAgAElEQVQ0TpHEIUAtxlCrpn+uh2Fw0fdMLPPcDQTo8hpkqrxpa3Qdx2NuZ42mySXtLEOQLGRRE1FN06CpCZtb1PWAtnVQ10C29HDyMfC3/zHD++9U6CpC7wRJHEjjwukkRpJEMlHHz/NcNjN0pXlgnucyycB9Nc0RQ46zPq81B1VdI9g5xu/8yX+HMLHA+Sv0N4fdVVsBWwFbAVsBW4Gt1s+2HLYCtgK2ArYCtgK2Al/OChxPXPeEy/gHcUUQQNCFrICz6dQVBQ6miQsfA2LPweGuh/l0QJoASRJIsz0CFAKQLC9R5CU6LrPGgEkaY2c+RRL78F2lrGCDQAJpP/Bk4X7TD9JYsG6AvOrheAmyCvjg46f49GGOoqLnVzlCmWAOPLK/XmAzP0c+i75gT6k1CJ/TJMIkidd/0BDEBAETgqQtgwLOGMTrzMZXVG2YwKmsOHccFFWL81UJf/cW5kcvIfbOETuP4Tr0qXKp+ib5ayCzSsHqJPBVpYZqO7cBkqPmZaPAqaSdldd50zCQ99eqDPE3j/UavQLOI39zK4Ba6TWUw3ms1tDQea3V0Id64xfQW6kDtuOEs26QuKXU0M0C100DBQhvUs4beGweGyecdZJZEs5j6LwNp7ebERIuj6HzJtW8Bs461bxxOFM5MHY5+wo2i27FgGcFzARA87lxuln0BaPE8zqxPNI2PJNwXpuD9eixSZY+0/jvM9PO44HnF12A+PykszF0m257V6Hz82EzX7VpGLiVdBbYrFPO2uEsCWdRaZiUs0k4G3+zeW6UeBbX+LZaQzW43JyzxjVOFcWmWaCGxKNrSoF73ShUsP9GezKe/Fk3D9xq9GeaeW471ZXqWiWbNwB6+/v1awZgUUa4f76LoW1w2H+KqF3JNVhVDbI8Q1FlGJwBk0mK2Yyp3xBFU+IiP4U/a/Hqd47xwqtTuMkKHTIEoSfAOfAcdE0BoJaEMcfbfmCiOZAmfkw5cxwioGaDwLarUdelHCOOddwB11UJ9rZt1s5tTjTyeNVVI4C87zzkeYenpy0+eK/DX/2HEh++22ASBtiZpZhNY8SJL2Mt4XPgeVvAuWs7STVzWzjuSrPIlpMSgyS5ORPnBQEmB7fxnT/4czhBahPOX86/L+xe2QrYCtgK2ArYCjy3Ar/oX7S2fLYCtgK2ArYCtgK2Al/cChzPHOeEeVZx8cpv/x5J6COJXYFAVcVkIhvuQZQa08jBLHExTQmTXUk5ExSKz9PzJeHc8/WeL0vxmZwjjYgjV24BHb1M5+kV7ARL1EaXNVC3LnonRFb2eHyW4+FpgWXG5foqTUu0QmhNuEzYLK5oAmiqGXTzukgSzh7iUCWX2VSQyWUmV5l0Zjpa65wR+PQ+e5LoFr5OENMxGdhI6rBqB2R5jaeXGaZHd3Dzte8iTTokuA/fWW3UGTrJvGkiuEk5a/uvyrwKgDaW3lEiUwNmBfg3DmdRGcjyffV1GzKPAfPY5awTzxo+0+usmgQaL65pHqibsYkuYeNwNvlXQXlrT/UVsM7aj8DzummggGfV/EySybyvlRpGl2E0GXzN2OfsBbp5IJPPuhHg+rUjB7T6XNOYULucmUSWNLN2OJtk8/qrdjczwbxOPRMuj4HzBjyrtLOCznLM3JFWQ0u8rzYN3FZsGBBqmkSqlLv5t2k0qF+3fmqs1viHgObxez4LOvM1puueaRy4aRbJa2DcTFC+l8c2LufBKDSkcaBOO4tKQ8PmEXxWOg19M0qNkVpj02RQQc/npZtNsnmccFZ78KyKZH0c1iZnlUg3V55616gx41XgbKDyVtJZazRErC5DpILeBkLr75kMPl2leLScIkGO684TBG0pMJbqjKZhgrhCOxC6Kk9631EpNMDjeBuWiHZ7vPSN6zh4MQLCFRyXOg0foRfIqpC2oYe5Ezc9fTai03Ai+F4izQLVsWoBmGOhU86gf5/XmC/HqapytB2hMwFzj7bpUJQVmprjvY886/HwpMJ7Pynxn/7fGo8+drEzDTFJfNElpWkoTV+ZcuZEDt+vdEwca9VKA974+UVZoMhz+X0QJbEk1eu2RXpwG7/9L/4CbmibBn5x/4SwW24rYCtgK2ArYCvw96+ABc5//5rZd9gK2ArYCtgK2Ap80Spw/I2jyYkkYdsWQ99KunmS+pikgQBDej3LkkTFlUaCgUPvcS8p4yRxkU7oTnYgHmh4WC64dJsQOBKgQjcoNRZRCMQRk8dUXPgCsxtReABNBxQVUDQu2j6U5oVnlznyckCn2RihsABnnWTmz+f2UVnKxwiRCSJjpgGTEFHoSyKaiWYBlC6Tz3ycy85VWjpOIsRRJLSV76dyo2oqlBV9p41sFzUfq5zbUyDeuYY7X/8t7OzvI3YeIcKpSjuPPMfiODbN9cYJZ9FtjJOX283N1rDZJDgFAhvgrOCW8Tcbvcba5zyCy+uU8xXgrBoFbqecCRa3IZ7GzeOmgWOHs/a+yuSENA2Ufmcbf7NJOl9NOGuv9tjLLMfkSnNAlXAeeZ3N99RnjO/L9yPwLIBrrNTYNAZUCWfCZJNw9rV2gxMRCkDL86LW8LVaw8BmNgxUig1JzcpNw8qt++YxA5YN0FwjZkXv17Bz/Pjovr5rXvnZg8nn/Zk+Umus2fLmsfGEwqZZ4MbdPXY4G/i8gc466WySzQKYtb9ZtBrm1qHTDQOV03kMnK8mnTeged0wUJoIjhLOa5WG2k5JOV8Bzlf9zaJB0dM7m6tus75gS3tioLMByeYa1HBZaTOopTDgWfwea/jM63SZh7h/PkdZu7jmn2IP5/BEuaHc9NIEUburBd473MdOAG/JscapEO4MuH43xe3XDzC75qP3c3h+Jys2ONHWd4THlYx3bNrHMZlNAl0nhOclotTgMe34ur7i2hGBz/ye20/lBRVDfd+grDJZbWKakzKRXBI4N5wk9LC47HH/wxLv/DjDj/+mxeUTD7M0QhKrVDOBM1VJHGu5EsAAZ94n1I6jWK4VqjOqqhLFBuFzkqaS7q7qBpPD2/itP/pLuKFNOH/R/nCw22srYCtgK2ArYCvwj6mABc7/mOrZ99oK2ArYCtgK2Ap8MSpw/D//yUsn/I//xeUSeZbBdzskMRsCBpjPJpJ2JDRwEUhDqdWiRJ43qNpOkqiTqYdk4iFOYkkoP3iQ4+l5LUm3ICAEpmt50KlUCHDmZ9dlI4k/ukiblrAZWBQOzhc98rLH4EIlp0mWBwisEa+0D4SBg0AnZ/nZhNEEoHwtG2tR4RFFAdq6RltXAp2p0yDk5vJvNrDi6yeTCebzmaSfqfcgn2ICUYBz00C0FKL6cLDISjx+eommG/DC3ddw/PJ3wDR1jAcInac0YK8VGyr9q5zQkvgz4Nk4ntfpyxF0NilnDQnXHmedbib0Wnuc1/B55G8WwKybCBrYrB9TSo2rKWedcNbN2BTEu9I0UPerGwN1lfgdJ5wV6Fc+Zw33xzqNkb95nXyWZpIGOG+SzQZIb4Fnk5Yep56v+JslTanTzQKY1y7nkUbD432ddBaNxvOBs9JpGPBMwEznrHY3r7UaRqMxBtAj2KyT7Fe1GSbvvIalW39tjzHzL/PP8O2k80aroY+3kYYLU9WJ51HjQAObOVmxlXLW7mamnU2jQOVy3txUurnZNAscNRAUCC3NBZmoHUNnJvGVx9mcs7JdOoVvJki2aztyZusJAYHMepJn43JWeg3eDHpWao1R80ABxPo6eA5wFvgsSwJU0nlVBHhwPsVlHmLiZtgbThC0S2mix9dSl8EJC6VHV9dc0zWo20aSwAH9902NDz79ENFeh9/4g9u49do+ormDwaul6Sqbr7rSqbBRk2x6EoT+ZjlXnVDGZ88jeGYjwgp1Q8BbAg4nBFpJH7tQTnNOBjRNIceG/zhxxSZ/TVOjbRwUmYunTwbce6/AOz9e4f69BsXCRegHWpE0QZKEou1gc1nxm/ectKO7P1TqIs9Vbmg2aWXeWms2uO2q2aiPyeEdfOt7/waDH1ulxhfj7wW7lbYCtgK2ArYCtgK/lAr8Mv/S/aVskP0QWwFbAVsBWwFbAVuBX3oFjv/XP7154nlcZk2HZwnP65EmbAgVYT6fIgwD1HWLbFXi6dlK3J4DAixXBbIiRxB5iCdsfAUsFjWyvIPjhgJaqKfI80qUGrMZYUUgTQIJQAgGCXuY8KvqAcuixzJvUTYEJmKWEHgiaWTqMthoi00BxddMgEw1h04eDr1gJONwnk5S0WUQNtMXTQbF5oC+6691Hnw9G1gRTLOZVRgR1ngqhdg1otUoqwYlE4hNj1VW4/RihbxspVHXbL6Lu69/DYcvvCagO3TOEOMUPtiYS0PmdfPAEXxeqzU2sFk1Ehz96WWaBopOQzdL02oNSTWP0s5jb7NKPPcKlIu/2dxGHmdJTW/g8xrmaeBoMKRgOc1Qzf0xbBaIPk44jxoHKuXFsx7ntddZTxaYhPNWqnmdhjZpZ51k/ruAs4bMY/gsqWYDlyUFrZPOI+C8TkAbyKyhtNJpKDc0d3STcn5ewtmATFW0DVh+niJDUfyRYGNzUT8HQP/CV7xu+Pj5r9/GzZLavaLXMB5nNfmg9Bpb0FmczerGMWMgZNaNAg1wXqeaNXDewOWNz1lUGl2HVgC1As5bTQOZCF43EFR7tU78y3eb2m41XjRNHQUqq4aPetpn7U5/1uVsfPUKPvOaM6lm4bwaMsu10nFSysXFKsTjiwSrMsDEzXHgPkbUX8p+SFpeksdaLdQroFuWhfLF+2yQShXJIEsE6r7FZXmO3RdCvPE7N3H44gRO1KFHDd/vEfpMU1NVxO85/vnaJ85JE4JfHw583chyAByOUUw5l2i7UsYzJq2hYToTzua4CQBvOkk3S6PB2sFq4eDssY+f/rjGm//lAmcPa3gDGwZyRQhXidCbrxrDUlsU8HpyHCRxgiRJZRzl58rkXVnK8aWiiM0EpT4eNUwBor1b+MY/+zPATyxw/oUvdPtCWwFbAVsBWwFbgS9+BSxw/uIfQ7sHtgK2ArYCtgK2An9XBY7/t+8fnRC48hc/G0w56BAyuRuxKRTBsWq0RoNykbfIiw5N4+LicoXlKkfnOGgHiHaiKJnyVSk3QllCFaaYmR6eTJj0Y0qXqeZB/L1dD/m8quqRVT2KioCLkEitFifro/uXjf14n02zVIM/OqNVo0B5KdOtkvpjE0FueyAwRBplDT1bIsJ3PUR+oAAilD+VII1f/cAXsM5UHlPQhGHc9qohAG9RN1qrcbHEKq/R967sH6HKdJri9isv48ad1xGmB/DQIMAlAmeFwCngOxU8h+k/tcRfYLRJOF9pKqiomvY4a6WGwC/TQJAuWGkkaKCzSoGaZDN9zaZR4AY4b9LN45SzcToLxPsch7OgvbXL2SSbVZpZmiOKS1unm5+BzsbhrJUYfJ1RZkhyWT9PPYZxN6+1Gpv3KKez8UIblYbRaBiVhv7qM8nM80EpMtbAWYA0j795jFoV5R2nikD0GjzPR8BZpZ11ypl0XWs0+JhqILhpGKgosobNhtSvsej2n9XbSWd9if69YPMVbYa5yj/jYY1r16fX+HvVgG+jUjEpXPWoScEbfzO/mkaBI+Cs087G4awA83NUGp1+bO1wNg0ElV5CpZpVunnTNFBpYNaJ/63A9jZ0NiCZgwevN2VLV40eVarZqE42zQQ3fTI3SeexOoNJZQLmLPOxzHwBzYssgIMWM/8ck+YUcV/IdaD2mast+LzaNrW6YUDbqGapqkkpm/2x0g6qtkHe5RiiBjdf3cXL3znC7FqAwaMOo4EfDAhcurIr9F2jx2MfXAIi563LcZUpZ04asm5MTnOMJcCvJenMBoEOJ7QGB2zoJ8BZPM9K88EVLlXJcY3N/hwszl08Pgnw9psNfvzDS6wuasRBiCRKEAXa2e9znA3Byb00jhH69DqnovrgmdO2Ldqmkc8XbZJOO3OVgWqgWMOb3sA3vvfnQGCB89/1i9o+bytgK2ArYCtgK/BlqoAFzl+mo2n3xVbAVsBWwFbAVuD5FRDgTAhLhzMTaUy+cak0YROhARtKTdMJjm7cQJrOBDpfXGR4epELYCaMfXKRY1nUkiom7CW0ZTqYwUAuvU4n9It6WC5LAcDznQDd0CMrCKl7lPSGdgSrSlFAgOk4as26NPbjum0QPHUCSYxqQ8AzFRlxLBDHeJz5PJsFEpizSSGVGj4UuFauX/VzlEeaS775mYQ2jlIASKM9pvK4XeqWlw3Ozpe4WOaoaoIdglYFvwlDwyDA7v4ebrzwInYPjhEk+4Cf6lRlJ8oN+rEF4K6PxXPR4zaBlBSq/rfp9aYeM89paGhCrkqNMGoEaN43fo/c38DGX+gC2UrmrrXEOrGrlRBbqejNY1phrFLThNXjBLX+ZvsxXRsNu6Vu2o+9fV87s3VseAOB1evXrl7Z9k3iVb38KiTePKaOk9nhK0nl9QG8+uey/n708BfhD2ptU9k+ydYnxDgVrWjvOBWtvhs/TjisJMibc1TNmmy+N69RqWV1Wo6fv3JuXu1/qM/drXNWCj2u9tUM+ec9t/mk9TXEyZ3OFZ1O21Hh0yKJC6Rxhsh9imb5BEPWIXVTxF4sQLlqKwwyO+OLpoLjJye7uEIj9F1EHHc4ySXBZvENYVEucVmdY3IQ4e63buDFr1GnAXRuDcfl+DfAcxqATuahk4keept589wInhNpR7krzRnbtiTehRcI9t0AZw3cCYA55hE6c5wnCCZsprOeE1Z16eDyzMOnH3p460c1fvZOjrpokcYR4jBBQA1IQEdzgCQOMZ+mmE4m4saPokj5nGU7CLS56kQ505l0plZjNpujKEo8evQESA7xze/9G8A6nH+h4de+yFbAVsBWwFbAVuDLUoEvwt/HX5Za2/2wFbAVsBWwFbAV+FVV4Ph/+sODEzaMImwmEKVigiC1pWeU0Ljrxck5SadIkgnqpsfp0xXOz0tUzSBaBUIWP2CqOJDmUYtlKVBWPNC79EC7ApuZNIzYMLBvsFiVWOWtpKMl16wTqdLAT9LNuoOXPMdkM3FSL7CYqWdSG2o2mGQmLCZwZmMt0XAYnYMsaXcVDAl8afol32uHs6SDW+WR1exRICUTspLCq1u51W0vAH2VV7hclShr5WsWcsSEtPxMpf7g9qtk9SBNCmfzHcx39wTKJEmEMFRp6jSJMUkTWZJOEM6EIPdNwJx8hoKdvE+QJBB83XiMkI6v9dBWA85Pl7j/yWM8erpEQZgVuNiZx5hRYSLQic3BBmm0x8+Q5LlWb7ChGR3FJp0rtmLZDNUkTdKh3E2dZuaPJcTn9pJ98cbt58SA1NVzBNazhibZyHNCUqM00Upalc0gWwxOh+lOiOvHU6TzCOfLSzw5vUDXOUgnIXZ2I+zMQ0ynEWazVJzbAVPK1BUMSlNCx0GRZ1gtVtLg8vGTHE8eXiLwOxzuT3B4eIC9nX2k6RxekMJ1E/hhKvcJBgmheyZvZam/KzdCR9Gq1Dn6jgl1/hhCU7q+Y/jRBG4QA2wmOKiacv+43zJh4vIM4H4qf+4g6olOjqnnMNnP2RWe40xQQ641TvjwXQIUBzbxpOKAWgROsjiI4gnCKJUkq1x0JrOrfdEq3cprhq/WMwz8LEd9J5ySKoyuluag6FV6mf+Y8h4cvSKB2+EFiNIJ/CCF4+nmdGquR5Ng7Z2QKaUePajR6QGXIHOBqnqIrjuD5zcY2g55ViErSvR8TeCi7jpcXmao6wFxnIqGwfU4CeWi6VgfbjdTyurcI+SMmZztOuRFjrzK0XCCrOX1WaOoFDAl5OV5ef3gADev38B8uoconMDzE/h+AtdjIzvqKExqX46I6CbkP3yGBnW9RJZfYpkv8ejJKX7y9lt4cvE+9g5aHB7McHRwHfNwjnbZYfUoR7cC0iCRJnlcKcFC13WPqmayt1+PC07fwO0b8dAzWd/3Doq6xKpdwZ0MuPnKIV547RDTax68tIPrd/AIm1mzgWMz/c0a5FNwjwjuQNisgLMAfibHqdLoSklHw9HHh+eggG6eoy2atpKGgVShSPK4JiDuVYPYnMA5xL23G7z9owKPP2UOOxTX/SROJSWu0swcyzjm6fO1aeT8jsJQfP6cBBS1Rs/PraVpIP9NpjOUZY2zswu40yMBzo4Fzr+q3//259oK2ArYCtgK2Ar8SipggfOvpOz2h9oK2ArYCtgK2Ar8k1bg+N9+e3JCWEMgwcQa08EEqQQFdHsSOBOOtJ0HP4jgeA6WWYXFsqaYQlQZaayWWUsquKF2o0XbuYjSGGEcoawGgdBkjgTHXOJdsGkgP1vgnIJv1CAw2SyJZGGgSn1B7iQeZ95MQpm6DQHMCnoY2EzwKRCa8FASdoShKuUs+gzfl4QeASETd0z1cR9JnEzjO4XVCHoHAewEzvRY52WFLK9EtSFL/zXY42fLon0NYFVSl/DLwzSNMJuo23yWIE1jpEmE2XSCnekUacxl6oGC4qFRgRCmqs9jUrAqSxRFIZ5VAjbWjZDfRYi+8fHowQI//OF7uPfxIzSuj8k8wbVrU8zngfhcCTONI5cu1ZbHtutRNWr/+VkEjoTPrBqhqSyJbzulKhEIrUA0mzQSNMWiICFAdVTqUU8EiLFEJgaU74RKFcIsfjaX9Ms0wtCjbirA7fDq147wzd84Rjjp8eGnH+PR41NMZ1Mc3zzEzZuHONibYsa6EdYHVF/QyyKzFML7h65BvsqwJHAuO7x/7wnefedj+F6Nl+5cx2uvvoKjoxcxnV5DGM0RBDO4/gReQBAZyXbVZYamyuQcZjK+7yFAU2Av91ugrj5Pegd+OEEQ83Mi8eJ2LdGiK6DW9XkO009cYaC6gJMFXCkwAspKD6FUHVxd0LaVQECe35y0YQq2Khaoyqfo2wJBECGdHSCI5zrdqi8Ko2YR5zn9JLw+6fRVKwLkOpZGfoSBPVyngyPQmSC4km1SSFK9F36MlhDdoSs9kuudINjp6YtQkJnjgjiBO34mfcV0DbdyjTo+z6cnWOXvoKrvwQ9KoPdQ5kBWlciaFRq3QdMPOD1bYbGsECczHB4cIQgnKGqgHQK0gyeTVNTg+I6D0PORBJE0rcvyFc4uniCvC9FRFFWFVZZjlXNyANid7eO1O2/g1dtfw97sCFG4A4/H2485GqgUtPxXTi/NJXl28/gRxjtDgao8x/nFI3zy8AF+eu8j/Ocf/gTni1PsHgSYTALs78xwtH8dM3+O809WOP34Ak7jykQIz08/oAs+pCtGNfeTNP8ADy18SjQ4bohqqJNEdOUWiPZ8vPytW7hxdxdOUsKLWwQhV3rIlA2GoYDnUqfBmR9uK6/IGM4wgetwFQWdyZ2cd7zee2kaWIBObTOJZY4ZH+u6Ws43Kjo49nMc6DtXrp/lYsDpAw8/+S8V7r3ToM4DBH6ImL8bqJsBJO28uzvDZEKozOuRkynctEGAc5rQoe/L6Cie7oY+fG4TVR4OLhcZLi+XiPdv4zf/xb+FE06sw/mf9Ne+/WG2ArYCtgK2ArYCv9oKWOD8q62//em2ArYCtgK2ArYC/xQVOP7D2/4JU6eEJUkaSkqOUEnCttqdWlXAMuvROS68gCnEDkXViUd5byfBLPXhDA1aQkRJ6Droeg/1EKJomOSjYoNNCZmYJhhR4ESlo7mbWn3Az9eaDJVSllXnAjUlTSsaXT6uUs4CleU5MT/LYwSGvCkVhydfCZMIWkwamu/hPhMi80YAuElO08XKRCq3i/tK8E5A2q6BL5OV/L5jEtl4e+lulUaHapsI+Ahmd2YTzCchJkmI+SyVZCDdp2mSiPuUX9mMSy1TDyUFTe+wJAfRo6lqFHmOLMuQ5TmYRhcYKollQrgZzp9W+MEP3sV7P/8EnetitjvBweEE05lq7kVQx4R0lhWo6FUlbKf2RGATwb8CpjxuvdzoWOXxJFAkzFfgTEF/pTShl1t82jJRoPzZTAoTSqpjx7Sw8uc6LoGYqqcjzSIJ3Er4IfB7/+wN/MZvvYC8OcUnDz5C3ZS4fnSImy+8gMP9Q6SpAvLi1abyhZ5calBIhRU3RNf0aHksqxbv3/sU7/30A0mr3rlzjFdffR2H125hMj1EHO0gDKfoOgLNAH4Uy/nU1BnqcgmmUHmuSQrWi+AxySygkilg/pwKxWoFZ3ARJVMEUSrpWE5MMAksyWffl3RyXS/Eu+tKXJrebaWpEXDPJp10gPf0StPny2NSK+Ds8RrsUOYXKLJHGNoVojBCmOzCD6cCg0XbYPQRAvJduMEEfrLLBmxaBkLIz+utEvjN65MKBeM175sSA1OuPMd7H240QzzbhxdNlS+5aeS6EYrLWnNSRmttCC/7thaPsUfA2TEV7Umyvu3PsMreQlm9B8fN4ICTHhMMrovz7BSL4gJ1P+ByydTzgDSZ4/DwJvwgQVZ06KCSzryiqcshEPYdT4DzbDJB1RR4fPYIWblCTWDaNMjLQqCz5wY4vn4Hr97+Fm4evook3IfvTkQ9QYWFeKHBa5uTRQTOalKKqxzYlA99jqY+x+XiMd7/+CO8+c7P8NZP76FoC8z36EtuEccebt04xotHd7B6WOHjdx8hP68x1D1z9wJnozhFlKbisjfwP/JdJKGHgZA8y1GxSZ/TYUhaTI4ivPKd2zg4TtE6C/hRhyj2BDj3fYWuz+C4NTyfx4DpeF5vKUJvH54zl8mLjtsvKWgFncs6R9PwnOKkBidFajRNAXACQgNnrpyoak5iETj74Dh/ftbi/vsd3vzrGp9+4CJyY1mVwXOya9X1QW/z3t4cs9lEuf5lxQb1HhwjVBqdJ5H4m3WKnmMmxy9ODJyeXWCxzDC99gq++y//PdxoaoHzP8Vve/szbAVsBWwFbAVsBX5NKmCB86/JgbCbYStgK2ArYCtgK/BfsQLHv3/LPyEwVIBAaSyYCCaoVdYIwjkPXe9iVTW4zGqUhCsBMDPklF4AACAASURBVEl9JBFTiB3i0MN0EkmCmGBxkXU4eZTjclWj5WeLxpWfTfUCX8PkdCsQTmkI1BJ6afgm4FbpMQLTME7StWrpuyg2fNU0TsQNAxO1yqMc6maBhB/UVcQxm1gxcVoLcA5CaiYcBcVbeqqVWkBUFxFTiQq4inaibmT5N3Ua/J6pX8Je3lfpZtmajXaCmEwClATRg3hOd+cTzNIQUUi1hwLg3K5JSpWAAs5TfV/oKQYkhKxRKMlYppvrshJAzAQ5t5WOVII2pR4IkWUdPvjwIX7y9ic4eXSJKHbw4ou7uHFjLvUgsOR+LhbUBRQo61oahXHigOC8anksGBzmRAHT7OpcUBoM1UyN50IQsMasvQLQAqElYc4GfEw6K/BMUCmwWdLOnKRQDflM98GmLdF2GeY7If6bP/5NfPPbt7DKH6Nul5hMmJ7cwWQyk2ZobJAoyWgBXqrpHCc2mqaSfO80nWKSTISNZssV3nv3fbx/7yPEsYNbL9zEzRdewv4hgfM1RNFcnLdNw/PRg88maBPqNYCquMTF4xMUy6WkbnePbiGe7sMZAkll8nhW1QrZ5QVj55IADqMEnsfziz7eEF5IVzkT0jWaeom6JJymhzdQOgpOjDC6L59HdY1qLievbwsN9DxJitbVCmV2KuCZYJBp6smUapAZerrGqe8AoX8AsBFiMIUX72JwI1kS4Dk8pvSTM4lMSF+hqgq0NevGg60UHkEYw4vmcMMpHD+BEySSvObz1G+0ZY62yiXRrFLBDryA50SLpipQF/zMRj4nmcRw/RWy4m0sVz9BP5zLfjr+DL3rYlUusSwXKJpGgLPjptjfP8Zsui9qCCp66HMvCUBlEsgXWO/DwyRJsDvfERXL2fkZsmKFpqvQdI1AU16jSTzH7Rdew62jr2OW3oSHKdAH8JxArZ4QQ0ePbmDKXykvZKyRU7ZCU52jKE6R5xd4+2fv4a/+5gf44P4DpajZj+GHnDBosTOb4tbRbczDAxRnLS4frtDnA/q6x2rJlQi1nhCiPifSqd8I0ySiwAVlTv99jg41kv0ARy/v4iZ1GvseeieD6zeiHuLEDicLqmaFfigEJPO85xxAFM6xM3sBk+RQTYzJJEeGHhU8j/55Ngys5dqR8V2uG153VLVQP8IbxzLWj5NpA8rcw+njDvfeyfDumw1OH/jwnVjGK4HUda3GSZ+TJQTbVKL42N+d42BvX6WaZcLJV01awxBhFMp4yvGqoue6bpDlNZarEm56A9/6538BN7IJ5/+Kv+PtR9sK2ArYCtgK2Ar82lXAAudfu0NiN8hWwFbAVsBWwFbgl16B4+/dTU+Ui1epAwTimqZuRFXNIM0B2dwvZ+qVjmUC6chFErNRVKA9pYQjvcAW+psJj5Y54XSnVuPrJm2ElUwuMilLiChuUVFn8OerdDD1GIQtDMNKWlbDZiZqVWJQJ5IlTcxtN25mAmd6eZXf2SSdCaMFjvpMl3I5ugLO6qaAtR/Qz2tAqi9AjylELjlnOo96CWmwpb9nwlhgswbOAme5L9IkTLmlmVaeT+hpdhEFrqScmWYWqE6YHvgCm5kYDMNQJbgJwHQDQ/HyitqkkZv4prteEtjS8JDJ2cFD1QCn5yu8894DfHj/CaIIeP21Y9y+dX2tgmBauSgqadhFyEzYXFYlykopOpSlgjCUN0/9nI5pSg2Vde15rOT8ELLMf8oDzHqLy1kfE+W4Vo4R1pzcWlzHTE/XOZKJgzfeOMZvf/cV3Lg5RTdkcJxazic2HyNsZCpYlBzc3kZ5lpVrl+cMZIJhOpkiDmN5LeH8z977AO++ew9xCLx09zbu3P0a9vZfhOtN4Tj0zk7hUj3hhuJh9uNY0sttlaFcXqKpKvE0J5Md+Ez7Mu0sCgwm9HMU2QJ1WUpqPE1mksyVejGVS0UGlQqyOqBGxxSxnsSpazZz62VSQ/QT+rzhRAtdu0xFVwJ3leqCBN3TjTN5HHgeqDe6GKgwCRPEyVRS7pKWBsFugoGAV8rOc1HdqNVQCddKoLbA+46KBg/JZIYwnQNeAvC9BNisMtOpTDJXOdoyE/DJdK1KYzNpzpUKkj8GW3IGQYwg5nKES5TlO1gsf4yyeqRc1k6MdnBQEYL2Lcp2wMWyxPklJ5xSXL92DTuzXZUSFze2j0Y0NrVyyLPWMa8THjvVgC7LVihrppxLuUZ5bHd3jnF07SXsz28j9HfhDLFsGxPpcmYLcCZmVt55mQ6h97rjsVqhyJ4gyx4L4H3z7ffwf/9/f41HT58gmQbY2Y0RJUzt93KO7s12cfPwFoI2wvmnl+iWQNBH6DjurQpRfaiJCkdN3HDiwXNVEthzUdUlsvoSe8cJXv2NF3B4awI/beD6tUyAcPxT84C8zulcrmScZGo68Kmy4HnGJn1MyKuxlClnTl4MUH5m8aVr9QwnCKh4Edgsx5+Tbbz2Oba0yLMBq0sPn37U4p0fLfDBTyvUWYydyY6MT7JQhOekjM1qQlKNq4OM17xmxWPtccJENezk5CPHc8Jm3jjmyK2h17mHk97AG7//Z0CQ2oTzL/1Xu/1AWwFbAVsBWwFbgV/fCljg/Ot7bOyW2QrYCtgK2ArYCvyyKnD8vZdmJ6QSAnrpHSUwEIhILEPdQI8sb1AUTM0N8EMHUepLAzrCL+oSPD8UQJutCiwuC/Ezi2M4IAhT6Wb+Mw3V6GVVDNLgH93sjI8LuGQjQIJOwlsFiqQ5ne/JdhJaqkaCCnxI0z5CEOo02HxP/M5KuyGaAp9Jw1A7bc3P4vtUolnpPQat8OD7qHAYxDtKGEPgJ8lmAc5MDmr3MRvuOUyCqxSwAaEE6uJkluXmPkJ3kAT4fJoKYJYUNYGf50nzwCRJJDmoUtusv0qwsjoEkgTe9DcTODPpTIhJECepZ8JOx0fetHj/4yf44OOHknB8/ZUXcOfWMRzqGcpSGncRzJUF09IKulWVckLT4ywuawFFXILvSyKaoFeaKPrKNyx2CNkuHhPVXI9gSyYNqDQhaGfzRt14T5K2BNVsJMhGeJKK7MGE843jGf7gj76B116/jjBqAdTS4FBNfPCz2dCRyXKC0kaAP+E3f64Ae5eQk80gVXqY+gCmn08+fYgPP7gvqoe7t2/jpZe/jt29WzTPYkCIKJrA91NRZRBuutRq0HVMTQcBu2rtJ27mwfUxMGWrvdMEdITCdVkoCJrO4BHUDp4cGx4njyl6bhMbLko0nE0BefwySYkyJS5WEa0EIbTj6SNp0ypHuVrIftPbzKR1GBIEU/vAyYJMjpfrB0imOwLFCWnZZJGbriYMlM6FsJowUCluVGNMQmJpPGn0CATO0xl8qkFcgmbdkJCQkseKzRTrCl2Voe0KSUszIcsJA240axlFM/ieSnZL00A8FeC8yn6CvDhBK43sfDQynPBc9VA0PS6yCh98comzswo3rh3gheMjTKd7mKQzREysD466/lhTz0cUxUiiFHE0FaVEnq2Qlwu0XSnXahzvYXf3FubTm4jDfbgOHcc+PF6f0tRRTWzJxBeT+DpdTpVG3xD0L5EtH+Hi8iHKJscP3voZ/q//569xnj3FbMfHbM5meAT9SuWTRDFuHd3ETrqD/KxA83RAPEwQegnyosYqL+SclWuWY0fNZo2drGqI4ghVVyGrLnD99gRf/+6LmB3SV1PAC9m4VU1KKAWLWkehVjc4iOMp4mgiY1ZdU82RSY3NJJxoeKjOoK+bMJorS2R5CSdr+BkKRPP6ZqNYJqG5YiPPgPNTD/d+WuFHP7jAgw9rRE6Ka/v7kuiWBoEy+adWkohTPeTKF/5uKARgT9OJ+JtlnkT/49hZyPhTiTu+ZaPWDjKRickRXv/df00NjAXOv6zf6PZzbAVsBWwFbAVsBb4AFbDA+QtwkOwm2grYCtgK2ArYCvwjK3D8nePkhIlKpSsQxiRwN5SmVQR8bIQVCwBjUnWQ+BohWodFVuByWaKoNKyUtLBSZzj0+1Jv4boCG/l6/gDCQknHEabqhBzBClOAgvocBXQI5QjMmF5WCWiVWpYUtE7Yip6DQDfwddpOARFpHOh70rSPSglZUq4T1lx+T4DJRN5sNhPlhkrrdgo4a6hN0KyAF9OAGhoxZcz7nVJuELIoiK7AFn8OobFsD/ustbWAwsBzMI0jTJJY1ACRNGekb1p5ppkEJMDhEnQCZ2kcJ0Sezfwc5GUpwFmpKzyVtq5U+lOcyCFbkjl4cHqBjz55iKLIcW1/Fy8cXUMSBgKWllmGnEv581KgMVOkIhMYnHXamYlS+mAJtuhE5r5KA0H6k2V/RRaynjzgNipthtB25XCV1Lfyf/NJKky4rF60JnQk+0AQdnjltSP88Z/8Nu6+dICqusQqeypeZ5V0JyjrUVelLPkXmO2zoSJT4C4cbl/TSQKWtzxfYbVainJANARNjTIvsDc/wK1bL2M2O8Jsdh1psidqmDxnIzYPU0Lb6VyUH5wV4enLPWAqduh53hI6K++0GzBJ2qGt2Aivg8emiSHhWiiN8TqZjCgkTcztI6/12EiO51cgAmhRbBAS0i+tKqm8zpJe5jVDt3WVq8ZsVIr4KRzCXBaNiem2kEkIj2l4AdE+ho4nNlUGrkBrQndqG6iKkAkdUUeQ9UrsWgFXnjPiZu7gcHLFpTbEk8kLwki+gb1DXU5C1CXamsA5xzDUgKvcx9SJ0FnteEwRBxg4+dGsULePkJfvICvfQdUw4cxr30fNJqLxDB18nLFpXFXjo5Ml7n98IW7jV+7ewvHRC5KaTtIJ9vb2Jb3NiRK6xn2fqwNmmKZ78JwEZcF0/gqO2yIMY6TpIdL4EL6/I6oODEw2M3k/wJF0L4Gr0kBwTCLElokicTdXGDpOlj3Cg4f3sSpW+OHb7+M//NUPcZ6dYzJnMpkrEqiyUCsXJmmC/b0dHO0fYh7OUT5u0F4CsUdHOGE5FRTUkKiVDPx5hM8NJx+aEmVTwIlq3Lg7xZ039hHvtOicQs5fjkkcA3lecCKME1Icf+uaKXteXJwAIrzNUDcrtNLAkaCaSiNXPOiib3E9UdIw5cxjzdS9YGw2xWTTQhnfSkkcF5mH00c+fvK3JX741+dYnFXYnSSYT+ZIYtUckGMb085sGmjGaJmEqanpGDCdzrC3sydJZ048if6n5eqYEnmRK388J63aAXleog32JeFsmwb+I3+L27fbCtgK2ArYCtgKfMEqYIHzF+yA2c21FbAVsBWwFbAV+AdU4PiNo+kJVQVMAKr0sIK2VF7w/9QyfpWU4zL3jX6BMIGpTqXMYHJSAA9lAboRIEEu4Y6BkqrBnk4bSkqZgFf5cZXXlkvftULDQGYmj7VSQ6kotLuZn60hNIEuk7Sm4SABj2oQqBQPAkDpIGZDN3qLmRJ1XcRs2BdrkC5pYpWiZmK3o8JBtlGihpJSJTjnP6mF1j0ozYMCWNJ4UNyl6ucrxtfKsn0CPEn/6gZ83DY2CeS28p9JRYdhoLaBiJbNzRwgFw1Gg9DncnoupfcREGYSTNMt3Feo2hYXqwyP2ZBrkQkQIhQj1CZxyosVzi+XOL8gxGXjP5WGJVhVnRsJXJUjWqAzJwBEsUIQSXUHj51WOoiSRGsJlONCkpMOGycKe1aTEipJysQ0ESjPkxpB6OCb334Jf/AH3xLPdBgQ1F6iqgnOSjk+ogKQZnjqnOA2EL6z1pIEbujWLgVaZasMl4sV8qKA53eYzwPMZqGA/DiIMY13MEn2sbtzhJ2dawiDKdmvAGvuH0Fe4EcKvhOXe4R7E8CNJPXLlLMAZwGASkXBdDofU85mQmcCZ6afl9L8TyrSc2LERxBycoF6EOU8pkeZExE8PlEcSJNBnlADG+9pQCw6giBU2+Dx/FRwlNCeKemOdRKlBc8D1RBPrlamzfsGDo8Fj6WkqPm4Vknohp08N/k8t0ly2G4Ex085E6AkHHIciaDpJa5Q5Bco2eyvyeGHAabzHcTJRBzbA33fVM40Nbo+x+A+RTt8gLJ+F2X9WM7ffkhQN9yHBGUNPF1myPoGnz5Z4qOPL9CWwMt3XsTrr9wW9UzXtwjCCNPZHqJkJh7oYeC5P0Ua7iHyp+haV65JXp5hECMKp/CDKRw3kQkDFS7vaDfG0DHBvMLQs2leLbCWJyqT5PSBUzNBcFpWBZbZCk8uFvibH93DX//te8jrEpOZizikm5hjJFdCKOi8uzvFizdv4ub+DdRPa1yeLIDKgTew8SPPFzXp4JFUi55InbtFU6AeCswOQtx8dY79FyP4kxqu18lkk2iBWDdOCqATnzuhM6/Lph7AMD5XCgwDE8qlKDc40SArQFyOy9RvcMKOY5lSerDRJs87dT44MnYrJz3d3i0Wly5OPnLx5t+UePM/XyC7qDGfRphNpzKOxHEo28Xzll9jTrjoMVgmT2SyLZQxiqsOmEjneZHnnKxQzmxO4PE6Xa1yuX6Tgzv47X/538OLZjbh/A/45W3fYitgK2ArYCtgK/BFrYAFzl/UI2e321bAVsBWwFbAVuAXr8DxrZ3kRDzG1CRIWlcBY0IESTsKYFWJ3rpWWg1iEHmGAJk38XsSOA8QXYZWTEhm2TSXk69qaThBhyQ69WOmAZ0CzsrJLNvg9iAXpTKDwE+BcJUIFhUB8ZjWgTAtzddJsplghMBZ/2yCVGmGKOCH4Jw/X6WZqdqQpm4CuKHS0AJl2IhQNdzjYwSdSkTBMOyAyniFCeYcJqoJYBTc5nYoRYZqaijbyNpwH8RTrRzU1G4QjBL2qhSvSjdz3/qh1coMR3ywTHoS+BIiEaRO0okAawm/okHV1pKEXmQ5LpdsqNaB8JqviSNfmq1xmf8yY3KbHtUSi0WO5WXDfmKIQuXNZvO9oVeqELqkWSMFOwmupIebhGMFTHOj5RxQ5wv/n8CZR4bnhJlwYM2Ywgwi4OaL+/jeP/8OvvPtlxH4TIFeom0zNG0uugYmQAnqXDZ680KlLKHapalRlBnoQmZiW3l8C4HN3A8CrenMxfHNGY6OdiWV2VYt0LnYnR5gPj1AHM0REUoOAVr6yJtaKVwE6kbw/AR+MIMXqHQxmN71Q4HLwr97eq15XAicXfhhCj+YYOg9tITJ5QIDm/RJg0TqWtiwTp3T6r0KmBPE8bAz/U0gL8C5VfoSl/WW9zNZzYaAqimg4/kqLVznaKpLSc4T+NLnK80VmeIF1QpMWHdw+Zl60kBdw+rnMu0rid+ODeV6SRG7rEk4A4JYmvtxooOTBzLtwWR2ncm+1W0pzQEnsx3Zt76u0dWlNCRken1wSjjeJVp8iKr7Oar2FINDgJyiqgJ0bYgs73C+XKFwOzxd5fj4/iUuzgbcfuEmvvWNFzFLqXMhGHUQJXPM5odI03143hQuUoTeDuJgV1LOqsZcTRDI9vDmsFZC/Bs4fYmhX6GtLlAV5+iapUBnOo4Jcnn8eV4RiNLNzsmFZvBx76OH+I8/eBfvfvBIxrrZPEAS8xrluMHjxGvcRZqGuHl8A3dfeBFTJ0Z5VqA8L+G2BPGugGGOafSiS1NOetGHDiUbRPoVrt/exc1XdxDtdUBciW4lEge4auLKCS7CcUJkNYlG/UuATpp6cmKGSX2Cfk5CKG8zVRoynuhJP16za+DcNTLGc2WGUgWxAWklif/zMxfv/7TDm39T4N5PS7SVK8CZE3JKD8QVBjxXOY550hBVnO0Bx1DWXjV9lSGS5w6vGXrwK54baoVLXuZY5ZmswODvgJ3jV/H7/+p/sMD5F/99bV9pK2ArYCtgK2Ar8KWogAXOX4rDaHfCVsBWwFbAVsBW4HMrcJwAJ+YVwg/1N+a+asqnOIKk5Zg0Ja7RYFEUB4qord2xKuUsa/eV71eWd6vXEKJog4D8JAEjur8cE8FUAfAmTf4I5XzCWQ3C5bNcAaGSIObjTCYTh+pmdoQhkm4WQM3PVw21+HPF/2uaBsoqc5VgjmXJOFUShDVQsJo/w/fVcnafCW+l1hDVQ1Mjy3MBz0wch/TtRmzgRZjDRCXTp4QukgkWMEOQlEQh0jQRdYaCtKq2Ul/xG5t9Vd8TDDFlzeX5WZZL07+6aiSRO2MDNRdIJgF29iYYnBZ1W6FsaqzKHL3TYzJNsbMzx87uDlI2/gp9eKEnztX79x/i3Z9+jPd/forVZY04GpBEngJlNevGpDWBKFPKBO6q6WBeKK+1QGUCUkmXK+DuE/55TEEqCO3qJo08lmVd4uD6DN//17+Hb37rDoahQFsvJXFKf3NV///svVeTJFl6pve6dg+dsjKztJyWozEAZpcAFovdJXZBo9FgJI1/klckL2g0wxoWmBnM9LSW1bK6dOoM6dpp73fO8fDIqh4MYLhYVHnORIfMSPfPT3hHP+c9zzdDnC5kcoMAOAi7Ag+zVPmrZ9MJZmzYR99uQZcw3bExTk8XmC8yBB0Huxe7uHNnD5cu7coxO9o/Rh6X2Nu+hNDvYj7JkadUcrBLYCmpT8GBDsdTF53eGlx/gJL+X6cDh65nUckQ6NJ9rCYBCLfpAPaDLjy/K4qAZD5Flk5hOxU8aXqoGruJazuJlSPd9VVa2bYFqlIZwrHCFDwBIycTXD+E4wfcKOUZJrkngLapUsmQMUWdz2BbuUx0qCQtwWGKvGRyn5M+OqGsE+qiZuGECdPRKRsfniGejyVVPxxtwu+so3K7qBwPuW70KKsCmCCmIz3gpIMan7C5TzbiWYzF+ETcx9wWwlLbyVHgGIvsLhbFFyjtM2mkmOcB4gUhv4/xJMPRZIzcKzHPMzx5OsWTxxU21zfx2is7WB/56HXoW2dzwAq+P8TGxiUM+hdgoQur7CH01hF4a3LMWCNTAzVpxBURnORZoExPkC0OEM/3sZgfISWoL+aiJyFwlkkAfp5zNkQt4AYDlG4fv/rtp/i7f/gIR+MMtu9jfb2DQZ+pfh5HpqYracBIyD8c9nHzyhW8cesVjPwBxgdjxOMU6SzHfJognqnPLE8tLicQHJqwY1jdCpfvXMD21T6KcI7KjeF5nITyZUyKLodg27OQsHFjkaET9dDvjSTZHscLpOmC3hOZmCNw5ut43vADjhummDnJoPaTE0KypsGiuz2Vzw5/eC6bjDMcH1j44J0FPnpngcmJh240Qr/blUlEpsD5bwDxy1O3wqaVetKPKiCe++S86XoyRBazmShP+HrqNZIsxXgyxpSgWZLYPKcA3a3r+Omf/jWcYNAmnNsvKm0F2gq0FWgr0FbgJapAC5xfooPd7mpbgbYCbQXaCry0FdiNLDwiDFNKCuPfVYlgbUvQcWalUJCkJx21KtAqIE3gqQDnSlLFplkaARp/RNUgBEuliOUfBGw6Ua2UGqoRnTiexfNMsMz0KVPH6ldUQzlFagXmNuC03BZ/M73BuhmgaDIUrJZEIwEjQTY1BoTnslFMDavUMcE5ASobD5rf422V4Fs2K+TflySudENUXmkBrqKPUNsljQxlw3Ui0COYZkpQqTAIRPk6SZdLSlvtIxOQoo1IlQOWKURWlNvJ20z1EsJyHyRtWzJVmiPo2rj16jXcfO0ag6oAl+cHBgwRmlLRQH1CgTidYzKZIZ5lApsPn57iwbcP8c2XT3B6lMFFBM+JpLHYgmArS2rVhUwSaE83k5MEdtwuemW5X0on4iKMAkk5J2ks7tbhKMIbP7iGn/3xK9i60EE8PxNfMVOaarys7iebirEGcRJLIlI1HctQVhnSbCH7IA0FC3qhXayt97Czt4HNzSG63QidMBIoms4zDDtr6AQDVLmLLCNQL1GkOcDEr06sM0XcH66LwqGy6NKOYFmqboSuqTQwZGSVY4PPEx778PxIJi7SZAFGxR3Phi2u6VCAOVPA3E9Oorh+AJuJadfXDRgJgXPkyQxllsrzXtSH7XdV40I9NpTmhIllNoykuztVkziiXrFVM8uYagVqV6hyobYmE50MIadoZNi0MJvBrhKU2QLz6VjSt6P1bXjhEHAiAc6ZNIVUzerEBc3x7FK5EUjim7Xh3+TYj2cniCcH8BwqMKiGyVDgBJPFJzhLPkFpnaCy2QAzQJ76SGMX8aLCIsswKxaYpgkOjzPcv59JA8Y7t3n8AvQ6LsKwC88doCpDOFYX/c4met0tRMEWXGcNrsOUNRtwKigvizSo37Ey2NUMRXyIePII0/EDJMkBimKGiioSGct0OhOQq0Q09fJxSufNCGdJiP/r/30P/+2XHyDJS1iujfUNHzs7IYZDniMzVCXT5VTpEG7Ta9yVlPPNKzfQCwc42j/DYpzCL10kp3OUCy4JsJHECabxDIWXorcdYufGBtZ2u7A7OWxfQXuev9SpUp0reT6RhpgV1RpUh3S0gzlGwRS3xVR7gcpSiW0ea06WiTtfmkPyPJIoZZKeTuR4SVPqSDykWY6T4xiP7+f4zS/m+OS9FFYRCmzmBJmsMOF5WPREbIIawPd82XcqSbgCgn+vqeDhwUgWqlEgJ+h4TZVGRtjsuyhtCs4LjC7cwo9+/teA02uB80v7FaTd8bYCbQXaCrQVeBkr0ALnl/Got/vcVqCtQFuBtgIvWwV2I9t6pFQVBLNqKTfhlgoek4jq1LP4nZVUgmyHiU/lXVYgmARaAIxOHStYIh3lJF1MWK3UDOp1oq8Q4KxKrprFcTsIyVRCmVyY71c7nPXz0uxLqGdRw11pMiggWvmJybr5t7gNfsCl37xPXQP/NptuWShyNphToJfQhC5YJvcE+MjrlAaDDlVCZwW06d0limNymh5c5T0mjBHVBxPfZFdcai4pbKX4UEvlFYAnRJLGhpLCVq/X3Ral9ioFrhUMGZO4qtEXAbDyOecC8KmXKJGiO/SxfXGEO29exZXb23CDHHk1F+evAupM20aigcirBGmxEHjp0sGbWTg7meHBt0/w4Ttf44tP9zE/IzsNyGOREvQytW3UJaIN0WNBlvZzOwlD6UP2xO3KhGXYCcUzu2CjvGyBazcu4A/+Hc2yMQAAIABJREFU6BVcub4Ox0+RLKYoMzZsU8eIagQeF8JrwrB4nmjQvBBoTbCtFB3UEsSIUzaoiyVRPBh1sXlhHevrQ4HdHEdREIIC4TKtEDoddEM+NwRAkO6izEpUaSrbwCpZnAhgUlMa/nGbPOUopkKEI0dS8hxfdD5HcKSmvjTPE6gWzwXueYGPoNsDrEDUI0w3V3kizeuYXLboFaEmgzReNCVMXc9ES0E47IZ92F5HfNKSlFeOEwWbBTgrrYM0BSRwliQrIXwmY4Tgl+5ienxVet4Rd3A8nyCZnaDMZ7DKBIvZRFzgG1s7CDpD8VUTunPugClUgm1Ca+6/63fR6W/DDYcoK0/5vDnpkkyQzI/g2KmMZaZtK2uCk+mHODx7F4V1rJYrWCHKIkCyoIPYEah9PD3DJI0xXQAPHmScqsKVywPs7fXR73HiIkIUrcG1+3CsDgJ3gG7ExoDb8H02BxzBcboC/5VbnOejFCimyBcHyGZPkM4fYzZ9hCQ9QiV6Dfq3mWrm+OVnj032QlSVhzR3MctCfPMoxf/5f7+Ptz/4Bl5oyQRQ1LVw8VKIvb0Oog7PCzE8RzVAFY0Ms9dRhIu7F7GzvQfH8uFbIbzMwem3B1gcTwE2EkwTTJMpnC6weXWIzStD9NZDuFEFN2SaWXwUWomh9DnqHKM0HqK4sX19TmXinOceAnCexHLRmjDRzGPOlQb0plOdw4SyacpKxUaaUidTKOCcVjjYn+Orz6d465czfH3XQmB3MOh20I04OcbUtV4xohVD4obWqz3MChWlZVLKI+4CtTcE23ycvvGUaWuqPjyOzhR2UGK0fQuv/+h/Rll1WuD8sn3zaPe3rUBbgbYCbQVe6gq0wPmlPvztzrcVaCvQVqCtwEtSgd2OQ+BMzYAGw8rOLPcFAms9hhiTCT/E3SvtBFVvOIHAgmhVDlcSvjq9rAGzoAgCZ1s1JOP7kEuQRSnYrNLJkj7WjmOTWGa6TqCzJIZNYlc1wqO+gtd8DdUblk0Qm8F2K0lH85p/p9NhetVHEFJlwPRwIYAsTYDZlFDPgueE6IQjRH5XlBFM10pTQ9uSJeNUYYT0PRNosoGcBsMKthJMU8FB965KJ1JXwEZbvHCZvALZlqRk2fyO70sITccy36+S9yEEYpqQKWGmqqkjKDGfLTCdzGQpfJoR6qloNxUUvUGIm69cksvogofUOkOcnWAuTd4SAZvUPkTRQFQPWZkIpJYENlO0hLKEvIsCX356H2/94nPc/fAQk1Mej0jS23RLS/qdx10fP1E2Ny7cN+W89hEEgYBPKiiyYgbHTfDaG9fwgx/fhOPF0iSwqnKgZJNFgnymY+m8LWQfk5hNARMs4rmC6gSthKcO0+sOvID1TxCnE9hugfWtIbYubEgTPqYuCd0824XvBnCpBgEVAevo9ffghhdgO0NxO5dxjHQ2F2+L24kEDs/OjhEvZmryhKCZzQAT1hHw/RCuFwm8V+A5QOCFMrExn00wn40RRCH6a5sC+dO0kEStI2lY8lxPeZIr1pLKDAJtHvdU0tEEdZbN8RAKgK+bMcpqgErAI98PVF1YCsCTtdbrEfieHtOmHL8qySu6jYwp0wXmkyPE0yMUCdPtY5lI2dndQ6c/ZJZZkstK95ELQKeigaAw7Kxj88INdPvbyCtXGmZysscCQSZBLhvx8TNQwnKmODx9H08Of4scx7BFtUGoGyCJmca2kWQlnhwdY54nKG0fT/cTzGY5NjZ6uH5tC8NBIJ+VIOhhMNiSY+dUXThWH4G/iSi8gDDcgO8PBO6Kr4Lp6mKKdHaA2cl9pIunQHmGLD1Ckp6Kq7gUdzvhNJsQcoUBjyFT0hGKKsSjgwS/ee8R/p//70vce3SG7sgVRQ1T9dsXAly/McTWNlcp0MFdyIQSdTlMFcfxXPz1O9sXcOv6HVzauox8nOHhJ/dw9O0TFPpzm1kpOps+9u5sYf1iH37XhRdY8EI6u+lV5uQKtRNcMeFLcz9JO8t5leNGNeJUKzyo8ElR5AuUVSqrBQh3+WEhcObIoHaD/nZCaFklwc9YTHc1a+EhTSw8fjDDh+8f4sN3Zzh87COw+wKcB91ANDtMXUviXc7Rjvj8eQ7jOU0UQ9o/zvMWf/KUTSSZ2FYrHbi9VLWkZY64WKCwEkR9F73RNdz+3v+IvIha4PySfOFod7OtQFuBtgJtBdoKyH/7tWVoK9BWoK1AW4G2Am0FXvgK7PYc+5ECy+pHULJizvJtwK4UdFZI2SScl9fGnWx0F4TXknhWSFpRSf1eVFaou3q5uE41K+BslBoKpMj76gZ8dCpLIthT2gqB1/JG9JzSYUrglMJyU/idCkEHiAYOukMHna6NwTDA2lqITo9QWOkuuDS8KhycHC7w+P4ZDh4lKNM++tEWbBDaKeczY6MEc4NBH92oK9uW5Uz9Eg5xObtK9ZmkMn+H4IXbSQDLtLUkyGt9iEqH8n3TNJULy8Qmd0bdofyo9AZLABi5pIgrBQJTunoLcTH7kYu9a7u4+dpljDZ8wJlgnh1gujjRzlUqJApxQDPuGnYi5b6mzsMm5FbHhwnJeD7F0cEZ7n64j4/ePsDk2IPvDmAR0OnF+DzqBOYGgvEQED4RuKnjTx92B70Ok6eOwDA/LLC9E+DajXVs73RQYYEsm8uI8tioTzzHlUBdKkToluWFKUx6n+fJDIskFkDm0ae7sYaLFy9ibTRAXi4wnR0BTorhWgf9AcFmjvl8hiIrlVvbC+BYLobDPYzW7sB1rgL2FlAFqHKmQwvxI8tkSL5AMj/BYnqIdHEKj2AehMYK0BUVYZ+PMOoKnCVQZiqZznImiAmrmSZ1gwhhZ4Aw6ktjQHGcqy6VcOiEllSugp6sIceH6FTyXGrLY+MxDS0TNGq1wfI1CdL5GGkyk0Sr/J40IySt5qSOgsYE9HlBRQsbaIaIwo4cezqgT/Yf4smDr1AVc2xtbyCMIkk3O/QhczxTk+DYWllSwfF6CDubiDrrsBwfKf3TaSITEZ1eH17EZnYVivgM0+l9HJ99iMn8c1TWKSyHHSA5+eBhsYA4nE8nMfZP5gi6kaTTHz6e4Ph0jo31Ia5d3cOgz4aAhK4OgqAjTQO7nW1E3gY8Zx2+t4FeZwuB32fIFxX1KosjJPE+0vgIi+kR4vhUaTSqGcqKEJd6CaaFlZ4GGji7Xgeu00WSurh3/wxvvXsPb713H/f3p6DleJFXWMQV+r0Qr766iRvXB9Kc0vUJ/Km2KSUB7NNbzvNBXiByAkRWCD/3JOWcThNMx1MsmNR3Uowu9XDttT1sXhrCDW04HpuMcolGgZxAtswE0vLzQV+znIEltczxwmaCdMSryTlOQnAs5OUMsNQkmVGMcFzI6gRm9CuOExWgZh046ZbGQDxzcP9ejN/86gk+en+CxcRHL+ph0AnQC110Qup/bNWANOTn1ZZz0CKmLoOf/1LGLVVEUUTdhicTeDwnRlGIIAyQWxUmaYKzeIZZNoMbVOj2eW6+jDt3/hJ53gLnF/6bRruDbQXaCrQVaCvQVqBRgRY4t8OhrUBbgbYCbQXaCrz4FdgdOLY0DRSIq9wO9Y/cZ7qOEcolQq55NJPOjEKzURlhlygxmMAzeJrrtzVcXpnKluZeSyezaVBIKFsrNETVrBzMhLaEzoQZ4klm40CCZzBxnaKyUgRRicGahe6ajbBfoTO00B3a8MMSUcfCcOij36MCgdqPCr7rwbdD5LGDo6c5vv1ijqcPcmTzAFbFBoAuZRSq2RuVGEzuekxeEtxQX6BSfvwhGJP6aD0EE75sROhRoyFJRLpeCboJ8gin1esFOGeERDaikAqBUKkJKEVgszmCZkmUa4iofahpkSLshbhy4yKu3L6I0VYEP8yQV2eI8xPE6UzrThx5D0lVV7lSUui/r7zW/EuE2QvM58eYTeY4OwAe36vwzd0Jjp/GsOHDdyNxCtMRLMvkpdEe09z0yzJZWshyf6kVm+l5gUpSpjPQLvHqa9u4fmuEMKIqJFbKFosNyAj2LalDslhoX/NCmhOy0dg8XghwTnLlpmUieDgglLyO69evYzjqIcunmM5PADsGLRqEbovFTIA1E+ScWODfGvb3sL72JoLge7CwB5S+pIpFBSCUjjBOpWSz9ATJdB/Z9BD5/BR5Ql0GlRqsH3UhkUwEsBkcU9QcS4TXebqQpGtZWvDDHqLuEH4YSb1yrg7geGZKm80D4UnCW5LOGhLLhAz9wqyPhtDy0ZNNNFA6QZbMMJ2cSBK7jplrhY3oYniMCbbpXbYDOF4ojuSo00UaL3D46FucHNxHGp8paOowve1LAp714GQB9SKE1gzC2k5HgHMQDmS7CES5NwKDuyM4QQTQrZ0cYzZ9gOnsC8yTr5FkhyjYFJJqiMpHnNiYzHKMZzHOZjGCDieBOjg8meF0nMBzQ0RRHxsbI2xu9BB1XJkocV3qHZh03kbobiD019HvbcGzQ2TzGZLJEdL5AfL0CFk2Rpry+BPcEhlnrL5W1PAzqmpOkEvwb1tUrPh4+mSCr785lCaGh6cZvn48xddPTsD1AKwBj8GF7Q5GayH8yFFqDZdjskQncNANbQR2Ad8qMPAD9J0IoRWi43RQJiWm0zEW6QwudRpXhti5uY7hhQ6CyIPL8xobk1acTErkfKo+T0rrQr0K9Rc855EY87yjlD8cLwWynE0Fp6hAxQzHiprIkImIPFcThSXPKVqBk9P3XCJdWBgf2/js4zn+/m+filbDsQKsD/oY9QJ0BTjzvEfwz/Hhy+QJz31JkmO+4EQMV2tQWcSGl5xc4+dafZ4cJqNdC3GR4WA6wz698VWK0XqE3d0hBr0ruHXj3yNLgzbh/OJ/12j3sK1AW4G2Am0F2gos/xuzrUVbgbYCbQXaCrQVaCvwwldgd+g6j1SDqiVwltskBiaoXCqVgvLZquSzer1q1FVJzJBJTAWdJeGsG8tJM7iaY2tdhybM8lpdYlEYCHCGNB5UTfQUcFZKDUINpjCV95jwmVtDQOMEOTYuuNi9HGCw6SDsVYj6vJDCJbCdDN2Og0GfELgUPy0bq3X8DiJ/DWXaw+N7BT557whff3GGdOHAtUJYlQOfjdzoyuX+EfzpdDUT0Kyb2ja6VrUqxKbzmYCvI2oJpaNQ+8SUqqSf6YGWpl5EkKrxGKE21R30PUuTt4RN6tgUUAFR/g3WJEli5FaBzd1N/PAP3sTFq5tIyzPAmaO05sgrLq9XKWTh4aypR5hVYBHHyPmgblDI9yvLBElyisXiWDQiHtZRxpt47zcP8f7b3yBfuAi9AVwnEHAtgMmhF5uJaqVfoGaF6XP+iHYlLxEvEsTJBKM1G3/4xzdx+86GuG+ZQBYoZen09SJFygZjcSywlmnmmE3GYvp950iokJAJDTXwCLN3dnbx6iuv49btW9IgcDw5wun4MYpqjMpignohEFvAqVYTDLq7WBu9gajzBlzrEpD7kmLncSVFM35oOAR0c2SzA0z2v8HpwX0kU7qP2WCQCWeqWmw16VJRixIiDCIB20wzi682ZY3ZULALxw/Zgg+ZgMFEwCzHvMPDWrERG93JSo0hzS6ZTM54/DiRoiZyWF+V6idspH83xvj0GOOzU1GxMJFMYMzx5lDFwjFHEB524bihNCoMwq4A6MVsjvHRAYp0hiyd4PRkH3k+RxBQ40JdAgEtZAzbXoC8YG0i9Ppb8P2u7B+PYRD66PYG8P0eKlG/0LV9giTdR5o/wCK5j+n8KbJ8IQlnepzTzMU8rrBgQjaNYXu2eK1ncYZ5XGA6q3B6WmBtuI4bNy5ic5sJcQJiNtzsoxuuoxduqktnBKsoMTs5xPjkKfLkBFY1R1HMVZpZHOicZOH2MoXLa1kzIeNPnOG2jzxzcHKU4e5nD/Ho4Qlct4ugM8I3TyZ47+63yCxqekpp1slJmyRTZvSwA7APJwFs4AG9AFjvOdhd7+Dyxjo2ONlQebBLV02+ZDOk5QyDrQDbV4foX/ARDV2EXY6fjoy/nN5sKBUFJyXE4039CgjHedFaG2pYCJ2pTKl44YoLJt5jWFYpn09uGFcOsAbS1JONHks2t+RnmBoONvZzcPCowLtvTfCL/3aEp49j9LshNkcKOHcCFxF97DwvsYGgpz4nnGzie04mc/GUs7kgE9o8x4hiiOn/PMcinWPBBpX5AgfTGMfzDJXnYGdnhEsXNzFgwvnWn9EX3wLnF/6rRruDbQXaCrQVaCvQVmBZgTbh3I6GtgJtBdoKtBVoK/DiV6AGzs/sam3CUF8JlK9Xu5s1kBawLFCMjl0FpLmc2hgECIwFE2rA2fwb5jHRBUizP3qYmZBVsFm5N0rdFJDLzgll6ZlVzmTPs5Fm7L9W4soNB9duBRhtWvB7BaIe0B16otDwqc11mSAO0O9GsO0CWToT6CwQGFRrdFGmQ3z56Ry/+vv7OHyygFUygepJso/JY18neAm7CSrzlB5kF52ImgrqEejYVSlcwjq+hullPhd1qEdQCg2CQV4IatUPm77lAoFI6el+loqT4VeW+JqZdiS4ZlKaOoO17XW88ePXcfuNm+gMbSTJMfJygpJAF4VcCA4J3aRpIdOq4OtSaVxmUulpMsfB4QMcnzyC4ySIQjb9W4OVb+DJtyk++O0jfPHRIZIpAX8ksEnGgJJySxNC0Y5Iz0hCPjYpy2U/2cjOdUtcutzDz//t93Dz1hoqJLJvLhufVbbyNM8Xkm5OY2ozmPjOMF8scDaZIM5iOL4NL6SKQv0tl3De9bG7cwmvvvYDXLx8U7bp9OQhpvNHKHEqCoXZfCxqDTqi14dbWB9cRq9zC2FwB559EZbVUfUlMSNIZkpdZjk4pULP9hzpfB+TowcYHz7GYnwCFHQWZ5hMzuRYDYZDaTpHr3N3sIbRxjb83gil5aPM+N7KF8xUtO1yImGBxfgQs7NDFPECgUM/uPLxFpLCVUoNmSwQ1Qc/b0zSqyUG3HfC0/lsipPjI9E0cB8Iu/tMpa6tY7Q+kr9F5YFoSFwf3e4AQdTB+GyCs+MTqWMQRtrBm2A2PcZ0eozFfCzJaU7ydPsDWE4o++K4XfjBAC5XBGR0Qyfo9SKsrW/I+3JczBanGM+eIE4PUIDJ5kNxJ3NcsAYlfGSZh9mswGTOxpcJfI63foScQDfNcXaWYf9JguNDSHL6lVcv4fYrV7Cxvi4+Y3FxByOMuhvwbR/x9BTjE2o0JihzNZkhbUnlXKUbW5asp5qAIbjn2KEznFoJy/JwepLi048e4t7XR8hTG91OH0Gng1maYv/sFNN0gUWeYc4Gh/Rac3wXQJwBGW0hNhB6QOgAFzcHePXaLi6N1hDZHsqkQLrIpPFg5caw/AW2LvWxc20Ar1/CiSpJy0dRVyYzRJ8iDUd9mZhS6g+Oe08maJSOiK/heMhFAUPnMxsHFnSz04uuG6VygoLKi1q3wsnCspIGnNSh0P5Bnca9LxO8++tTfPz+GLNJhX4nQCcMZGz6rq2agHKlQBgi4rZ2QpkYEe97msuKBr6G5Fmc4XRa2w7iIsfTk308PHiEWbqAHbroDvvoDgbwvS7OThOU2Rr+h5//FbqdQQucX/zvGu0ethVoK9BWoK1AW4G6Ai1wbgdDW4G2Am0F2gq0FXjxK6CVGgYM63/9G4ezBqKytr5WapivCLS9quSpgGVtJVDZaKNrMOlm5WRuJp2NUqNuFsgGfWxkpxv1SfpZNBRquTZTxq7PpCSTxNQ65KjsAsM1BzfuhNi9QpVGBi/K4XeAbp/e5Q4G/a4k9OjxZYK6LBLk6VySpg63mx7dIgCKPg73gU8/PMU3X4wxH9vwnb4AZXEr60Q3ITO3iVCd6VSqNqTpn048M1XLBCXhERPK3E8um2fqkBBY0pVsosWl7pJcVVBoQcEtKgHjBIjUhjBNTGgo6WoyXrsUd/PulV3c+f4dXLi8AdtLkeUnqKxYmicycUm/tHG30udri5tXAS0CwCwn3J0LWE3SMebxEcpqJiCrzD3EUx+zUx9ffnSGj956gnTmoxuN4LAhnYB1phhVEz8qQrgTAtWIwYoM87lq9tfrebh+cx2vv7mDrW0fVbWQVDATm+SpKRsEUqVB6JzEAuwJWsURm8RIS84olOSV8Jm2DEOZACA8pAN5e/sSXnnlR7hw4RLSZIrT8beYx0+Q5meYzo4xm42lKWIvHGHvwm1sb7yOwLsOlJuwmGC3HAFn4jB36Fp2VENGZlgrQucpssWxeJ3pPs7jGebjYxw8eShNAjmxQE1Fb7iG4fo2uqMtuNEIlhuJmkA2nE3tCJxlooL+5WPMT55ifnKIPJky+wzXqZCVqQByNomkS5m1jTNqRnicKgS+UrRw3xfzuSSVmZxVTR1dSdT3hwOE3Y5MYlBHMh6PJTnOMUfwzHHV7fYwGG6I7sP1WQMgnp/h+PABDvcf4OzkAH7gYfPCDnrDLfjRELbfg+1EksjOkwTpYiLgnZM/OSF5mUojysqeo7QnSLMDLCTpPJbjyeMNOwQqptFznJzNYHGFQd+H3/VQeRUWWYbJtMD4zMaTRxnG4xK9QQ8bm2sYrXUxGnSws7mFva1L2OhvMPOLZH4mWhCmviVZK2OLyV6VBFegngBaT5JwcksmdFQzzsk4xrffHOHLu09xepTCcyJ0O110uhFKu8SCnxO7QFqVmCYxJosZ5vSJE+RWjjRaVBMBQOS52Flbw+WtdQyoTMno/laJXzbtg7eA302weTHCxsUIfr+CF1nw6Tn2O1qdoTzo9LdLAlsm9qjhUYofaVRKikxvvTQJpEqDqe5Ea2rUypN6YlD87EqjIZ99Op21fztOCkzObHzy/hRv//IYD+/FKFKIQqMXhYh8ntvocXd1O1iqhdgUlC5nKkAIwTkRxcaZvmooSqlHUeJ4PseTk1OccSLAyeAENrb3tnBhdwucZ7t//wiff/4UHX8X//k//q/o90YtcH7xv2u0e9hWoK1AW4G2Am0FWuDcjoG2Am0F2gq0FWgr8BJVYHfg4BmHc9PlrFJ1xrJMVYYCGqopIOGHgqaExUbFYZB0nWLWDyjgrF5vGqGZZmjKUVupRDOTrEw8G9jsqYSvNLuTTchQIEHUK7F32cf12x2sXyjhhAvYXgbXrxB1PAxGfWysrUnDtJL9vJi8TRNY1BpIU0LlCClyAigP8TzAweMSH717gv1HTPttoBN1BeQSKHOb2dCPkDmk89bVUIiwheoLCf4q3YKqhUqFW5KedZUeQ3uhpYZaYyJwOk0FKBGOdyKREUsimS5iOlMrAt2qRBC62Lq4hYs39jDY7IpCIs8nsJxCQKEC1XTsKmezTAtUBGMKRhNWLeIJFvGZNDzzfGLDBdJsjCRZYDbNMD4tUSRdHD+s8M2nZygWEaKgL8v0RUEhm65i603XsDQKLEtRY9CjOxwFuHptAzt7HUQRk7qpSp9KzQm+c6RxIhdus/lhHQiv8oppUoLMQlKV1GewcRkh/HTKSQMPl/Zu4ubNV9Af9mUfxpMnmM0OMJ0eYL4YI0sy2FWAvQs3cGnvDYTBJVRFH1Wumk9KQ0TxKPsC+SqCYakajzcTzTGqPBYATUczGwOeHO3j7FQ1CGSCfTAaYbi+hbC3BtvtwmIzRC8SnYVle6gs1eyN71Hl1HWcYnZygHhygqpIZCKBtZ9MxtKEjSCbipVFPMd8MRMIHkUdachIcE2OKk0CSe2pX4k5BgrRaXAlgOgZ8hyz2RTz+UL0C5wY2NjYxM7uJaxtbCOIBnAIOh0XRRqLluL48BEmZ4fwfAeb2ztY29hF0FsTgF7BkWNWJIk4rZPFFOPJKSbTE6RZDD+0EXZtGUuz+EAudAtLUtsi8I7gOBEm0xynpzP4oYv+KIQbOSidAouUGpUKWerj9KTA06dzjCecgKgQRjZGgwh7F3ZwZfcytkabiDjRA64MWAh8j2NO8HDyiIoLpr45IcQVE0yQ8xhzAotjluDfRprwb5zi228OcHwwR5m7okehqodAlcekQArbr1BYJWKC2jyVhDMNFQ61OHR3czKu4oSAj0HURYfe9ixHmST1ZEZWpbD8GP2NEmu7LgabLqK+Db/rihdZpa59OJYnE2PKMc1kM681cLZdBY1ZT44jUM8yR55PlaoFBNWEwJxUKxSY1ucfHgOmvEteOF7yDNNpisP9Am//aoy3f3mC+VmFgBMXERPOvmgyZKLOdWTiK00U1OY5WV7TiZRmw1UXTpAkeY7D6QwPjk5wf/8QbsiVJ3u4fHUXF6/sIuqGePToKd55564oTDZG1/BX/+n/QK8zbIHzS/Slo93VtgJtBdoKtBVoK9AmnNsx0FagrUBbgbYCbQVe/ArsrgXWEjgTStYxZEWFVTpQEKqGzQo1q3Szgs7iXxYVhlrGLU3ONFSWt5OLTpLq+4L6dGNAeUhrN8xtPuc5BLzKfSz+UllerjQatl+Kt/nOq13c+F4Xo+0SljsXnykBpe/b6PYiDAYDSYcWGTUYBM0QWEydBv9WmRNysQlWiSzxcHLo4h/+7gAPvkyxNthEpxPWPeUcAZMq5dfrhAKyVAM8DZa5jX4PmTNEXHWwyAMsUgdpTg/vv9xg0jrjf7k3XHknkwZdJtnV0//Ur4Z6zPyO31wtye9bIMH49RbXrvFnqrFMtaqJgH/q9v+O8j5vU/85b/977LJ5yT//7c/V6ncdyub2/D5/8Hdsv5Lv/Ev/6JUT57dN/6l/tFbN3yP/rzdvOVbPb7FtlfDsHAGVM26CyJnDw1xWRzBxbjmcSFKJ/zLneWSBknocThKVFfKiQlYsEPQK7FwNsbajmppGPQdR14fjK10GgTObJnq2anIpwJnnG4vAnEl5gnLVoJUKjSyjTmWGslzIigamyPke/ClK6llUQ1Oeu6m64IqDjD70CpLuPj1NcP/rGX7xX8/wwVsLUZTsXRhKklypkNi4kKsXlKc9iZVOhknuQTdEr9tBGHGSv4W+AAAgAElEQVQiwkJu2Ugr4OHhIb54+BRPT+dY5DmuXtvDn//5H+Mv/uLP0O2H+ODjD/DBhx/i8y+/xuHRGQadK/jzn/81Qr9VavxLf1La92sr0FagrUBbgbYC/z1X4Pf5mvnf8/a329ZWoK1AW4G2Am0F2gr84xXYXQ9tAc6KQ4kBdfW3uERbkQuV5lPBOdU8ykBni67lZQNA9U6qqeCzF/W49EnT+gyTclawWak6qL+gpznwmSj24DJ9WtBDmkuTwO4I2Ni1sXvFw8WrAda36OFlUnaG0solpUlHLHUYVApUBD9Mu1pAN4rQ73YRhZFA7CzNRe+QxjZODmy895tTPPiqQCdYRxiE0hCLyUemWanUoOIjDPjeXPrOHKyPs7yPw1kHceagG5ZY7xcYdEv0owqdsILvVdpPrdwjqi4qdaxYqG7CqG6qx8y1JJP1cdHwXuEyDf31cnaTOleL21VKuP4fl+NTh8H0sBxL5cKm11WljtVtuS/+aD3RoBPJdahdxsJyxDRv1cfc7IMZV3piod5veX6pWKkd343xogdk3cxSJamXF9VATU1yKDinHM8qrczGkuqa95e3VWpULmwUWP+eAnxyYeJZT7zwNWYsm5S/AG6d+q+T/Pr+ygfnGd56joqaMv4er6tLrpYbyM/vxLlmPDU3SAbU835LPabt7PU1BwHHkFJScOyoBosmaa+uVZKWmhb1PO/ztrpQs2JSuXy80O+jfkdpHqS5H8cdx6YkeHlNJzgfIzxV45G3ZVyWalLLJOWVq5m010yINa71JJn6qKjH1QqNxn0zkaK1QcuJNU4S2chKB1nhIs49zDIfs8SXtxsGCQbuBEE1lTQ8m3Eq3YU6R1Eto6Avm6pm6KxV2LnCpqaAH5UIOi7CDv3YhLocoy48eqodTnB5otJg4l70KparasRzn1g8cuTZDEUxFS0Oxy0bDFIPZOotn39pMkmtB9U5TIHPpb55buP4MMXdj47w9q9O8eBLwLcirK/10OtSj6F0QKwT/fF8/7LI4dsWNoZ9rA170tiQyfu0rHCyWODxyTEeHp7iYDJn90tcvnYFP/vZT/DTn7yJvb1tHB7t4+33fouPP/0Yj588xmweY9S7jj//+f+OyG8Tzv/4v6rbV7QVaCvQVqCtQFuBF6cCLXB+cY5luydtBdoKtBVoK9BW4LsqsDvyFXBeDf8ts4IEfaSfSgmgFBRL8EdwTHCo4KcCxgY2nwfO+r6AQy4AryS5LBfRAKtmgaLVoBfVpR+UDfg8BFQF2A5QWCjY7C9KsHbBxvou0F8H+iMb65s++gOqL2LkZQzLqaTRnNkuwkOqBRwbApvXRyP0ez2gtJElKQo2FksdHD218Ol7Uzz51kbgbmh3ri0OafpMPQJsemBtILY7OExGGCc++lGBvfUU26McnWCpy1gBpSZB3gTOapW/5qsmFq6PhwHNNdnU4FnXW/0SgZYQtxouN2/XcFnDZoI881gNmPVjBjYbCE3KZw47KZtqCmmGkk6b6rtGIWKCxEabskxja5WK3hcFmdWbNeH6ym39ZD3eNHSuIbPcJ2xmAt4AZgWe5aLh8xIya9isnyNcVq+l19eG+K4FN2vwLCl4dX8JnhWsbB4SRWzPfXX+PUHyMx/M5zDh+qHmc4Z7N95guQWmyMtj9Wwqvgma1esEOktjUE10ZUypCQoCZAWcFWBWznIFls11fVvgsgHPSgOh4LIC02rcqdsFE7gaNMu1OMIb0JmwuQGcBTaXChor6MzPvGkS2ADKKwB6CZiVAmMVONccX46hPrZ6IJsEvRqDrJKNeebjeB7hZB7K5NiafwY/PYRdZvB8X5o90ttM0JsXCeygxGjbwfZlH731SjQ2nKyiAkcBZ55HqRGiGzkQvQsd5QTP1FUo5zTBcQrbYcqZ7x0jz+Zy/qVPmcC5KJhm1seJR67MUeQp8oJqnoUoWtIsRxbb2H+U4v3fPsVnH4wxPXLhWh302BQwdMFTbcYGgBVXrtBZ78KqKkSui81hX7z4FR3jeYFxmuLx6Rm+efpUdBpep4vrN6/hD//oZ/jJj3+A9bU+zs4O8dkXn+HTzz/FvQf3RMWS5QXWe7fwZz/73xB6LXBuv6K0FWgr0FagrUBbgZepAi1wfpmOdruvbQXaCrQVaCvwslZgt28tlRoqgWrAigaKdDPTBVwTHo3eNCB2anCoE7e133eZ4lUgWb0PU80KRqrIovE2G/jMxDD9zT4bBWp3s/idKzYU9FDSvxzMsHXJxtZFG7afI04LbGxFuHZtgF7HxiIeI8lmsD1LNS2zLISBK3qO0Hcx6vewvjZC6IfI4gzxYiFA2S4DHD0B7n6Q4OhxiE6wjTCIpElhlsUgG6JDOHW6eJquIS4jbA5TXNlaYNDlsnbV9Mvsq8DKZjJXR3yXqW8FmJe2h3P3CWR10lmlmRUWFOor3EzXXFKUCjirRzV8FnhoEqrqcQWTVZpUXWsALSlTlXQ2iVIzwSBoUqmbNXBuos1lMtsknGWf6rT6cjajbhzZ1K1op/fyd0yyu/G+JtlcA+dljSXZLMBZA2OdXjYg+RnwrLUo8rj4m3XquZFwFqCtn1s2wTTNMPXn4hxgXiafz51KnkuLm69R79cIL/8zzkW6oPVv6m1sUuZnvtk36bVZ12D0OWrMGPi8BM3LlPMSQK8CZ+Mbr4GzgcxMPAtY1heTcK4BtAbPekyayRADm+Vac/CyhszPAmdudp1k1rfrRLOA6mVCvU47m9S6Sapr/7o4ys0kmkwMqQ+rjA/bQgEbp/MQj0+7yAtgzTtFt5rAZ7NT10JWxBjPjuB2C1y42sPmRQ+9EZvvsRkqvdYEzjwh8jxoCXx2HB+2xZQxV1PQj0yorYBznieorAS2zUaMhcBkbiEb94ENHQVK5+pzXpXibc7zWJoK5mWCOI2xmKeYnlZ48FWM3/7qAA++msLKXXg2mxeGyk3vu7AaTn6OA8eyETg2AtuBS1e742BWVng6meD+8SmeTmeIUeCVV2/hv/zlf8Cf/9mfYDiI8M03d/H+B+/g7tefY//sGJP5RHz1fL/17k380ff/F3hWr3U4/zM+9e2vtBVoK9BWoK1AW4F/rRVogfO/1iPXbndbgbYCbQXaCrQV+P0rsDuA/UiapNWyZQ01NbcR5YNAYv3VoJFyJTQWgCw+ZgWwDBQSqKqfMw275LU1cIZ4UOl+pqLCd9n0ivBPJZ1dx5aUMy8CcQUB2iirFEEvw5U7XaztAFk5ljRhfxBga6uLft+V5eZpNpOUM0Es31PUHIGHbuSj2wkQeC4Kpv2SHJ7DhmE+ytTF8VMLX3yY4vhJiF50Af3uQJQatl1SKI2TcoijpIdBN8O1CzMMOvmK2qGpfRDYrFPN5vEaYkltlonmJitcSaPWkJkczQBmnWxWFdeQWSdTNW4mHi71cyrVrNOjApiNVuN3AGdRpyjRba3TaEBWk29WkwdL4FknmxvQuX66huvLxpEKuDeSznXi2egzDLzW9xupZgX2TZpZQednk81Gt7Gabq5fV6s1tFZDN3Vc0WvonPNKyllqr+DlSrL4O60Vz3vi/Nftf+zr93Oerx9aZq5XPsrPZrHPqTWamg6dlNcHvB4nknJWydnzag2Taq5Tzg2lhqg1GsDZqDRq8MyEcw2g1VhU6gij2NBJZ0k1K62GSjgvzzOrCedl+rlWbDShcxM4G7VGDZu1OqiRcD6fbjagWcYdnfX0ydsWSsvB8TTEg8MIdlVhM5jCzSdIsjOk1SmGWx52r/XQ3wDCrk43s9meQyUPz4kVbL4fk8S2q3UaqpEgk85ML6vTb4k0n6KsOPllq9UmUDoOjkOTHC/KTNLVApoJnMsEab7APJ4jXlQ4OSjx5cdzvPfWEY72C3SDPkK/C5fNLrnixLURhAECPxC4XvEYZhmsshTozON4MptjfzrFcRLjjM0U3Qp7V/fwp3/yb/Cn/+bn2NvexP7+Q3z88Xv46t4XeHK8j/FijqwgpufkoYuBfxk/euU/w646LXD+/f+d3b6yrUBbgbYCbQXaCvyrr8A/9o33X/0OtjvQVqCtQFuBtgJtBdoKYHdogHMDmy3NvxoQaw1GzUd1SnDFz2z4pDBR7efVyWYFkTUsFXczU8xcQm5J6thzlrCZAHp54Wvo49XgtrIFooT9HNdeHWC4XSEtz+D6TB47GAw8jEY+bDtFli2kwRaXt5PGmORxFHro9bhMHEjjRKBNr9NH6IVI5zYOH1f44sMYZ/sRht1d9Lp9BL6DzI/wJNtAaTu4uXuGzSGThkuHcA2a61SzTuHqxHiddlbr51W1DaddssLlkKwfa6gPNJhVx8dMDKj9M3DZ3F66mzVsliX2S9hcJ5ubKWcN9FgTPt/8E3JP4KpBzeppmYjQ0HlFp6FT7AZAL5PcitDW+y/O7mdrUTuu68S90a4oyFz7m+W2nqh4BjjbUI0ejbv5nGZDN2YzLuf62iSfZYe003kFOi9hs65CHT439+sDaQr3nSebfwp0PvfalZkJRerVQw34rDd1VZpjNqZpbNfp+IZSw6TjBTxrJ3DT4SzwWQPmClqvsQKctU6jdjdrpYaAZuN/Vmn7VY+zgadL4KwmshoA+nlOZ0JkDaSVb36ZaCaYVqYQNUmwotaoE+aSZ65HuJlkU5NnzQkPwmENnAUUKzVQnLl4cNTB6dRFPn2MbPYNOr0Frtwa4vL1NXQHgOuzoamHICDcJSzW721XevLEBSwXtkWPs0fxEKxKT5Y4JdJsgrxYiNbHtQiEPVl1oBq7quNB9UZWJMjyWF6bFzGSdIrZfIZ4buHJwwofvD3B22+d4uiwRBR04LmRVtDwnGzLSo4oDCTNzAaIZZ7DrqgkUnqVM3qbzyYY5ykQWRhuD/BH//an+Pf/7k9w/dJlzMZn+PTT9/HZ5x9j//Ap5kkM2/XQ7Q+wvr6JUX+EfNbFhdH3kcVOC5zbLyNtBdoKtBVoK9BW4CWqQAucX6KD3e5qW4G2Am0F2gq8tBXYHUEpNc7/CGyqVRhK1FBDwGZqV/9i/cXBAGeNRAXKMrIs6WeVxpUEnbiZCQQJoDU94nOOLYln1yNksSTh7Bi3Lpt45QncToYrt3sCnGHP0el7cL0C3S6wfaED36djNhWgzdxiUZRIkgKzWQbfrzAcOvADwqkSvhtg1F+H50SYj4GnD3LcfX+K6WGEtf4eIj9CFvVxYl9At1vg+s4p+pJqVioH5S6mzkFDcQ1DV5LOfIV4mtVSfLnWBWuwwZVDYFb3m0Zvggbr5oDNR1VNiQRNg7dm08Cls1k1DFwFzc2kswLK+hApcMctaoSqzQbW6eamf7luEslnl75m2Vv5RwM0a92GYaM1N22YIZraEfX7jbR4Dfp1wlk3DDRqjdWkM6HeeZ9z475WahiFRq1EkaSzgs0m2axSz882DWz6m2sc/7xA8+88zTS/ej/va3jjsaWDpeljWa5C0ER/xTT9nd/sG9BZK1gEXK6knHWyGcbj3LhuJJhXXc66mWDdVND4m03DwKXPmR7nWrWhE86FnvQQbbxpJKid4rVeQwNkk3qu3c4Nz3MNnZsgugGcBTzX41wfvToi3vTQN/Q4HH8CnDVsbtzmY/tnIe49DTEeP0bH/xK3bge4dn0LUY/KDJVwZoJYnRtVKp+142Fjkz66mwEXVckOgaoZIH3kls3mhDPkxRyWzUamTCWHQFGJn97m8YFSb6TZHFnORPECWT4TzdBsOsN8auOrLwv88hdj/ObXEzx6nC0/5+AiDgdR5MmKE8/hyhMCbfr2ZYEHKqRwqCqybRzNFlhUOQZbEV55/TL+y//0F/iDn/wIyXyOzz7+BJ988iGeHjzEdDaD7/nY2trB1as38Morr2Nv7xLufXGK2UkX49OkBc4v7VeQdsfbCrQVaCvQVuBlrEALnF/Go97uc1uBtgJtBdoKvGwV2F133WeBs4Anw2EIdZdlUaxLQcXzPwbGqTCzIpVKe6Dfi85m0xCQDbNEX1qopemENtKAUCWg6TN16VUmkWZimpthuciLHLafYfeqj90rIcJOhbxcwONjewEuXerDcRKgStGNQoHKaZoiz3NxnFKPEYQEPLmA70GP3ucR0tiVpeYEzp+8e4ajJxb60Ta621dgr13ExijBpa0xAp9paaN7aCRtCSM1CBU4qgH08rUNN3YjtWug63NNDI1Es2JijbSzaRGok40GOMs1wbImxUqBsEw3S1M2kTUrbYE0ENT+5t8HODcTtAYmG3ez8X+rMdJoEngu0VyD6/rxRsr5HFdtNqhcgfji0tX1f55Wo3Y5q4TzM9DZuJsFRvN9nNrprP6OcTwbi/MSPNdqDT0rsPKleTlTsASZ33lWWf5mDarrh54DoJuzE+deVytv9Oezvt9YudCQhTe2qDGmauCsxpBKOPOybBioks7G26xva6jcBM5q3OnGgfXzWqFRJ56N05lN9ozyxTQVXKacFXRegme5XzSdzkqz8QxwNonmBmzWHxdJONdu53PAWU0IqeNtkvn155if6+cBZ1mlYcF2uULDxsnUw91vQ9jOAt+7fYydnQJhpBoFMuHMSTVZeeFwUs1VgF+S1ITLtkBmi0ln24fjBLK91GSU1QJFGctn2HEieG5XfMgVn8sSlEUiDQW5wiMr5kgLQucZ4mSK6WSO8UmFd99e4G/+5hR3P0swnjZM8LL4groLpTVSrTP5T3XGd1wgiAAvBHK7QmJViAYRrt7YwauvX8Wbb9zG+toQZ6cnuH/vWzx58li2ud/v4/Klq7h5/TYuXb6Czc0LmM1jvPXLz5DPR0hiqwXOL9s3j3Z/2wq0FWgr0Fbgpa5AC5xf6sPf7nxbgbYCbQXaCrwkFdgdud7vAM66OZ0Gnys1UXrfZ6GzcGYNpGu1xvKV5DgEMr7HZeOEn2yARWezUmnoLLVAQqabJdVbEkgSGrrK+Wol6A4d3H5lHdeud1GUZ6hwhu0LPi5f6SEKcwHOXBrOJeZMbAoMkr9NTyqQZgmCwEW/P4CNLuJ5gEcPcnz64RgfvH2Go6fAtVfexOXvvYadzQR7GxN4Dp3VTVWGAlOqYZ2GM1o/YvzCSqWhEWXDL1Fz++d846phv+4ktwqaVYVMAlVUGoTHBjA37hsH7xIsa6inIbOAaGkGST8u/6E8ufotVpKP5mCrRHdD36ATzE3YXKeT9dyEuq/2ajXZ/ZzHjGKj8b4C8FcuCoxJ4pjN1gxwNqoNAcxapWE1bxv4rK6bDQMVdNaIzTR+NNC5CSB5W8Z3Qy7S+CDU4Pg7E87nD/gqWK7HRRMUr7hXVj0sS7BcF6whPWm6tc3fWf69VS2L0TKYsaXd4AKOz7mbV/QaGj6vQGeVbla/t/Q4C4CmPqPxfsrhrBPOzYaBvF1on7OMy6ZOQ90mYF5xOtdgefU5PQdTA2l1/1ngTKhrjl/Tad9UakgD0wZwFu+80WoQOhM40zvvWDibufjsXoAgyvDma6dY38gRBD78gM0AHflbJiXNcyb9zbajXOI8NnLOc3x4XkTrMbIsEUVGUaZSG9sO4Hkd0V6UeYoiWyDPFyio0shVsjktpkhzAucYk3GMp09i/MMvJvjbv5ni4cMcaWYs8EutjWyXsRGZRQ48d/o2uj0XdlAhtwt4XQfrOwNcvbGHGzf2cGF7Tc7pk7Mxjg6OxI9Pfcbtm3dw59YdbG9fELi+iGN89c3XeP+de1jr3gHKoAXOL8kXjnY32wq0FWgr0FagrYD+z4O2EG0F2gq0FWgr0FagrcALXoHdrvO7E851vE3DT1WPZSpuWR+COONvVuCmXpavE3Iqwae8x3QzE6swCUm6wpSepJkFpip4JioOAV4EjIQvnrxnWiTSDu+117fx059totOZIM+P0OsVuHgxxNqI0CZFWWYCmaPQRRi6oukgVErTAotFLI91ul2kSYD5rI8v7mb4u799gPffneLytdfwwz/8Ca7sFNjbGMtSeLX8XUNmnWg2DRGNR7gGo8b5WoNS01xPA7+GPkIsDecApYLKzWqrekrlhQ1rZ6uGz81ks3qdgssqoarqLElm0RJo0KyTzeY1wp4VZ5S/XSs11CGvVSBL6KwA8jLhrO/r5oB1SNTsslxrv3djTKw81nitga/KE23qvoTPRqFhoL9qBGg0Bc8CZ4HQRr/RTEDrx5rA2eg0amVKQ61Rw+YV8Kw/Cb8z4bwKm5fKi8ZX72c8zCveEl21Rlq+pvhLl3bT4Wz82ktxtvnEmsmd5VoGHnQ1vtTqBJVmNt5vBZ5NallpN5ZQ2cBk9bwGzSvQ2UBr4242ag2jetHguWLjQN5eVWnU41Y3DGyC5qVSQyedJRHd8DkbEK3mZmRCTE479eRY4zbn2PTAfZ7DeQU4m1SzvlYJZ5V0rqHz1MUnX/voD2P84M0JRmtMNHvwXFfgqz5R6okrD47rw3Z5nmKKmw1PHQR+V5LOeZYizQicM+UWt9l4MIBrWQKc82y+hM4l3c1TJPkEi3SGxSLB6WmCb746w69/McF7bxUYn/IMrJafmEkz2WcqNKQRrBqvhWUjzjMkRQq/Y8P2gcov0Vt3sb03xN6lbWxtronrntuYJCnieYJhbx2v3nkTP/7hT3H18lVkeYqHjx7gy68/x6effYQnDxZ45eafwnP6LXB+wb9otLvXVqCtQFuBtgJtBZoVaBPO7XhoK9BWoK1AW4G2Ai9+BXY9y1YJ53PE06QfBeZ9F2RegaQaCnLptSRFNSDVS/NrLqZraprNCWwUuEnb8mprs9rkIUu91XvqfK+8cGc3xGuvDXHtWoR+j1qNM4xGJbY2A3S6BDr0NfcQBTbKKkEY+sjSHAcHY5ydxvB8B71BD1U1wPFhB2/9Zo7/+jdP0e3v4s0f/ww3rri4tHkCzyX40clGDTWfAc0C0rXLufY564ZgxgRsor/Nvm5NTtm4LbBe/q+PhL5toPPzrzVkFgh9DjiX59UahHMKaqt0M/GiSjfXzFGVe+WoGKXKsqmfgc4K1C3dy/rx+iA2QHMNlVeT78+A5xpmG7XBKnQ2afNn3c2EzqZZ4GrCuU5Dm2aCunGgSTwbN7eoBLSzWfmdlVpD/DIrzRP1zjQe08PUjPTnnEVW08Z1KrrxIXkmuWzcDvo1NaxW8fnaM21uG+gsr6tj5WZTml/zm5BZjzc962AmLhRobl5Uqnmp12gkmstGsrkG1MvmgQZMKyitlRom2awd4yrxrC+1w7kxWaJ1Gs+Dzufh8/n7AptNw8HnAuclzF8C56W/2ZwHBC7Lxag0NGhupJwNeD44dfH5ty72LsZ447UZfN+G5zK57MNyuD10zvM4MCHtIwgiAcBFkYs6xLI8aQ7I40E/M0+YnhfAouu5skVLVOTUacRyIXgW9UY1E+A8nU1wdhZj/8kCn350hK/vplhMhgjdLfheRwA5mwSGnVAlryuFofkZKi0XhRPg83sP8PYHH2EcTxANPPTXPXTXXGxs9bC5NZIGg/FijiRJ4HshOp0+vnfzVfzhj3+Om9duIc8zfPHlXbz/wbv46psvcHi0D7taw0+//1dw7V4LnF/87xrtHrYVaCvQVqCtQFuBugItcG4HQ1uBtgJtBdoKtBV48SuwawNaqdGM3C53XPd6qx+oofBzvyksfbcEFqZ5nQgIdOJX+YR1RzrzHk0lQeN95feoTBAdBsGMTvVW0icLUeRgby/AjRtdXLnsYnurxMZGgeGQCo1cGmgNBkw8BwgDiEIjzypMximmsxQZfdBOgDju48OPCvzd340xGUe4eeeneP3VTVzZOkQUMiVtXMEqdS0pbQOe9e0aQBuPc93YTusnmiqK59SuLoFOFivYZ+CvSZQvE8sm6Sw5VO1pbt6WdDOfq0FzEzhrf7MkP7WO47uAs8Sv1eE/D5vVYwrQ0cNtjlcNnfmYPKjVGZpdKz669DabP1Anms3rdNPK5t8xCfJnYHOdbH5OytnWjQONasP4mwU2M7Wuks/LRpCmYaA+7uKxlR0RzYGZFqkFDKbxnPmUNCD98lCfP+jnofNKDFw3SdRv2IyKm/StFEXTfNl2XbTlgZL9UQfO/MP8jcaJbUXbslS1rDicVxQay6SzQGhpJKghs4bNy5TzKog2gHn1edMwcNnUUvQZRqdRazbUBJaAaONvbqSdFVg2qg2VdH4m+byi3DifcFbjvNlo0UyKLcdc4/PfhM0CnbVOQ6ebmXBWj6nL/ScOHjy1cOd7CW7fyuDYTDN72lGva8rR5biyksO26XVmypnHRDnGOVkizQWluaoHywkkrV3mOco8QcWVH0WMolg0gPMZzsZjHOzH+ParBd777SGePEjQ9YcY9Tbh2ap5YbfXQa/fg+fYcs5gAjuMuigsD0/PFnjnk6/w/t0vEZcLREMHnTUPg/UQm9sDDPoRUBRI4xhpmsm2bW/t4Edv/hjff/UHiIII9+59g0/vfoKnTx/j9OwE83iBXngRP37jL4EybIHzi/9do93DtgJtBdoKtBVoK1BXoAXO7WBoK9BWoK1AW4G2Ai9+BXYtA5x1mvT8LivMdq5HYN30ruGIlUSzSg8KpFZ+DXk78ZS6CtoRZshFGggqr7KkofXfkQZvjmnapX6X+g2+RhJ/BKgA8sKSZG43srGz6+HqlQ5u3erh9k0f6+s5inKGLI/h+yXW131srEWIAkdgVZoCSVJhFmeYzivsH7j4+7+f4e23F7hx60f46U9excWNUwy78yVg1o0AjVZDgeeGYsOAZwOajctZ0s7PQufzdV7qM1TaXNtJ1G2Tbq6buJnnG7oM7XFuJpsFOkutTWNArdXQPty6YaBydCh/s2L65/zcywzuimagTjQTxD0n6SxsttE8sOanhmDz2CtPuPlpQuclZ9W41+hJaq2JmoiQ49AAzqpBYDPl/B3A2Wg1jGbjPHTWoNmoNpbQuf5UaJ9zA1TWMwfPQ83Nr9erwFkh4WYaueGIVjM2Gh7rpHUDQpYwayIAACAASURBVC9/b+l3rhPS5nV1gc9/xW8m6bVKwyg16saBitQapYZKNp9XapxvJmgSzMsGg0vgrJ+rE85Gp6EmRYpmwtloYJqJZwHOHNOmeeASNNePNzUaTfhs0s2moWBtFNHnLjOxoAfiqiJHnY8s7W02/mYBy88BznTQG+hcwsHHX9qYxQV+8uMCuzscn3Q281ynGjPKp0ES6xzXdNwzwcxzJj9DfC+nPlkqhY8vK0OKLBOlBoFzVSWopKkgmwZSp3GK0/EYjx4s8PlHc7z1qyOc7CfYGnWx1h/AE8Btod/rod/vCdQuygJhEKLT7WOaWfjwyyd4+9Nv8Pj0FHanEuAcDlwM1yOsbw4Q+g7S+RxVXqAo2ATWw5VLV/HDN36A3e0dnByd4O7dz/Bk/4k4+/NCYtsY9a7h9dv/DlnitMD5xf+u0e5hW4G2Am0F2gq0FWiBczsG2gq0FWgr0FagrcBLVIFd1zYJ5+/a62VqeQVVGfgnTfEUKFNLvgmYTBpWwcS6AaCwVAWriDQ924YngJaws5QUn2qq5QmoMdoG/n5VlEgWMbIsEyhTVvSPkh4R1OTyfrduDvGf/uNlvPnmCH6YI0nPMJ8fSRPBC1sdDHoesizFfJahKAOkmYcn+wk+/fQM77w7R9S5g9vf+zF2txJcGJ1qX7OCystks3EEn0s7m9do97QkupsNBHUaeJk2Xa33qjNZQ2bR6Tbgcg2cja7kHHDWvl3jblbXpimbfq14m1VSVJoN1j7nJXDWvNHg4UYjNcM8m+oMc3sJnTVfV80SDUOtWeq5ZPM5l7UaY+o1y4SpBvb6saVHe9m0cdXfrI5Z3TiQkxhGoSFpZ+NyXnqeJemsLwoy6vs60dzUa9RwWJrMrQJc1VCw8XPe6Vy/XkP8ZjJZmhOqd9fR8Hqyor5fN55UkXJJXK/8jk47y2NNSF0T5xrwmwS9mV6oc/QNpcYSNHOi57xWowGdJenchNDa91w3E2wqNJaNCNXkUyPdrBP5BjpLankl8axSv8bxzI+/0m+YRHMlpwRJN0tC+FzyuQbOKtGsJnp0it/cNvqUxoTKygoGaRqoVRomxVwDZ5NqpqvZAGdHJtzOJjY++KzC9oUSf/ATG77vyGfEdvTKDTmjcVs4fnkOpEpDpZsFxNPpbPF3HHmdepz7l6ES4ExvPYFzgoKNArMTTOMTnI1nuP/NHB+9M8Z7vz7B7LTA1nqIQTdENwrR6/LSQej76jwOS7QYhe3h4eEUv3j3Hj67vw90gO6Gh8FGiM7AQ9Tz0OsHcO0KyXyBMs3ls9XvDXDt6nVcvXxFYPjdTz7FfD7HcDQSd/5sPke318Pm8BZuXP45FrOyBc4v0ZeOdlfbCrQVaCvQVqCtQJtwbsdAW4G2Am0F2gq0FXjxK7Ab2pZWajy7s8LONEDTVgRNHDVyqxviGeCsfMBKfaEjy9VqwpXPMdHHVJ3v2vAEmqlkI1Opvu8JcBaXqAmS6qXlWZIjy0qV9rRs2bQKTDNnkpzrdT1cvzbCD3+4g9t31jAYEGbPYFtncJ0pbDuG5wGeGyAvqNLo4suvcvzqF09wcFDg0s0/xPdeuYyL6/uIgmzZIFADJgOel9fK2Swu15W081IhouCoaUS21FKs6K+NRkOxVq3SMNC5ca0bCS4bAT4PODc1GkvdRtOLa5oGGpinks66UWDdM26ZapaGfXp4LD3NS2Da3EeTdDbMdBU4L9PMipEa1ca5x+u/tVR2qPczDQNVQzPTqHGZblYebUnJy/FYXhRkVoC5BtE1hF7C5hXoDKPWUH/L6DSkGudgs3ps+Rk6f7/xwWk4sU363XxYDFhvUPoavJvU/7Ijo0lcN6m+abBYU+UanjaAc+Ojrg3h6hGtYRGbd6OBoFFmLCeLVsGzUrroJPM5KM3PpXp+ubKhvt90ONcTI0v1i2oeqD3jotIwbmcDnZ+XctaP6aaDtVqjAaHrhoEy76Xc8WpJgRnTxkffaFZpUvXyWT8HnGvorJoF8iKwub44uomgjS+/rfD4oMIbr9m4cV0DZ5vnNJ00lyQ7z31K30Ko7HmeXOc5j4t6TK8N0P7nXGAzoXNJ6Fww3TzDIj3BZHaI45Mxvrw7wYfvnOHeFymQBRh0QlhlBs91sLE+xObmOga9DlzHRcX3d3wcns3wwd1v8fYnj3Awi9HdcNFbD+B3Lfihhd4gQLcXwKHWPC/g2Q46YQdrozVcungJruPg6OBAvM5VUSGOU8ymMxkPW9sXsLV2G5e2f4LpJG+B84v/XaPdw7YCbQXaCrQVaCtQV6AFzu1gaCvQVqCtQFuBtgIvfgV2+45uGnhOoiBN/MjQJGH4HYXQIJJwRJJ5cr1UQhiI1UxQ8gsGQUzguwgIZpiAlqZZXGYNAdH0h3o+m/4RvpQoikpAcxpXKBhm1nqLSjpbEdZQz1Eiz9XS82vXNnDnzha2tgL0ewU60RRhMEEYZuj3PWmQtVg42H/q4eOPErzz2wNsXLiCN3/yQ0k3r/XGGippuKTTywIwNXASr7R9DjjX2g0FnBV8XQJn07vNwMDabFwrM5rAWaeYhf1pd7NuxGigfg2OdUrZ+LFr163RadQeXJNyPpd61pBZK7LVMSSM0xts0PNqo8DfnXJ+jnZYaVYa1ogloW00FGyyV7MJ55Km4ow2SfJapaGPB53fBjRrDUENoJ8DnNngUqWjmx5n7W42ig1Jk7IKSguzCpwbX5kFQjdp7jP5Z4PS6+v69XVjv3PKjOcCZ7V9OuKsksxS11qa3Th2S83G8vXLbTQu8LoZpwHNDX0LI8PNpoEcHM37Zf38spGgeUzgslborLqbDVhuNA48B51VypnPGydzo5mgSTnTcWwSzk3VRsPnLL+vX183DNTNMQ1kVqn+JWg24F7ZTLS3vTnWjMO5TjHTNb+EzJwwM8BZ0tCuI+ezeWLhtx8U6A0s/PwPPXQ6HFtc3aE1IZzksAmYuWJEaYfE9Wy7KAs+xrS+K8+XKGSyTSWclVaDzQOLYo6MCefkFGfTQ+wfnODjD07wwdtjnDy1EPp9dIIAeZzIeXNtNMDOhU2srw1kwo/6j7Ty8NXDQ/z6g8/wxYNj5F6FwaaH7tCH7ZbwAgvDtQ6CwJFzt2s56EQdrI9G2NrYwGg4wnw2w+HBIVzfk2atJ4enotyIOh3s7Oyi37mC3Y3vYz5tE84v/leNdg/bCrQVaCvQVqCtwLICLXBuR0NbgbYCbQXaCrQVePErsLvmO5JwrlPJ9T4reEzow6Xc38WcmyXSgcFnX9v4ZUKZwPfQ60QIfRdOVcCqcoEWZZmLp5kJwiAIEEUBLLtCmiZYLHLMpwWyVMNJgc0KXvuBC9dzUeQV5vMEScpUJRD4wNYmcOtmgDdeXced721jOPQRJzFOThK8/dsTvPv2CYrMwe3v/zHe/NEV7IyeIvRzATrN5PISNGvFhkk6NiC0AtDaWW1gcxM6KwdC/aPlEjWXN8Hw2ttslBrnrleVGQ2IfA48q3RooylbfX8J7hS0VkBPYJz2OIsWRbbMaB6UY/gZ6FxrM55Va9QJ9TqU+x3A2TQQXDLupXnE/K6GvgLwWWOddjbguU4zayjYTDibRPNSpaFTzqZhoADnplJDJ5v5XpIyNaBZg9463XxOqaGVDPUhPn9f11MNgDozvrz3XC+zUYs0U7eq6KvuZg3Fm6TfHMEVON0cf/p2o3GgOg9oxYOZ6JDBYaCzeW6ZXF7C50Ig6Hm1BlPO6jGtzqjM7+qxeU6pocbtclJkmc43+gxqM5oNBLVSw0DlWrHR0GsY5UbD4axSzaYG6nxnamqAvpwH6okkPanBxoByUcoMBZSXvuZlunkJnQmc+Rq+9st7JR7tl3j9NQ+3btDjrDaECeaypIrDl/OZ0mjkogWxLBeu4wNw4diuvBdhc5HHKAQ0EzhnyPMYWTpDUcyQpGOcTo7x6NER3v7NEd7+9QTxxMKw10U36shkH3/H92xsrg+xvjaEH/jI4GCa2vjkmyP89uOvcBxPEA4tdIc2/MiB6zvo9QKsr/flbxMs+56HfrePi7u72NvdQZokiGM2LyxxeHiE48MTWKWN0XANF3YuYDBcQxb3sLf5fRSZ2yacX/zvGu0ethVoK9BWoK1AW4HGf2W2xWgr0FagrUBbgbYCbQVe9ArsjhwqNUxacukLFngsALKpCtBNxRpVcejKdQHXIwUE8qpELpDa+FP/f/beO8yN8tz7/07TqGtX27y77hXTq4EACSR00yGhhSQQSoAASU6Sk/z+/5035RCS0EtIT4CEkxBKIFRTjG0MBmww7n1tb99V14yk97rv53lmRusl53r/tUe+FK00I2nmnoLyeb7zudWnU/M/eak4KTXY30wJZ/obMA1aBkozk5O5wYnASISSzuQpraNadVAuuXCqBBspLWhQzhJ02T19Lj1nh3SNmlKJ5oK0WhSSpsaC1Diws9NGMqnDcWoYHaljeMhBteJi9vzZmH/okejuqiObHJkk3ax8rfJSeqXR8C6vDyg1ZLLZ00wo4NzkcBbA0Us4y1or0ExTRe0nuJxl2pnWW6WbFVSe6GquSWCnmgaKZmoKNE9QFXgpagmcuWlgQKMhQbmAcfumtpuT3EonIv3N3DhQ7gMTE86epyXodfbCuSpgHYDcE5QaqkFjMNUsmzfS/rWPVmOfhDMNHnyax1npNEQDQtYbyOPEfxQrNxEwezjZG2jZN/ksKPME6Pz/CJzFYIA6dhVwVgWXn/0psLnpxCY94ZxyVg0DlVZDesDZu64aB05IOCvlBqeZJwPOfAWD8jYr6Kw0G0r7EgDMgaSzgs3+viuhswecVcNAec7xmgn+m0aCEjpzil/hfuVv9gY2Ao0+ZZreG9TgdPO+wJmamyqwLNLNCjgHwbOO8Tzw3moHXV0mTlgU9YCz4P6yaSCJ7QPnYB0i5UznYzHIQlvLEQoN10XdJeWIC9ctoVbLo1rNIVcYQ//AEDZt6sPHHw5gx+Y69FoKyVgKtkVXmFCqv4GobSGbzbDLmfz4Y2UXn2wdwAfr+7B7PAcz6aKtJ4pYykLFqfL507YtJBI22KRfp8+IIp1KIdvaglQyDqdaxejICHL5HFzHZYiejKfQ2ppFtq2DtSG5IQ1zpi6CrkVD4Ly//9II1y+sQFiBsAJhBcIKBCoQJpzD3SGsQFiBsAJhBcIK7P8V6M6aIuHsOUEJGalULEf+NKhGaIxIKVXMyWKDU34EPgxSfpoaSP3pNmpwGVJp3LxLNe5yq3Vo7MDQGAazWkMDiFNbBjlP6dNFmpoYGQFkSvnR6wSiHcflBLPg0TS/yX5X12XHhtRbKIYnwDWls+kSdAJLut5ALNqAbQtgVa2IxGgyYWLhEUfh4CPmoT01jLhd9poEqlSzgEsBbytBdk42Kp+r73Vl+CobIQrVtMSTUgvhaw0UcBbV94KlTY0CJXgOAOGJOg1+rhqvMWyTTdi85oABfYZ04noQj9zYSj0Q8DirZmoCZgaQ6iSwWSlDmqBzU7rb638nEHtQqREEzgH26s0XTFcHfOHco1I5dWX6VMBlsR2UJkMB56bmgQowy1Rz0O0sGrQFks7scFYu3X2hs+dQVtDZg5byiGq6LEBC5wCEFsUNQmcfIPsu5uaEs4DMvjqjGTjvq9Ro6tq4z/lMGpx9ibFsUikHlmTsPajPEA0/m5UaanoQOPuaDdEs0IPSvF+q1+S+qdLP3r4rB0Q8pUZApeHpM1TCOajUaE46i0EW1UzQf2xyOKuaeM0e1aBG86O62oH2O/9cIFPNXsLZgGE1w2UaDJsIoSnl/MHHVYznGzj26Bg6Ok12OPPQAe0PrPZQOwoNdBh8F00gabnoKg86h9ZQr1GymUb3gJpLwLkAt5ZHpZrD6Pg4du0cxJrV27B+7SAKoybiVhvSiRbYpsk6DR11xGNRtGQziMWjKFVd7BwYwztrtmPttn64Vh3ZXgudU2MwItT4sIhyyeHBQLpSJULgOhJhnUYiTooNiwcmSsU8RkdHUS6VOf2cTKSQSmaQybTCtuMYGy+ikrdxzCFfgG0lQ+C8///WCNcwrEBYgbACYQXCCngVCIFzuDOEFQgrEFYgrEBYgf2/At1dtt3HeElePk8WVgLOroQ/DBRF90BmVwSW7aiBWMxCJEKAi6CuSCVDb6Cu1aARQCYqLUGcU2kgn3dRLtVRd4hXUYNASh/T5eM0L6X2BEAiqGwYlG62YFqUWq6hRlClXodOZJs0H7UGw2uCtG6tDteh71eQWjQbFMCZktMEVsRzTZIm3SDdhliPto4MZi08DnPmZNCZ2gvTEDBTQCWVZJQgU0JmNY2hs9c0UCk4pPKBva/BNLBEt/wLS6YXA34Nn/kFUs0q4SgbpwWdzQzyJbzznc0TGgYqwKwGELyma0q14adDlVZDwWaJTCVwDiz7BCe1UmxMmnJWug3FQVWm24POytshs94ee/WfK40HD3x4Gg2/gSDXv8nj7DucfeCsmgcaXurZ12sId7NqNhgEzk06DZqH92e1X4tkcVMOfAJwlnzdP4tMdDx7VxaofUIBZ9VkMtAgsLn7ooDO+yScA+nmgBPa77458YQm9rWgS5vPA3InoOaBnHhWyWYJhv0Us5je1FQQBJN953MTbJZNAj21RjD13LQvBwdJmpUwkzcOVA0F/WaCdIGDcD/TNOWADg7gSE+52sMD287bzzhlHBxM8o93T6WhUs2BdLPvb56YcKZBOqHf2NHnYtM2B3PnxLBgfsxvoKkajKrtwjoXkwfZaBCPdwMI2EzQGXVqGEiPgOtUUXFycBg4FzA6msPWLYNYsWwLNm8YhNmIIZ3oQFumHdGIgVIxxyqOZCKJlmwr4qkkhnOyUeDHu7B7rIBY1kDPrCSynTbcRhXDowVUK3XYdgQR04AdjSCVTCKVSHJzQ1qGfG4Mo6PD3CyQYHM8lkDEsmFbNhLxNEoVF7v7BhEzO3HG5y5DMtYSAuf9/7dGuIZhBcIKhBUIKxBWIATO4T4QViCsQFiBsAJhBQ6gCnRnLb2P+ZKEnwQeCd9yyllMkIljDdGoiWjMRMSmZF8dDYLLlJJTTbXIqmEChkXTKV0oQDTBsQY1vKoZyI3VMTrk8OdGLQGmKenMSJudpdRkTDVAIzYtABbBX5tczeQurYlGgtRAkJoJkvuUyJkCxQSsuakWgW2VfKV8oLwUXddpmWuwLA0zZs/EnIVHoKujhpbYCDtWOSU7ETgHvK1+4tmHUcTX6XWvWaAEzsL/KvGtvExeQUrf4SzS3copq1zKzVoNBaIpISpTnXKQwHfcTnTfyrQzg+bJnLgKPDc7nL20dVAXEfA3T9RqiMSxgKQEnr3pnPCWag1md4E1ZrjsA2fP9ywPPm4w6H2nD5iDTRg9j7PUaPB2Cyg1aDrtC37TQKHQ8FUbEjYHmgZOTDnzc/Uv+LcEzxLFi6X2gLIk5zKkqlZVnVeaBRtKiaGgvnyu0q4qEs7pa0Xqpc9ZNTJUr0/idfZg84QoiecL9yXGQuPC+yFLW6ReQ6WZxb71ac0DBVgOJJkD86ppwQaC4rgO7K/BlLNUv7AmJjhIIl+nY79JEUPPZcNANb9KNk9MOXuuctU0UA36KN92YGCjyd/M5wUFnP1ks67czZxkVs0Bxd/N4NkAz8vzG8gXG1ixqoj2DhsnLkoHnOVqEEMK1XmfE7DZB860r9EAWg2NmsvAn/4mfzMB56qTR7lcxODAONav78fbS7di5/ZxZBIpdLVPQUs6A6dSxq6du1EpVTClswOd3d1IZLLYtmcEb61ci019/UAMSLfbyHbZSLaYaGh1lMtVbl5I68DHswZONrdls5xyLpcKGBoaRKGQ53WyDAs0uMPead3i7ZQvVDE2VkRbejrO+fzlSMZD4HwA/eYIVzWsQFiBsAJhBcIKNDfZDusRViCsQFiBsAJhBcIK7JcV6M7oYKWGgFk6N5CrMXQWYJMQFCWCIxEFnA1EbPI2i8u6wfBWJO9YrWFRallMJyhtkKOZHMskeq4bKBV0jI00MDZchVtxETF0TsoxICboxGBUwDv6ftelJB9gxyxEowY3ESRvc6NOLuY6KmVqlCVgqloPgtIEFunGiULmc2I6JZhNg9ZJuEtnLTgEcxbMRWtyHAm7IKASw2UBkLkhmKfUmKDWCLzuJ52lUkPpNDTRRNBTSTAU9AE/T5CsWUBLv3nfPg5nZoESOAdgc1PCmdPMCjAHIHPtU4CzUmoEmgYGgXMTJN1HqSETl4Ekt0o68/pOAM4CKgfM1ZLE+rBZNoT0oLOC1cFmhRP/VpDZ92h7/mYv+SybBHpe54C3eRKH86emnLmBoIefZdpZLCxvVQUt5Xb0zxh0lcDE80eQAKsGgPKTJjT+2xc0qxGMSfQa3uiG73b2tR0Tl0ElnMUCN6ebaYFVgvnfw2YGw5MAZgWgPeCsmgF680u9hrdPq31UOcb9gRKvSaDykDNkDqg2AsBZ+J79hHNQq9HcHDOwDdRggUrRUwNQ+ic1LUHYLM4JwUaBlFwOAmflbw4mnEW6WWcVkWge+PbKPCqOhpNPzCKVNOVmkk06VdJcpeD5KhOluBGDAuRu5oQzNV1tOKjVSqi6eVQqORQKBezuG8XHa/qwcuUuDA6U0ZbJoKujC+lUkpsFjo/lUSlWkIglkGppQ1WzsH5bP979eAuGimNItkWQbosimmjAsGhAT5x7IpEILCvCDQ1Je5ROp5CMx3lAL5/LYWx0BNVqlQd2xBUmdD62gJqGYqGKXL6CUtFBd8ccnH/WlSFw3i9/WoQrFVYgrEBYgbACYQU+vQKhUiPcO8IKhBUIKxBWIKzA/l+B7rSm9SktQkMXSTpKN5P/uM7yY9JoAJYFBs2RCGDZlDbWYUUI8lFKlaAzgWUBagk203zRKKX8CPDqsExye1LS2Ua1bGHH1gIGdufZThqNRHgeSjIr6ErAmcAyNagimJNI2rBsmsdlPYauWQyci4UKQ2mV8lWXwHNy2jBgcWMsSkq7nLim5SEViGXpSMSjmD7/KMyc04vW2ABsq7pPslnBZuVsJqXIvglnX79BwDWY+GZAGQCyfpRRwEWFK/3E6cRmgTJ9zEBQAGelPyH4o5oGNqWcSU3C4D4Imf20KG9b2URQwbkgiFN/B5O44zm6nL7CyhNap/a2KLLZmKcIVuvpNUsMAGcvpOsxUJ++0jYcHCphbLzC1YjHLXR0RJFIUIKyWUmiVAeexsODgzJpTkBZNnjbV6cxETqTRoPAs4DPTZA56HJmj7Ov0SCxBus9Av88KB/0AAcBs5d0bk4+N4PgCQ0Am2XX4ju9hLNMO8t5vNdl4ll6F3zlhwbs7R/D9l3DKFcc9uzOmNqGzo6MBM37AmeRdVaguRk4NzucCUL6Cg2Gz0HHM6t5/GS0SjbTvumrNVTSXvnH5bSAw/nfAmcGz8pH3oCYtxk4y56HshknHUf+AAEfiVJ1IxQuEjRzzf1UsxqA4sR8UKUxSbrZdzkrGC1czgyrZSp69doSBodqOPLwVnRPIa2Gf6UHD5BplGoWHmpaDlo2VpywSqOOmuOgUSNHEbmcy6jXy3BqBRRLoxgfz2Pb1iF88N52rP14AKWShraWFrS3tiGViPP5z9QNVMs1OI4GzYpj18AoPli/Ddv7R1CzHWQ6bSTSNuqocnqalEm0/Ol0ErFYHI5TRSKRQGtrC5+kKNWcGx9HpVzm8xSVlI4dw4jA0CJwqw3kc2WMj5dRrdQwrXsBLjz3KqQSmVCpsf//1gjXMKxAWIGwAmEFwgp4FQiBc7gzhBUIKxBWIKxAWIH9vwLdad3oE5eOMyllIFNr1OFSwpnSzaZIOJOGgkAyQeRoXEfEJmcyQeYGTEuDRSCWUs9owLLqiEYFnLZt4WkW/0xoDRNOVUd+rI49O6oY3OtAqxusyyCYSzCrXhcAWSUTCQrSdCsqLuNm5gITlYqDQqHEENRzGlNDQmpGaJqI2hHYEZOTeWi4nHLmhLOpMXCJRaPonnM0Zs1pRza6Bxatq3IyEzynpLan0qD1a047NzmeZQNBapwYhM5c1gB05l0q4HFuSjhLMCmc2oG7bBoo0s+BhLPXGLB5/f2Es0iICgWBemxuwEZwLqgZ8L63DhBkfveDAby1fDf6B4r7HA2ZtI3zzp6NU07s5XV+a3kfnnl+C4aGyzzvxRfMwYXnzZZWB5le1gDHreOTT4bxxlu7sfaTEYyNVfb57M6OGM45Zzo+e8oUJDn9qeHxJzbhyf/Z6s1L0y7/0lxMn5aUDQN94Pz8v3bg939ah/69JUzpjuOGaw/DeefMZrj89LOb8fCvP8TuPQX0didx2zeOw0XnHyShs9Bs0Pfddc/buPuhZfx9n1k0A/9xyyn4zLEzGfz9+O7XcNeDb0x6hsikopg3uwOLP78QF599KKZ1t/jzBZoGit1A/OTevmsE/+e+l/H40+/z80wqhu/ceBpuuvokTuL7agydwfF/3f08HntqJc97zWUn4j+/eQ6mT23zHCa0jASX31i2Dr/60+t4c9l6jI2XPIFGSyaOz554EK67+rM4adE8Pk5Uwvm/7noaP73nOW+Zf3jHufjOLWewMkPB5ndWbcVP73kJS5Zu4Pmm9bTgO7d8Dheff5jndC6XHdx1/5t4+HcreJ4jDp2CW69fhM8smsafxQMm7HWeCJwDz1UjTHYxBxPNftNA8boAzsLZrNzkcoCGXc5BbQyBW6WulsMq8soDqrNQtYh9QDSilA1CZTKZE/SkapEKDQ8+U6NTT6vhp5xFqlmmneUj+eg3bS1j684qFsxtwZyZKa8RJtVGSHaU1sR3hYttQAL3Glynwn57rU6DcFU0UIHjFpAvDGNsNIf1n+zB8rc3Y+f2HOLRNLo6OtCSSiMZj6Fed9G/tx9OtYH2rl7E0x1Y9cl2vPnuauTdEpJtFlLtERgRGrwi4OzwoKIV0ZFMxRG1Y6w2sm0a1dbCPQAAIABJREFUHIrxNs/lxlHIF9knTTehR6rDMiLQNRtuFSgXXRTyVVQqNUzvmY8Lzr0CyXg6BM77/2+NcA3DCoQVCCsQViCsgFeBEDiHO0NYgbACYQXCCoQV2P8r0J3STAbOKiVJkJkNrgRpOa1MWgoCsQSW64gQcI7psKMaTKsBw6zDotQwJZ4tAaYjFoFpSkHTXSaM3TojZ/J4omGiUYthxxYH6z8aR7VUR9QWsIY0HSrpzGlr8nuA0tSk8jAZeBCkJY1GqVjlS7MZQFNgUSZ+abMRJKLLuS2T0tUEoMFgPGLpiFgG36PRBNpnHo6ZMxJoie4Vl7pLf7PXGDAAnXX+m0CSSjmLNDODZ3pNXn7PkJnBs0pLCs2GaPglY4y8b02ScA7oNWS/NgmfJziclcfZg3Uq4dmsJfhU4MygWQK6JhgnwNye/iKee3EbVn04IBvLTX4wXHDObCw+czanuN9a1odnXtjsAedLLpjLwNnrjaeBk8xPP7cFry3ZiWpVkqlPOc5OPbUHl14yCwSfqXYCOG/x5qak+hcvm41LL5mNqG0KMCghIQPnP6zD3v4iursTuPG6w7D4bAGc/0HA+VECznn09qQYOF9MwJnfLwdHNB133rMUdz8ogPNJi2bgu7d+FiceN0MA51++hp89MDlwVgtIx9ThC7vxg1tOw9mnHuT35mtaXwE8txFwvvdlPCaBM82y6MgZ+OGtZ+DzJy+Q7xD7E837/xNw/rsCzifgB7cRcG73wPTegXHcef8L+M1jb6JcqU66DammNChz/Zc/i9tvPBOd7WmGmb9/4i38+O7nsGPXMH/vdVefhO/deiba25Kew/l/nlmF/773ZWzaOuCtzXe/eSpuu+EkcQapNxii//z+N/G3Zz/iec47cz5uuX4RZkzLBPzNgTSzl9hvTuaLFP6/g80KPqsmgRI4y3SwB5slqxU+ZLHYXopfpdaDzSk9N3gw5Twh3ezBZAmULTqPBVPNEjwzoPahMwHnvj1VrN1Q4HocsiDrJatFulwclP6VD3yCE0oaVg+53KCvRhS3TudAUmqUUanmkMsNY3BwFGs+3I1lS7dieLCCTCqNbEsGray/iPF2zuUK0Awbpp3E3pE8Ply/A1v29KNhN5BosxDPGNBM2hak7qCrQ2gQ0UAiEUUimYBpRcSVK2igXC6hWCzCqbp8JQvV1XVcfk7+Zh0EnDUU81Xk82VUqw3MnLoAFy2+AslECJz3/58a4RqGFQgrEFYgrEBYAb8CIXAO94awAmEFwgqEFQgrsP9XoDspgTNfvs3eZqK1DegEky2N3Z2UZOa71GqQTsOO6bBsAaEtq8G6DZtVFQ0GzVGahyE0NQusw6k4ZMDl5LFpRmFbLdi2ycWqdwYxNlSBaYgkNF8u3hBJY0oZEliu1QkWE+i2WAdAt2rVYR+ogJYNbhZHN1p+dRk6G0E0odCIRQ1ONdsRA7GoBdsyEU2k0THjEEybaiNtD4iGcxOdzcGUswLN8rFJrSEBc7BxIPuMZUNFpYEQet5mfy8vuJduVpf6T0g5s7PZV2qIhmvNzdOCLmdPqUHNFSc2DQz4b0WKPJBybgBOtY4XXtmBl5bsYG0J3WIxE1O7k+jsiKNUcrF1+ziGR8u44Ow5WHzmLF7Pt5bvagLOFxNwXjybtSy0ypRk/ts/NuG113c2AdB43ERHe4z3v8HBMopFl7/z1M8RcJ6Nzs5oIOG8uemonDYtiauvnIdTTukR2+9TgPMN1x3GaWwBnDdJ4FyQwPlYTjg3NQyEjp/d+7YHnDnhfKtKOAM/vnsJ7pLAmdL3lPBNJ6PY0TeKgaF80zKed/rB+P7Np+LQ+VPE6wHdhgKe23aNNiWc1Qdcc8lx+P4tX8C0nqxsoiiA83/d/UIg4XwC/vObZ3vA2YPNj78FShn/b7do1MI3r/sCbrvhdKRTMSx/bxN+/Mvn8Oqbn/BbF59xGL73zTOwcH63vAKhjp/c/SLueuCVpo++5vJjcPuNJ6MtG+Nk69KV2/DLB9/CO+/t5Plu/Oqx+Ma1x/JxKDQbIuGsvORiP1RaDTUYEnSS+6lmP8nsw2Z+f1PaOZBqloMqypHu+5DlsdgEnAVgFglncVUDNxNVCWdKKUtlj2oUSLoMdRfNAgV4Vs5mNY1AM93p/QPDDt5fM46ergyOOqzDS1SLwbOarxhilYY4rwkXPelxHNSagHMVjlNEsTSO8fFR7NrZj/dW7sB7K3ejmG+gNZ1AKhlFayaFRDzGjfwamgHDTmJwvIR3V6/D5l17UaNzZNpCNKPDJMuHQd9VY1VNzDYRixmIx22kMmlkMi08SEPJ5rGxUZTLFaCu8528za7r8nmfTgBaw4ZTAXJjZeTGS3AdYPaMg3DJBVeGwPl/O0DD6WEFwgqEFQgrEFZgP6tACJz3sw0ark5YgbACYQXCCoQVmKQC3Uk90keQjpJzBH9qjRo0gsvka7bJ1yzUGSLdpnHCmdzNkUgdEbuBaEzzFBuUcCblRjweYThBmg1Kx1WrFfaN0vdYlDo2oohFs9jbV8eH7w1g+5YSqmXSXAj4KQCyuGzddUgFUWPgzB7niMHNqsjbzDCa7jXhFSYwRHFRel5zCD6B7+SVjhA8N0jxoSMeMznhnEi3oXfuEZjeG0EyMuj5m9n/y+luqdRglQY4xTy5y1k2GORks0g6c7MxMoAE/M0q5cy5yonQOdg4UELJJq2Gp9hodjir9GcQ2gmlgHA4s695olLDUxNQfQL6AfkdO3bm8ey/tmL1x0O8y3R1xHHu6TNx1OGdXkLbdRvYsHmUk+nz57YK4LxiF54NJJwvPn8uLlgs0s+k0Xjmn5vx3PNbPYjd3h7D2WdNxykndbO7WTUVJDC98t1+BsjHHtuJ1lY7kHBuBs60fASmr7pyHqZNS0ngrOOFf233E85TErjhukOxmJUaBp6eAJy/+Y0gcBZ6GR0G7poEOJ94rEg4/yQAnKf3tuD7t56KL51/BMoVF8+9/Anu/tWb+Gj9Xq7f/Nkd+M9bTsPFZx4yySEofnITcP7Rfa94Sg01Y0taqDVuvPoznEamfYfT0PcQcH6XZ7vm0uMZOE8jpQY0PPLHN/CTe58HgWe6kWrj1mtPw5UXn8BAec/AGGs2fvPYWxgYzPE8M6a14Ye3L8YXLzqWfc8/+sVz+N0Tb/O0wxb24LvfPANnnrqQYef2ncP46b0v4a//EPoPdTv15Dm4/caTcPghUzgJ/Y/n1+Keh5diy7YRtGfjrNO49IKDhU6DhhdYCaOAs1RrBDUxXqo52PzST+Vz6jmg2fD35aBSoxk6+7BfDOyI45Bl4cLK3eQFJ/CsmohKjYZsGMjQ2FNqyFTzJNCZvc0Tks3qvaNjLt5ZNcrJ8uOO6hIDHhJ0Cy+2GHihm3Jei9OGD5zrtQoaNVJrlFCtFtmjPDw8hnWfbMXKdzZj4/pxNGoRtKTjSEQjSKcSiEVthsANzUTB1bFt7zg+2rQLQ/lxRNMGklkLdork/TXU6gS2GzxA19ISB2l06KqVdCaFnt5ePpZ37dqFkZFhFIslNGqEmknPYvDgAes1GgbqLjWMrWFspIh8roJ6Q8fcmQfhkguvRCpMOE9yXghfCisQViCsQFiBsAL7bwVC4Lz/bttwzcIKhBUIKxBWIKyAqkB3yrBYqcEYgyCHVodhA9GEjlhCqjNMagpId0oaA1aEFBp0b7Bag6CzHRMwl5LEkYgJg8wXEC5SuutaAxFu4KehUTdgGSmMDplY9xG5RvMYH3NYe6Girwo4UwLXNClZF2Xg7dYo1VxlMERomj2hDZFkpu+gFCCBaLoKXFyVLhobUtKaEtgESyy67F3XEE+1oWfuYZjWG0HKGvJgsUous79ZQmcBm4U6Q72+T8KZYbOAzgyc+c6dsxiY0jIKdQnVphk6c4utCY3mGDhP9DnLZLMCzCLNPUE54DULlN5mBeXkI9XMc2RLhzOxIaXwWL9xlIHzxi1jvF8cfkg7zvnCLEztSfoKAg5qqxSoaIzIwPlfvlKDgfO5c3jah2sG8NQzm7BJfiZpLi65aA5OWDSFU5uyL18g/C2KIVKmIiEtlBr7Audk0mKX84Xnz2LXN9V9MuB8rnI4P7MZjyiHc08Kt95EwHmBAM2BhoEEnO95cDkvByWcv3PLyZ5Sg4Dzzx94k6cp4Hz5BUfw83Klhh/d8wru/fVSfk66jx/e+nl882sneRKViacgHzh/wJPIqUy3StXFoiOn4we3nI7TTpovlBo7CTj/C4/94z2e55pLF+E/bz2LgfOHH+/C/7n7n3ju5TU8LZOO4f+7YzFu+srnAsn6BkplB3fe/y/c/fBL/B10+/rVJ+O7Up1x1/0v4s77XuRpnR0pfO/W03H1Zcfy8fXyG+tw1/2vYtXqnehgzUYDg8MFzJnVhttvOgnnfGE+p9Uf/eNK3PfIMuTyFYbQN193HE5c1Cv2VwbOcj9kb3sgrS+T+17iWe3fUgOzb4NAtf8LuEwQuslLLhP81IjUu/HfgWMwAJw9bzPBZu+qB9nwTyabFTRWaebJEs7eawynZbKZfPacctYxNu5i+bsjaG9L4YRjpkjgTB59kWLmKsnjm1eIq0qNVQnS11inQfd6rQSnmkelUmToOzgwjndWrMM7KzZgZLCKqJ1AMhFH1DL5MRGLwTAjqGkWtu4dx+pNfdgzOgbXcJBstZBpj8FOGHDq5Fouo+bUEI/arFRpyyb5CpF4Mo62tnYUSyUGzrlcDpUK6T1ImxSBRj6mBqWdgXLJQSHvoJR3USpS6pm2l4aZ0+bjkgsuRyoZNg0Mf5KEFQgrEFYgrEBYgQOpAiFwPpC2driuYQXCCoQVCCtwoFagO2NF+hhq0J0AsdGAHdeRaDGQTJuwbUrpEuQgF6eAzWZEJJ8pcBmJUCOphmgQGBXN/SgNTZ9Fzf9IlUFpYsvQEI1GWEFaKdegawkUx6PYsqGKjz4cxfBQiRPOnDokXEEuZd1grQY196PGVBrqqFRKqDpVvpSbKCSpJYhq6HytvGhSVScHR50/RXyWQctLOg1TwGYCQLqOWLIVXTMXomeKiaQEzp67WTUL/DTQ7Ok1ZKqZL7uXTmfuv+hDZ5FyloCWQbwA0CpZ2QzB5LNJYDMRYW6OOAl09hqmSYjnaTQ8pcaEpmsyHeorCPwk6J69RQbO730o/LzkwT7h2G6c/rnpyLbSdhAiCAXPVXJ76TvNwPkiBZw14JnnN7PKghKRpFQ4f/FsLD5nJru//ZApY/fAc1ELVbvHn9joAecF81sY/G/YOMafufCgVnz56gU45phO3ncmAufrrzsU5549m7c7NQ1sBs7H4MLzFog0K13+L8Hzz+9dhnseUsB5Or5NwFkmnH96z+v7AGdKOKvbj+95FXc++Do/pf3uh7eehtuuPUlMDg4syDdsp4Tz/a/i8acFcD795Hlwa3W89vYmfv7lS47F977xeUzraRUNBu99CY9L4PzlSwg4n4FpvW14+sXV+PG9L2DNJ338vvPOOBw/uO1sHLKwt+kcR8f7G8s24Md3P4+l74jvOPmEufjeN8/ECcfMxpPPvIc7733RczR/75un444bP8fp5N8+vgK/eHAJq0OOOqyXYfEHH/XxsX/HTZ/BdVcfh9HxEu5+aCn++BeRgr7o3INYqTFlSkICZ1+lwYnnwKBJ8Lk3mDIZbG5KOEt/s9cgUELngJ9c1F3+X5wAcFaaG5Vw5v1AwmbhdQ80CWzSaQRSzlKhwZDZknoNgxqhBnzO0uMs1BwGA+dl7w6hIyuAM+13YveQHQ35OCfFiD9wR6lnvlPTQJceq+xuLpfGUC7nUShU0Nc3hjffXIsP3tvMADiTzCARi/OAHw3cxWJx6IaFotPAhxv24IONO1BsVDnVnGqNINViw4rpcNwqypUSyGmUTETR0ZZBR3sGyWQMdjSCSMRinUb/wCAKpRIfh3RlAHn6KelMgN91GsiNlVDIOaiWG6gU6fysc5PH6VPn4JILrkA6FQLnA/UHSLjeYQXCCoQVCCtwYFYgBM4H5nYP1zqsQFiBsAJhBQ6sCnRnI5E+UlaQ85cAohnREE/rSLeZSKYNmFaNfaEEPUh7kEiZ3CyQ7gScLZPAjsPJO0oDk/LCjFCCj6BzTTbtI+jbQDIZZxCcHy9DRwK1chLbNztYvWoEQwNF/jwFhSj1SmnoiBWBHbFhETUm7Qcl+/hOgmYBK2s1h5toaeQ4Jf8zAEMTkIjS0RHb4oaDfAm8YcAyI4hYFmLJDDLdM9GRbSBhDnm+VmqUODHlzM8JPk/0ODOQDkBnCZuVv1mA50DTQJVylpfxMwJjaWtwx/ObmvlaDTEDA2fZKNBzOHuJUAnx6gFvs/Q1B9UaXkKUIJ7nvPWBMzmcn395O156fQenxdVtSmcCxx/TjWMO70RbazwAhgVA94DzSFlAxvPm4vxz53CjwKee2YglbwqXL6ebL5yL44+bIpUjPMogwXIzcFbmEarnYwScnxQJ50MPzeKoI9uxes0w3n9/kF8768zpuPqq+Qw1CTj/QTUNnJLA10mpcfYs3sYCOK/Gnj3C4XzLTQSc53sNAwn80f0X9y3DvQ+t4M8+cdF0fPvmk5qA8y8efIunTSOlxi2fw5cuOJwhW/9gHj+59zX8/kmRQJ7eQ9NPxRUKSPud4ERpGxoYOD/wKp545kN+6ZZrTkR3VxoP/XE5duwexZSOFH5w6+m45tLjGDj/6D4Czqt43qvZ83w6A+efPfgy/vv+l1Bmdy7ww9vPxvduOdNLN8u9iKdt2zGEH939Ap54SjQfnN6bZVfzZRccjZXvb8V/3/sSlizdwNMuv/ho3HHjZ9GWjeNn972KB3/7NoP0a68+DoViFb9/XOg9rrz0CNx83fEYHSvh3keW4YVXxPsp3Xz9NUcJT7xqdKmAKj+fkHL2Glr66X0Bn2WCmfb5oE6DXeTSce79La9ykKoYNZgliu4nnP3BE5loplS9bCCqYDOdN3R5/lDnEcP0zymmgswT/c00j0w482cE7qPjDpatHERHNokTj+mRTmsx+KcSzeKKD9G0lc6JBJsp1ew6FdZsUJNVAs6FwhBKpQLGxkrYvHkAS9/agC2bBpCOJ9CWySIRj/P2okGaiB2DU9exY88QPtywC5v7h+GaNaTabMQzFnSTmsHSt9ZQq1V5MDGVjCHb2orO9na0tqR5eQrFceTy4ygUyB1dRo10GpopUs1lAswunHIduVwVjZoFrW5hfLQMp0rnaR0zps3GZRdfiXS65ae3337798V2CW9hBcIKhBUIKxBWIKzA/l6BEDjv71s4XL+wAmEFwgqEFQgrAHSndJ2jkARzNIPUGAZSLQZSrToSaQ22TbCDLu2uMYggpQYBVmomSPqMdNJCMhFhkFGpVlCiy6o1mo8IYp2dx6ZJwLWBqG1x48BKuQ6tEUetksLenQ2sfn8YA3vysC3ScVicQuWmWW5NwBqiH5S+1hRgaaBcbcCpU6NBIB6vIxUDYgTAqfmgTs5QoFSqoVQmF7PB/udYIoaIFYNpWAywI/EUkh0zkG2pI2EMCphMyWpOK/97nYZyOvtajQnQWeo1WDuhoDMrKD5NqzHhp5dyNvPGkboLBs5CoeElnRW88zQaYrrSZlDa2wNzSqkRBHcBh3NQq7FjVwHPvbgFq9cKj7O60fK3tcZwyvFTGT6nU8KvTOu4lJQaL27CUBA4nzMXg0MlPPXsBixdLlK3Cw/KghoK0iPtK0/+bSOeenpfVQbN+6UvzuXGgfQdAjiLNO5hh2VxxeXzsHt3EZR8HhgogdQaV1wxDxddMBuvvroLf/jjOuztL6KbgPO1lHAWwPmZ53zg3NOTxC03ioQz6zvoHwFnaPjF/ctx38Pv8PedeNx0fOvmz+CEY6bzfP997xv45YNCmdHZkcQVFx2BU0+cjfHxCv75yjo8/+o6jOUEeD/38wfhe9/4LA6Z38UJf3GjP/yBBgLOP35gCZ54VgDnqy88EtdfuQh//Pv7eOQxAb1PWTQb3//Gaeid0oIf3f8ynnhapIevvvhYfPdm0ViQVBt3PvAyv55JxfCD287EDV8+2dt+6usJ/BKU/vHd/8K9jy7h6dN6W/G9W76Ay84/ihPKP73vJfz6T8t42mknz2XgTI09f/7gEry0ZAMOnt+J2244CVt3jOC+R99mdcYpJ8zEN65bhFKpivt/vQLvvt+H7ikp3PS1Y7D4jHl03YPXJFAMmMjmgR5gls9r/sCKl37+NylnpdDwGmAGk81SFyOunaBbADZPcDcLFY5KNaumgVKnodLKCiB/irNZNAyU6Wal0ghoNZRSY5QSzisH0NGaxIlH96AhG7dyXWo00FfjATY+99IAnE5JZ/G8XnPZZU+O/JpbRLk8hkIxj119NACzFR+t2YHCeA2tySzaW9uRbc1wAj2Xz/F5s+joWLVmG9Zu3YUiXERSOjIdCUSTJqq1Muo0iEg+f63OXn5Ss7RlW9HR1oF0ijQqDorFMYbcVaeGSrUOx5GDCbUGJ5srZReFXIUbBVK62a3qKJfovE6qDQ2zZszFZZdciXQqBM7eARr+EVYgrEBYgbACYQUOgAqEwPkA2MjhKoYVCCsQViCswAFfge444DmcCZ7GEibSrQbSrRoSKdJkAIZOCdQ6GlqNH5VzNxbT0ZqJoLWFLtM2WfVQLFZQLlfhEhCpE3AWzQZ1k0C1zpyNknCoxxg4D+/VsXb1CAZ251i9YUciMA265JqASg0aeSrY1SzcpaTwiMaASIwc0zbSabobaEkZSEQtWLoBQyPgrKNUaiCXryGXL6NYLKNaJUAdQ8yOw7IsWHYcifYAcJagWUBknVN+QcUG+5ubUs5+EpqbBaqks2wYyOlmCWMZZMm/BfNq9scqDMbTGsJPHQTN4u8JSg2ZbJ7ocf7fgLMP8HzfrUiH0ndQo0fx9+BwGW8u78OK9/Ygl682HSy0Xkce0olzT5+NqT1pP+H84mYMjZR43osWz8P558zB7r15PPXsRrzz3h5+feGCLC6+UAFn4Mm/bcDf/yFA8sTbl744D5ddOkc6nDfgrwHgfOXl8zBzZgZ//etGPP2saEZ48MIsvnLNAgwMlPcBzucQcNY0PPPcFvyKEs57C+jpFsD5gvPmy6ZxQqtB0JmA8/2PCOB8wnHT8K1vSOAMDXfe9yZ++ZAAznJz+roGyvFKstvZlsT3b/4srrn0KC/F3vQjW863vY+A8+v4y7Or+fOuuvBIfPfGU7B15yh++uDrePu9bfz6dZcvwhcXH4FHn1iBvzwj9BtXXXQMvit1Gz+690Xc+eCr/Hpne4pVG9dctkjsVoHiitxsHT+550XcJeenpPZ3b/48Lj3vSL6i4aHfL8UvHlrCIHnuzHbccdMpfDz88uE38cmGfpzxubm45esnYPvOMdz3q7exbtMgZs1oxc3XHodCycFDv1mJ3XtzOObIbtxwzVE48nBqJkiNAn3QrFL6Xmo/oMkITvOc40oFIxPO7GyWjmaVgPb8zcK2I44naalQTQKDDQKVi1z4wiVwpuOfGwYGmwXKBoDyygkBln2tBkNmTjoHUs3cNFA8Z++z9DfT30MjFax4bwBdbWkcf2SP6jAqhBp01YlL50Bx9QY0l+GvTsBZQWeXmqdW4TgFlCsibbxx4x4sX7Yeu3aMIWqlkE23oiXdgpZMCnbUQr5YxEi+jL6BIt75YDO29w/ATOlItEaQbkvAjOooV4uoVMuspolGDcRjBjeCpYaDba3taMlkoGku8vlRFPI5Bs5ujaRG1CiQNBo1VMsOioUqNwgs5quolGpwKoBLmmeXPP7A7BnzcWkInCc974UvhhUIKxBWIKxAWIH9uQIhcN6ft264bmEFwgqEFQgrEFZAVKA7Bo2BM0EOgsKJlIFMq45Mi4Z0hhrs1QVkNoiWCs8zN61q1GFHNKTTGlIpoLU1LpJvdWB0tIjh4SLKJZchLDcftHW49QbcGn8Tam4E9UoS40MWNq4dxVB/AREJd0hBUWeoQlxWJ4WogM8akEpr6J2qY/ZcC3Pnt6KnN4tEwkbUthE1YzAadEk3uZ8j0DQbpXIDmzbtxfvvbcb6df2olnVkMi2Ix+OwIlHE2+egI2sgafSLpoEBd3NQqxFUanjNA1m9MQl0Vg0DyQISgM4KQKvOeMKBrDKX+/70UjoNhoUq5az8zRJAN4E6Ti6LBGnQ4Twx4RwEzs1KDQHmCBoxtJPfu7Mvh+Xv7sGHawcxMipSu+r2hVNm4NzT5yARt4RSgxPOAeB89lwMjqiE8y5+29zZLbjkwnk47NB2DpsycH5646TH5OUMnOfKhDMBZzHfYYe1gYAzqTXWrRvFn/68AaveF87pC86fhfa2GJ55biv6ZcL5umsPwTlniYTzs89uxq9+s4aBM8138w1H49KLF8qGgcJQTcD57gdW4P5HhG6CgPMdN52I44+ZxtN/dt9buPvht//teeSYw3vxza+diNNOnI2obAJIb/C2dIAAE3D+yYMEnEWzv6suPAL/ccMpmNadwaNPvIs7H34DA8MFdLWncOUFR2LX3jH8Raahr7roaPzHTaey3/lH976Mnz30mrdc/3nr6fjOjafxc8Fc/S/d3jeCn973Mv4qk9LTelrw7W+ciksXH8HzPf/Kx/j5Q68zXE6norjjxpPhuDXc+6ulDKG/esXRuPlri7B3MIf7frUcL7y6kbUN37juWLhuDQ//7j1UqzVcev5BuPbqI5FtjfL+qRzknlrDS+kLxcunguZgY0HaP715BXSmU5M/cCJXmPZlWvm6PM6kMHwicBbHZjDdLGCzp9SY4GJWDQFV00Ch1FCp5gnpZn6veI3TzQyyDezuL2HVh0OY2pXB0YdOATQ6bxnCT0+rQ4N2roN6vcraojqq0BoOoNW8poFOlQbSCihWxjE6Noq1H+1knUZhHOju7EEmlUSczo2xCOyoDc20sH3PCN79aAuRZelDAAAgAElEQVQ+3rQL4+UCohkDydYo4mkb0OuoOBVUqlXWELW2xlilZOpAxDKRSWXQ1pZlD/v42BBGR4ZRKldRbxiI2EluGFguVjE2mmN1UqVUZ4UGJZ5rDqWc6ZGgcwOzCDhffCVSocM5/D0SViCsQFiBsAJhBQ6oCoTA+YDa3OHKhhUIKxBWIKzAAVqB7hj0PgZRmvB22lENrVkD7Z0mJ5wtS6SbCTYzHyWdhgFuDBi1dcRJZRFrIBanvyOIRmxuGkXu33Kxgkqlwp5ey2KvBtlIUW+YKBSA8WENA7sb2LQuh8K4g0TM5O+gdHSDv1NDxWmg6jaQSJqYN68V8+an0NHVQLbdQbYNyLREkEhEGQLWnToMWIjbSdhWAroehWGk4JSj2LJ5GK+/+gFWf7gDToWaG1qwbRut047C1N4WJPU+hsdNiWap1Zjoc2b1htdMUAHnfT3OBOlFb0PVQFAAaE438w5Hf0vFhtwB1ZQgbPaTzrK5o+dxVooN4b/1QB1rMqQTVzqcGTIHnLfibwHthNNZguYAcFY+bQWeh4bLePH1bVixarfndl4wO4vFZ8zF/DmtAji/FADO587D+WfPRbHs4O/PbsDLS0RKtyVjM3A+7bPTeN8QpRD712tv7MLf/r6RNRx0+9+A82GHtvH7XnxpJ/782Hr0D5SQzUbR1RXH0FCZgTM5nT3grOl49rnNeFQCZ/qOm288Gjdce6QEzpRu1tDXl8e9D63EP55bx8txwrFTcdtNJ+D4owVwvuv+pbjnEaGbIK0IqTZIMUHbNZOKsj7jkPmdyKRp36TVo//1YS9v/wBw3tE3hp88+Ab+8pwEzhccjv+4/mRM7W7BHnJCP/g66zXoNm9WO2/rjVuF7uTKC4/Cf9z4WUztbsWvn3gHP3toCQaG82LaRUfjOzeeyp/D+1TgS1d/0oc7H3wNLy4R63jisTPxrRtOwaKjp/Pnr/lkN37x8Jt4+Q3hYb70vEO5keFT//wYqaSNW79+PK665DBWc9z76Ar89jGxfGd9fg4PeLy0ZDMiEQPXX3MkrrrsEDloIvfLYONL2jelKsZvfin1DFL/4jUPlGnmYOJZpZxl31BvsIQANCX2BWlXrS7V8SYAsw+Z/b+5UaAEw3ylQ8DBHGwCyLBZupt9hUYzdFbpZvU+AbGFomPL9jzWrhvB7GltOHheBw+s0fJaFjnmxbmQrvRwqtSQr8TgGQ1HajUcVCslbhRYKhfYp7y3fwhrP9qO1R/sRN2Nord7GrItLYhFI+zW1wwDZbeODz/ZiaXvrcee4VHosQbS7RaSLVE0jDoqbtVr+BqJ6EgmozyYlMkk0ZrJsE+f0teOU4HjkiqjzFe0VB1SMtmouUB+vIRSkVLNLiolCZhrYNBM0JkSzqgBs2bOw8UEnJNh08AD9PdHuNphBcIKhBUIK3CAViAEzgfohg9XO6xAWIGwAmEFDqgKdCd0s49gT40cyXoDlgW0d0TQ02sjmW5AN4RGg+OD1BCPHMkmaTIMRCxST9RhGTVWXcTjBlIJAhQxGLqBmkOwxPVgDyeV6wZqdROVsok9ux1s2pBD3/YinAo5nin9JyAsLZNLS6XVkMhE0NWTRM/UCKZOi6Cnx0I2W0Mq5SIWE40KCUih1oDeMGBbUdhWHJYRh21mEI10oJSP4OPV2/HuivXYtHEA42NlBmCdsxahd8ZUJPQ+mAY5o/2Uc5PHWcFopdUIwGgBnxVwpl6GEjDTa5x29qEzNxCUyWaGy/IXl7jUX94YTopUs3oUOg2hamh6lKnPoAtXgWUB6aTDWcFmDzATgBbqDJF4lqlmBenUIy+ATIkC2NNfxHMvb8aqNXt52WZNb8F5p8/BwQvaGTg/97IPnC8k4HzWXF7Hf726BU8/vxGlkivg5vE9uPj8uejpTsjGgYK/v/bGTvwPAefB/wfgrGsoFBw88ZeN+MfTW1itEbwxcP7aITj7rJkMlZe8vhO//u0abNw0yrNdeN483HDdkejpTlG2mYHzuvXDuP/hlXj1DQHJzztrPm694XjMmZFl5cZdDyzFvb9aztOmdmfw7Zs+g0sXHyK0HLIRpADNNIcaRuBiBjzOansD2/vG8NOH38Rfn/uIX7zy/MPwnes/g6lTWvj5myu34c5H3sKyVTvYxUu3SkXU8ooLjsB3bjiFofLKD3fizgdfx5Llwok9vbeF08+XLT4cdIgoyk1/PvyHZfjFr97AuHRNX33pUbjt6yehPZvgfWw0V8IvH3oTv/+raE44e0aWX9+yfQQHzWvHN752HD73mRms33jiqY840Tw8UsL8uW28T23cPIwZUzO49suH4/On0HzCL64eJ+o0grBZAWZfk6GaB4r932seKP3M9JwODk7mK2ezrD3tv6phoKfUkLA5mGqmvxk26wSZfZ2GAs5KieGnmgVcFs8nppv9lLNoOKh0GnSOE8D5o3Uj2LY9j0PmdWJmb6uoC+2BpOwwDN5rVJPAWo2aBJJeg+LBlHqmZDO5m/MolgoYz+WxedNOfPD+BmzdPAg0YmjPdiKTSiEej8GyIyzjGBzLY/X6Pny0aS8c1BBv0RHPaLATOtyGC7deE1ezNOp8nifg3N6eQU93F9paW7kZ6/j4OEZHh1EuFeA4VT7Hk8PZrQHVaoObBRJ4rpZp0JH+G0D/6bCAug6n7MKt1tCoaQI4X3QlkiFwbjpfhU/CCoQVCCsQViCswP5egRA47+9bOFy/sAJhBcIKhBUIK0BNA02LgbNLKgbCHXoDnV0xzJgZR7qFErkOGqDLuOuA0WAgSwDFIoDCag0HoKZTFpBIGEinKHFswTZNWJoJQyPFBVCtuKzYqFLKrRZBrZHEtm1lrPlwL0aGKww1TYLZ9NkWwRGgigriLXXMmJtG78wUGloOsVgFM2cm0d1loyWtI2LRJfrkNwVMulSdcF+tARMWO0wtjS4p70A82olaxcbG9buxYtlarFm9E7mcg44ZR6Nz6kzE9UFYRskDx58GnkW6WSahZcpZzUuvs5aDoDI/CnjtAWflc5bNA0XS2YfOQTDZDJsnQGYPOkuA9ymNA/dRaQQSzg1uyqaAM12+7zucN28dw7btOcyansH03ox/nDQ07Nidw3OvbMbqtUJfMX92loHzvNltWLpy5wTgPJ+BM22bTzYM4al/bsD6jcP8PhqwOHFRD847Z3YTdH7tjR0MnAckcL7ii/M9pcafn1i/j1KDtBwM8QF8sm4Uf/zTOry3SiybuhFwvvarB+PsM2cyTNywYZQTzm8uFYoP0mp87SuH4+ILFiBqmxgeKuGPj3+EJ59ah1yuwvN87cojcfPXj+P0MjcUfHAZ7ntUNPMjh/W3b/wMLj2XgLO4Nben89PMk+k0COcTcP7vh5fir//8mN9/xfmH4ttfPxFTp4j6Ezv9zV/fx88ffRuDw4Wm9bv8/MPxLUpDT8mgUnXxy18vxQN/WMY6C7qdxMnlk7HoyOn8OZWKgxeWrMcDv3sbH2/o53l6uzO44/qTcOHZB0vxhhis+NP/fID7f7McQyNFdLTFecBjcLiIsz8/Fzd+5WhMn5ZhAPzm8u14+Her8PG65toff0wPvnrloVg4v02qNESDUoLUHlRWLnLPx6zgshxkodcnNBEUAyVyn+XPk85z+Zr0h3gNAkXCWQ78cKxeJZp9jYYPnAkOS+jMoFilnAOA2TAhNBqyQWDQ3WxJ2Cw1Gk3AWaeksUg5k6ZmcKiK44+Yio5sgq98YDbO4FxQc1IXaTQYyOdaahbooFYro+YW4LoFVCoF5AslDI8UsOq9dXhnxUcYHshBg4WYnUA8FkMylUQkHkfJqWFbXz827hjGaLmOWCaKZNaAYTuA4XJDR3bNG4y6+YqXdDqO6dN7MWvGdLS2tEBrNDA0OIi+vl0YHRlCpVJCzaWrUOooEUx26BoWE426wcC5VKAkdgOmbvPr5QJpNgiaU9PA+bgoBM7h75CwAmEFwgqEFQgrcMBVIATOB9wmD1c4rEBYgbACYQUOwAp0py2zjxvFqWZeqCPdYqB3WgxdXTGYpouqW4Sm1xGL27BjNqedhV+0ikbNhUWJZ6sBO9JAMmWBmglGLQMJOwYDJifeivkK8rkqSuT0dCKoujHs3OVi48ZxFIsuw2bb0tkNSmFFzWwg0aKjY2oULVN0WLEqTLuC9g4LM6en0NMZRyalwzRpbvI9u9C1Biy+Dr0BrWbA0qOwtAS0Wgx114bRSDF4Huyv4KUXV2Dd2t1ItS9EespcxMwcovqYl3BmvQbBZc/pTNCJmgZKhYan1ZCQWSk2ZAqcoY2XcBbwWepjvUv5RdK5Of+qcCVDxqY0s8CO/mtB5cBE762EeRIwC22GSDQ3+ZsDwNlPhmpYt2EEz760FX178pg5PYPeKSlYpo5iycXWHWPYuTsHxxUp4uOO6Ma5X5iDKZ3JfYHzOT5wpvWktPA/nt+IcQlx6f3JhMWN++hOzcc2bBrFwEDROxQJOH/x0nmcrn/s8fX4y5NC7yAczvPBSg3ZkJFef+bZrfjTY+sxOipAMd0UcD7rjBlce8dp4Pd//Bh/fuwTVGUamtL1lHDOZmPo253D7j15L2F+0Pw23HL9cfj8KbM43Uyf8cuHluP+R0VDwandadxx44m45NyDaTG9lLP6ftJp+CBaxdabzzak1Ljzkbd94HzeIfgWA+e0txx7hwq48+Gl+PM/RGNBdfvSeYfhW1//DHqnpPnb16zfi7seeQsvveF7sQmkT+vJcHp5YKiAnbvHUJYJafIuX3Hx4bjhquPQliWoTENPAnYueXsr7v/NCqz5RCTa1e3aK4/EdVcfyQ1BRep5FA//7n288sbWpvm+eOECXHP5IYjHLM/d7KWcAxoNz0UeSOCrJDPN7yfxZYqZHccCXtMxIRLOPnRWOhheGL5iQAzuBBsEir9lopkGq7wmgcF0MzUPFelklWJW+oygRqPZ4RxsHCgbBk7wN5OC4tU3djKEPfWEmbDpKg21qMIFItdN+JoJNgvo7KJRr6JWK8J1xjllPDZWxK7d43j99bVY/vZa1KolJBNRxKIxRO0okuk0jGgcQ7kyPt60Gzv7RwEbiCZNtHTEkMiYqNHwnlPmhDOd56JRi5cpkYiht7cbM6ZNZaUGgeg9u3djx45tKBbycB2Xvfyu20ClWuPUPXma6Tk1bq07OjcKJOhMyWa3QucmDdSH1gfOLT+9/fbbv998RITPwgqEFQgrEFYgrEBYgf21AiFw3l+3bLheYQXCCoQVCCsQVsCvQHfGMvqE21WAI0oeWlENLdkIOrviSCSJfZTQ0ByR5ouYMPQGdJ1Sd5QsbiBiUtIYsEyCzpRSptcMpGIxmBol3WooFV2UCi6qVQvFcgR7B2rY2VfC6Cgl9ur8GTGbGk9Ryq+OSBxo6Yog06kjkQXsZA0wquhoj2LenBZMabORsBuswdAMok0uNILODUrYabB0aiKYgGUmoNUjaDgW9EYCtpXF6FAdK5ZtwHsrt6PktiDTczhaUg3ENNE4UCSWA8DZ8zWLaaTPIBitmgdyilk9Z7WGSjr77mbVlMxTanhpSx9FTtwxfY+zAs0q6ewD5qCiQMFk33crdBq+p1mCuyZvs0qJ+g7ndRtG8exLW7Bhi1BO8BJKBXFAO4yp3Smc94W5OHxhJ0NfTji/ElBqEHA+c55wf2uAU6vhlTe34Z8vbcb4uA+E/90BecWXFjBwpvf/+fF1kwJnBfMJIA6PlPH7P6zD8y8IFQbdpkyJ42tfORhnnTlTpFyhYfv2HB797Ud4dcmOf3s+SCUjuO6aI3H1Fw9F1LYEcIaGux9egQd+IxoKEnC+/frjcfG5C+XU5oSzKp/Qa0zeNHDHbgLOy/Dk82t5ni+ddzC+de3xDJzpphLvS9/dibseXYYVH4h0Nt2+uPhQ3HHdCR5wpq9Z+u52/PJXb2PFBzv/7foRbL74nIX4+lXHoLsrJb9LXO1An7Np6zDu/807eHHJJu9z2lpjuOErR+HCc+ZJL3SdPc6P/P4D/PlJsfx0o8GEr15xCC48d65sQKkS+f5+7O2zKuXMjQDVwIgEyp72RSk55D5LwJmd4/6jWAFZL+Vt9rQmEjjrYtBA7DeTAWeZalbp5k8BzgSgTZlmnuhwpues4FCPUqtBUFvTDewdKOGdVXvQ3Z7BsYf3ysOrwS59MTwhVoxgM3mcCTjznXQanHDOo+qMo1TKY3Aghw0b+vHGGxvx8Uc7YJt1ZDMJRGMxRCIRRGIxlOs6dg7msGHbIIZyeURTOlKtEW4WaEQBt17lATI6P9VqDuLRCOJxajRooS3bimm9PQycK+UyBgf6MTY2AtdxUC5VUCySz7nBCWe6koUGApwqnXt0NFwT1Uqdmwe69JoLkCzEADBz+jxceOGVSCRD4PxvD9JwYliBsAJhBcIKhBXYzyoQAuf9bIOGqxNWIKxAWIGwAmEFJqlAd2tE71OXlxNwrjXq7PokL3KmNYLWVhPRKPmbHZ5GAlrTbLCzmdKNBIpZhWECltGATuqNBv1NCWcbJnS4rmgYVS5rKJUjGB3XsWVbHgODBQY/pgHYloEoeaFtDabdQLLVQGt3BFbSRTRTR7rNYCiSbbVx0NwsulpI2+FC1x1o5JmGi0atCr3uwtJNRO0EYtEUIkYchhaB3oig4Vqolm2MDgPbNuWx7K3tWLt2CG3Tj8W02T1IaLtg6q7QYMg0s4LKwUdym05MQBNwVu/zmg8G1BoEZAmakh9YNQoUCUvaKhN/dgn4H9RqCIgm/bcBF66XDPVczhLKycaByoHrpUG9pHNQSaCgM30vsHtvES+8ug3vru73mgMG9x1KO8+blcVZn53Fjyqp7QHnUeFfvvBsCZwp9U2ryP5qYO2GQXY6r9swzKnpyW4dHXEsOrYLp31uGmbNSvP7/xQAzocHE87clNFvvvjBh4Os1li9RjTVI+D8VQLOlHAO+JS378gxwH71tR3IF0gN03xbMC+Lr151OE49eYaAzQQpJVK+55F38OBv3+U39HancNvXj8fFZx/U7G/2hA4BhzP14Gz6Gh7twY7d47jrV8vx5Auf8NQvLV6IO762iNPldPP2BQCPPL4Kd//2HeTyVZ522bkH4zaeVySceX4AlJr+9ROr8Pd/rfXmDX71QXPb8eVLj8BpJ80CgXXxPSrdLBLOpYqDB377Ln7/Fz9VfehBHfj61Udg0dFTKHPrDVT97dkN+N1jH2FktMyfNWdWC6750kKccGw3L0/TvuoleANuZk4yqyaWcpBlQuJZJZ2DrmYPOMuEsxcV9hoFNiecFWjmZLxMNhvqkcDwZI0CA65mcjZ7KWcGzuouFBuez5mUGhP8zdS4j77zo0+GsHlrjptLzpmWlduswfXk8wRvC5VoplQzQWcHNbcC16UmgjlUq2MoFvPYtWsEq97fhndXbsfA3gLS8SiyLSnEaMCPRgJNC/1jJazb3o9dg6OowkEibaGlPYpITEelXoVTdxFP2LCjBqrVCmK2ycCZ1EktmTS6p0xBKpHA+PgoxsfHUHdpmeooFkoYpyaB5RoKhQocpwZdMxgs1yjh7Go82OiURbNAUvkQbCYL+YwZ83D+BVcikQibBoa/TsIKhBUIKxBWIKzAgVSBEDgfSFs7XNewAmEFwgqEFThQK9DdlbT7KOVHt1q9xnenVicNMicAW1oi3EQwFtdg8OXzLjtEdcNFPE5g10CNukXVa9xEkGAkNZYydQsRI8LgodEg53OMgfOuvgK27Sggl6tyktk0dUQjJiLkQNXJ7dtAOmujvSeGZLsJM+nAiFcRjddhmBVkWyOY3tuKjkwUiQjBugoq5DKtFohwIGpqiJr0eRGYZhSmEYHBDasMOGUNWiMF1LMY2N3Akle2Y+WKnWjrXYBpc+cjbo7B1sc92OylnZWr2XuEn2iekH4W0FmmnD2HswDLDJhVA8EAbFb9Akltom5KnaHooYDNyu/66Y3XGNgFXc0BlYanJlD+Zvo85W6WTQIZbLJqQ8PYeJWdzZTGLJZJnaKjvSWGmdNa0NYS99ZJAfSxXAVDoyW4NUq/Ax3tcbS3xYXDWgJ3qc/l947lyti+axy79+a5mWAkoqOzI44ZMzPo6ozxJf00P72fPrC/v4j+wRK/N5kwMWVKDMmkJTUJAmYrmrt3bxF7+0v8lJrsdXcn0JYV/mWlVRC11jA0XMHHa4ewcwdBvDov86ELO1gnEo2aXiNBDzdrGnZJ7Qa9PxYhXUWaPbxiPEH6gicBzirlLL7b12uQe5lSzv3DQifS2ZbgdLNSLahZadporoKde8Yxnhcp8Y62BHqnZHjewKdK/QrVuYK1GwewduMgcoUKQ+zDDupCT1eSXdoqtS40GgJ60iN9AF3xsGtPju9K6ZLNRjGlM46IpXMOmkEyNaQbKvK2JLUCvZ1c7l0dMdZpqKaXQk3sNw+knZpTzhzolZ9F+6dsDOjrNALTVap5QoNA74oA6abgrSChs6/SEOlmoWGRGg3VJJAfA+lmL9k8uU6DoDM3DLToUUBnbg4YbCDIANtvGEjpZrdOOo3tqFSAz50wG+kE7ZdUgxqfE8VeKTzOQqFBTQIp2VwRwNkRwLlSzSGfz2HTpr1466212LJpGBEjhUw6g1Qijmg8BjsWRd00GTa/s3oTRkt5xNI60i0W0i0xuFoN48UCqzRoeyUShILriEYjMHWNBw57errR0d4O13WRz4+hUi7CqTqolMq83ahR4PBwkcEzqTSorpYRga5F4FSAQq7MLueGQ+dfQKvVYWoa5sxewMA5FgLnA/X3R7jeYQXCCoQVCCtwgFYgBM4H6IYPVzusQFiBsAJhBQ6oCnS3x80+aopFsMZxCTjXfQAEDbatI5U2kclYaMnGEYsTkKig3ihB1wlCiiSeVm/AMkzYFsETC06lwW5mUmYUS0SATL7UulSi59SEkIJ3GixONkdgEm0mf6jVQNuUJDJdNly9gKpWghGrI56qI56soaPNwrTuFDpbo4jbRJ7KcN0yg5loREcqGkHMIkgoUqGGQX+T1qOBwhjR7yRSiWnQ6114d/luvPX6BtS1DDI9hyGTbiCh7fYTzp4qQzQJ9JzOBJnlXSShVSJawmYGzb5WwweuQeAssNJkCWc/2TyJSoP0AhPSoZ+q1SA9QZOOQDYJ5NdFmpndtx64I/+1eJ2mezy0IV4LenDVMxnp9VO7HlT3ATsnSmW6mR/V3WuiGHjNm6aaLdI0kfrk75TwWTSAk++Tyg7Vf1HNK8ndvu5e/iDp9JVLzhCS4KR6nR91ASUVpA54gOkjhFxDNp/z5hFV4sXkz/ATzfvKU0S62b/5T9Q+oKbxFDm7N1fg7SRiaJpX4WzaxvLDhDpH7lOeNEOlmsUXBIGzSjvz/qbu0u0shBuB1D0DUpV29ufn75aKC+Fklt/PkFn6mCek81VDwKZ5pa9ZgGlfo0H7rmoY6Ks0hAxZVV9sIwmaeaDHTzZ7CWdu5KeAs0oqy0fDbwwY9DeTTkOBZj/ZLBsGSuisq5SzBM/0HTv68njvw72Y3p3FUYf2ys0mRnq4MSCdKGXSmfz0lGgmLzMaBJ0dBs7VihhkGxwZwZo12/H66+vRv6eEbEsW6UQS8WiUgbNu2xjO5/Hxll1Yv2MArukg3UawOYJEKoqqW0WhVIJOA4WkCtLrsG0DqWQUEYsG7ix0dXYimUwy3CbgTAlogs/lUhmOQ05+sE6jUqmzPqNGXvQ6iTMs1ByNYbNTcqHXyVhN5/k69Z/F7NkLsPiCKxCLp0OH8wH1syNc2bACYQXCCoQVONArEALnA30PCNc/rEBYgbACYQUOhAp0t8X1PrqEnLiQ65IzVDWrEzBJgWFqBkjAOZ2xEYnUoBtVGBI4U7M+dgW7BOds1FwDuZyL0bEKhocryBXqqFEjPw2wLA1RW0c0anBCkpLNdsQCXdJOoEUza8h0xBHL6shXR1FuVBCJa0i1aEilKH1qoHdKDJ1tUcQjBDYq7JO2IzqSUYsvJ6fEKYGZarUMnchvnaBHDcV8HbqWQWtmJpKxmdj0SQ7L39yIXTtHYaTnoqWjB3GjHxG9yPBFweR9tBqmD6C9aUGnc6BxIMHW/x04C3wrAJ7Y7UTCVDwPAuYmaCcBHoM5lQ714J3y3waVBSolGlBoKODsQWaN9wECdl7iWgJnD59KDYhYYtUMUT4LJLkZAMuGfkHIzIllry7NAJrqRUxKKTj4kby2ClhLgqu80Aoyi5S1KKOC0d4BrMCvJNG8Hl4SOdBMbgJYVqoZAZYlXpZAmvQanqiBVRsyxa4gtEo3B6DzpMBZgmS51f1zzgQWzaHdpn6Dcv8I4MogcJa7j4TUCjLLvnqszRAfKD5XajQkcPagdFCvMTH9rOZtUnDIfVW9JpPLnJRm046E0jLlPDlw9vdRfk9Tw0AxOKIaBHqP+6g0FG2XoLmpWSCB5YC7OQCaBXCWTQJJmzGxUaDVrNJQsHly6CzAMwFnOr96KWfdwNJ3+tA/UMLxR8/AlHbSoHBOXOqIaMDPZX2RUGvUUa0W4FQL0BoO6JKRmlNBuVJAqVzEzr69WPnuRrz99haMjzXQkc0iYUf4nGrFYnA0Hdv2DmLDjt0YqVRgJoCW9ghSdB6P6ihVKnCqLmzb4ssdNK2GdCqGlpYkp5wjpoVMJsNgfXx8HLn8OByHgLODcrnCA4jkb67VDNTqGg80OpUa6zPqNQNOtYFK0UWj0mDYbNIADg1OasCsWQtw9nmXIxoC5wPht0a4jmEFwgqEFQgrEFbA/2ke1iKsQFiBsAJhBcIKhBXY7yvQ3ZnS+5TuQaA6AdYI5tRqQrFBsJiThZoGOwKkUjpa2yLItsaQTNicGCyVysiNlVDKuxgbrWNsvI6KQ++ji8MV6AJrNxIxE/GoKRsMEoTWYZkmA5aG4UCP12AkamgQ2I42EE9byLQYiMUdpJJ1dHVE0dkeQ4QczqginYzyZfuk0we0dR4AACAASURBVEhYBuJRCzW3inwhx5dw15wGJ5xNM4l4rAvRSDe0ejvGB02sXbMH77+7CWU3gWTXwYjbZcSNvbI5oJ9cFmA5AJqDKo2JaWcFnFXSmRO+qmGZTOYq+Ckfg4lW/lvpMyYFzhLKydQpKwk4tayaCQb0A9KJu4/7Vmoz1AADp5xJ6cEJZ5lultuO4LMglCqvq5zEPrj1ga/ShzRrNFQaebK0s/daIN3sqzTEQEVQxUGNKicCZobSgUVsTk7I5ZWQWR3VXppZAkkvwR1ILvs56GYwLYAzaRnUHGK7+qnnCWoNCcLVIjYB5klSzk37g4LKE4BzE4BuSjvLQSN+XwA2T0w4q+cyOq2UGvs8yvkYEKtkdDDx7MHnQDNA+mqVYg7syyKNL6cF085SA6OaAIpmgkHgzBdACM2HHCRRyWah0vD3WVodbzjA2z7/l703fbLkOs/8nty3u9bWXb2iGwubG0hKpDQaWaPZFKOhxuFwxIQc9j/pD/4yDssxQ4VEUiBAkNiItYHeqrtrr7vmno7nPefkzWpAY/trI1u6cZe6dSvzzZOJy995zu/tqDToayb4FFfzJtlsEs6iyejcuqlmR0Nn0Wlof7P83LicW0hNf7NSbBA2m9vBsyX+6Z0D3Ly6hZ/9+FY7XWCAs7pa1nLtpWJDEs4ZFRZL0QexMSqvbev1CvPFAp98+hV+/dZH+ODD50hTF+NkCJ8qDNdB4/o4zyrcPzjD4WwGO67hD4DxdoDBOEBR5ciyXCYy2OSVq1UGgxC7u1vYmlLR4knqm/vHSYn1eo3lco40WyPPuQ2pNIukUqMoLZSFharkcaBWyRfYPL9IkS4L2CXg1hasirDZwiB0cefOPfz7n/8t/GjYJ5xf+q8a/Q72Fegr0Fegr0BfgU0F+oRzPxr6CvQV6CvQV6CvwMtfgf2bU+eAgIX/ykLBZZVsVZFROlzp5KWbs6oUVGNK2Q9s0WHQecq3EpCwYVRVNihLC3kJlBoimdSpQ42GRS+ohYCu5cBCFLIpoSdpYlgVLK+CnZTwRg28hH+shu0DydDGZMvG1paD6djFZOhiPPAxTBwwnOe6NTy7gm/V8vkEgWVZIU8LpKtMlngPB7tI4n14zi5caxdFOsAnHzzF3//Xd3B8OMNk/00MtphyPkLgzi8rNLQ6Q6k1oJQaRrnB5ehdrcalhLNyYbdNAxnZ1SlggY8vAOfLOg2txLik0LjswP16uvmbYLOCjgrgdW9aldHxNrfJZu3BNaDZpJ0v24k12GuTxRo2K5/EZeWF1mpI2tuoNLSf2aSfu+nmS9oNmQehG7brp9CajTbZrGhsC53bc9e8bpwcBkaqd7cp7Y0wRAsxNDB+AVgqoGx0GRvgrA6rUXLofTRqjTb9rADwJeWHPuCigDHbbBLI6u0vOJY1qu7CZ5NUfjEFbRQcX1NpGCDd0WtcgsmXmwcap7NJQ+uscicZrcYcX5dwvDid9b1ufmkc5ApCG+DcGcta/aLGp4HNutGgTjXL52r/+EbTYSZnOsC5cyxVSn2TTjcKDbkncDb3xt2sfcv0MLfguQOZLwNnT3zNBkhvmgdqn7PAZwObCW0t/MNbj8UZ/uc/vYMrbbrZnIAVp/pUHWuuCimFspdFhqpYo6nXaKoVimKN1XqNs/Ml3v/gc7z9zsd4fpjCcwcYJUNJOFOFMc9KfHV4js8eH+M8XSAYQfzNg3GIIHJFp7FOMxkMbIQaBQ6m0wGuXt3F9vYWAk81kmSdyqLAxcUFLmYzrFZLrFdMN1dIhkN4no/DwzPMZ2wWyVUuDqzGlrRzui6RrSpYhQW3BpyqQejYGMU+bt35Dv71f/jP8MIeOL/8XzX6Pewr0Fegr0Bfgb4CPXDux0Bfgb4CfQX6CvQV+DZVYP/OlnY4g0BZNfsySVY+rKoGebkBzt2Uq1nmL0BKEJOmf5bO6bVdvPgT1SjKZ0NBvVScaec4cpEkAfyAFLdG7eSwohz+2EI0dgGvQeOUCCJgsu1ga8vDaOhiGDvYnkSYcmm4V8Gxc5qa4aCE79jwbA9lCcxnK+RpiShIMEy2EQa78Lw9hP5VoBziD+8/xt/9l1/h+cEZJtObCHe/jySxMHAP4DFBfQk0K8gsrlOTam59zkxLMgWtFBry2FHuYqXV6HqMN3KFTcPArk5jkxSVZLJJk7ZQziSZjS7DKDW6jdW0L1cD5kuwWXtw21SzeS4pUXXbOJz1tppJCI11L9mJTXrXQGbTELELl3nMTfNArcywOFehmyjSfLJJNasaKrWGSjOrxoEdWKtVG2oyQ72nRbOXYhOX4sMdyHwZOJtnnbxyK8fYAOaOz9loNDR8bpUaHb0GX2s/V2/n13Qf3wSc28RxV6NhrMkGsCrsK3ttoHTH8XzZ12wgtc4n68SxoE3jd76k0+i8T2+LOceNfsMkpw1kJkU2VwHlezZj+BuSzq2DeZNiVhMnZlKk6x43EyT6vabJJXfpkr+5k8J/oVFgq0YheLYtBZn1jRNmKumsmwVe0mgoYGzSzG3SWbubVbK5C52ZaFYqDf5MUs28txV0/uz+Gd776AjfubuHN79LdzNVRho2a3+z8tlQq1GjZsq5KtFUVGnkqKsVcmqG0jkWSzbFnOHddz/H+x/cR1G6GCZTDOJEgDO369nZEu9/8RRfPT9B4WSIJxYGEw9h4oPnXl7kyPJCJkB4LY5CB1vTAfau7GA6mSDwQ+27pnt/jbOzc8znCywXKyyXa+RFg+l0C0EQ4unTU1ycrwTus2ksJwbyVDudcwhwtssGTlUjciyMQhc379zDX/7138LtgfO36TtHv699BfoK9BXoK9BXoNN5pC9GX4G+An0F+gr0Fegr8LJWYP/ulnNAuEFYREgqqWXbkRRinpfI8wp5AVRauUAg1zQ23609Bw1K4xy1HVjiYm6k+WBjNQq0Chxi+hgIPReebaMpqcOoBHIMhhGGowROYCOtFijdFYKxhWQawE8cwC1huTnCpMFw6GA49DAe+ZgOQ4yHHgYxEHgFbCuFixJxEMiS7uUix9npEq7tYXuyBRsRbGeEweA6BvE11HmMD959iL/7L7/G4cEFkmiMeOsW4p1bSIILDLzTrwNnSTZ/E3Dm6ybp3GkYSBd0C5s3TQPNgNoknBWkawGiTjUTFCvg/GJy+f8jbDb+3E6jNYHJ+rnRZSjutQHOlx3OehKibcSmn7dO5FZYrNLLBjib+QfRiaiaGKj8TSnnr6k1Wm+zcTgbsGzmNl4AzZ0OfBs8+yJwVliaHLvbzs/4mM1r/6xKo+sD1kqNjb+ZgNyoNy4/7vqbqQT5OhO/vJ0bENxtFtgBzC0o7gLoTQNAA6FNKvn//V43+rsEsTevbX7fbIPByx03sx7UBjirpK7WYOjZqVbt0jb/60Jn3dSy421+UQVzSaehffNqrKo6XG4UaBLnpmGg8jeLU5m+Zt0kcAOc1YoNk2zuAmYqMwQ8EyZ7Xptq5mPzMyacBTjrJoPK36xg88lZhv/2y4dIohB/+WevYRAHMv4McGazQE7KsQGrahyooXNZwKpr2ChRVgssl0dYLM4wmy3w1YMjvPP2fXzxxXOE0QBb0ylCP4DvuqgtG18+PcfbHz3CyWqGcAzEYwejLU7uOSiqEnlZijKJ1y069ePQxmgUYWtrjDiK4fsBAj+QbWHDwNlsLt7m5WKN1Wot53QYxmgaD/N5jtWSYFw1ZORxWq8KZOsaLjxRatRpCaesEFgNBp6Fm3fv4V///H+FF417pcbL+g2j36++An0F+gr0Fegr8A0V6JUa/bDoK9BXoK9AX4G+Ai9/BfZfnVoHJphMUBAEviTyKtFoVNJIUCk1CECM25lsh9CGKg4LZa0AiTgPyCxNgpLQRGM9JlU9G+IXdUgqKioSGmkgGMce4kEowLlAhsrL4cQEJC62rgwQxEBWzWG7BVzfgu9bGCQOxgOm+mwkUY3pxMXONMQo8RG4PrJ1jvPTJbKUqo0QNjykqxLD0S5u3HwDgbeN42c53v71l/j133+E4+dzRP4AgZ9gdP11TPb3MfSPEHlKraFUGvrWAc5fSzrrZDPhqoJbG+BMGMnUruK0utmeEOaN41oaubX10zDu0nOdZta6EtN4jQ5nSYnqRoLKzbxRE7TNIA2kE7isILOBdSbdfOletu+/73CW0+QSZDaNBBV8lmHRKjU0dNe+ZpN6VvedlLNuKkgyrBoIGqWGBrMm4awQfZv21chev6aLa7LPHUj7InDe4GcFjDc+5xfMzrI/2t/cgc8GOvNnlxoIGq9z1+H8NeD8DVD8BaDMKSHzj8e8VW3oxpKbdPEm8dw2/7vkcTbpZe1l7/qb2/dtEs4mR33pszq/Y+pttql9P098A5zN5+pJEzM2u4lmk8BXLnKl0tik8rvpZ514NhYK42+WC88L0FmOlXE309us9Bobb7NKNn8dOOuUskBmnXLmYwOdDXDWz1t/s6SblbtZEtM65bzOG/zyN09wcZHjz392B9evTuW8MOc5Z38EOFu85zlM+KwmJQibGReuqxTp+hyz2XPMZsc4OrrAJ588wfvvPcCzpzN4foTxZAvDwVBA8Wy5wmePD/Hp42OsmhyDLQfDqYdk6KG2KqQ5Y8ecOOSqgRph6GJ3Z4SdnZEojqKQK0d82Z7VcoXVaiWwebFIsZivZTUMATxXkVCtUeR05bPejmw3GxFmKRVLvMbYknBGXsEtKgSokRA437mHf/U3/1sPnF/+7xn9HvYV6CvQV6CvQF+BSxXogXM/IPoK9BXoK9BXoK/Ay1+B/Xt73oFaHq+AFpeDE8pQpSHpWpO0Y2q5UooN3hOH8H1sEEXYJMBJN3dTCVeNwBoFTggU6VbmzWXDLotL29ncyjiRbTQOUFoFGr+BGzcIhw52rsQYTl00VoqiSdFYNVyP/mcgiYDRwMJkaGF3O8DuFrUZATzHwWqeSrqZzQLrwkFdsUlhhN3dfWzv3EBVRPjkg0O89csv8OVnh0jnFXw3kvfEwzGGN+5huDXEODhA5K8uA+cXdRodGC0KjhY6G51Gt4GecTibwaVTji10VnBNgSd9DPizDmBu4bKGcgrOGa3G5vfbpmsC+jTgUorYjTLDwOQX0s2K43Z0GvrxJZWGUUZ0PBEC03n823SyaSK40Yt0wbIlYH4DmtXPNlB6o9TQaWZFijcKDf3cjN8NfG6FEwrVGoDbZbsm5XyJ9xrg/LUWgpwr0Olt0zBQwUwFoGUuQUNNlaxt369Kom7msTn8HaVGi8c7Tma98cp7bNC6SQub3aKfu/OzNt1sPqd733lslBpdmLxpMtjNiHdczxuRh9kghftVkfX/6+d6osSUXzW1vJxilnGuvcyXmwR2FRqXJ05Ualof0rZhoBZ8tyF4dX2SY2Ob46QSzgKZJd38DcDZKDQENBMyd5QaBjDL61qlwWaBbeJ5A5rlb7iujIp3PzzC/QcX+OMf3sAbd6+o66ZON3cTzrDUbBCBcyP+5hoWH1cFimKF9focy+UJ5rMzPHlyjLd/8zk+/fgp8qyB73OVyASD0RiWE+Dhs2N8/NUTHK+WaPwaycTFaOohiG3kZYGiquEFvjp2dYXBwMf2VoLxOEIU+YjDAJ7roShLLAU4r5GlBRZzbkcuNSTYXq1ynJ+tBTZbcGV1DLebq2OyrJbXUQJ2rRzOXt0gRI2h5+D6K/fw53/9v8AJR33C+eX/rtHvYV+BvgJ9BfoK9BVoK9AD534w9BXoK9BXoK9AX4GXvwL7P7gWHyhgyZQyb9RhKDBkWY4KDWqCxddV0lmBM9NcUDQbrJXAnM2NING2akkyu4TLngPPdQUIu7YN1yUIgkCNrCiQVyWKpoQd2PCHNsKBhdHEwdZugHjkIqvXKOsM7GXFVF7gN9ga2djb9rG7FWAYe/DZALEB1sscF+cp0hWbBjbwnAS3b72Cvb19FKWH48Mcb/3yS/z+nUco1w0C24fnMNUXSBOseDJFeOUNJGMP04jQOe0knY1SQyk0ujdJNjPVbMCzAagm5auh/EbnYBLhih5u3LebdLMBzAYsb+43mo0NcO40XRMtxyYRKseroyFQlLLTbK3jcDbAWamRtWqjFUFouNc26dMQXYPgy0qNjUbkksNZ1+USbBZLi9ZvtIln5W0WkG23EdaOs1krHjSB1O3qNplnDUI3UHTjLVa/0vnK21EyGKbdVWuohOw3pJu70FnD5xZEdxPOHeDcMvNuV0CNlFtAaxBz62hWTflkgHMyyDBeDZEJpZVjeZOYb58bD7hSH7cTGpdT0F+HzN2EM//cJmm90XsYd7b8dmdbjSKmbfCnVRlfS963EycdX7OG0AKpLzUUVJ5nNWmixqZK6G9S6aq2+lh1YTOPk9ZpKOCs0ssGPLtMJptEs4HNBMq6MaAknNtUs9ZqyGsdj3ObbKZOw8b7H5/io09P8aPvXcOb9661q0JaRYl2OBMyEziLUqMudaPAVGBzU2bI8qW4m4tiKXqL+188xS/+6/t4+OUpBskIURghHgwRDIZIKxsffvYUnzx8hMovpPkqr5/JyIfr1yiKAsxQRwl1GCpdTdDMSTyuHhmPB0iiWMA4V7msVkxXp8jSXMAzrzVBoK6Ti3mKk5MFigxwbE/8zXRPlwUTzo1M+PE4eRQa2Q4i20JkASPfxf7te/iTf/efYfmDHji//N81+j3sK9BXoK9AX4G+Aj1w7sdAX4G+An0F+gr0FfgWVWD/zsQ94LJxAlKmmQkYioLg2Rb3qFoWrzCXAZ0m+ynQS35GqKhBsyQCleeY7Nexa7iOhcD3EAYefKYBpQOcAYVAUZRYrjMsVxmysoITOYhGDoKkQRixMZWL7SsxorGDAinSbCXu0chvsD1RwHlvK0Ic+KICSdd0N+c4OysFdk/HCfZ2ruDq3k147hSPHs7x1luf44PfHWB2UsC3XYySBIMoEWep7/sCi9xkCHfrLuKhi+3kKeJgreHyZeDMRoFGuaEeq2SzSjrrVGzbBK/jVtAAt11ab9QZrbN5U3OpvUk5d5PNoiAwPudvgM3GlWsoZKvQ6ILmDlTuwOVWO9EBeurc2BiP1VPdHM+kmw0g7vicOT4u6TOkEaAlzcs2Oo1N2nnTQND4m7V4uZtwlsfqppKiLza7e0ENoWHsZYWJPts7KeeNUuOyE1ipMkx6uftYJZvbpLN5TwuftVqkk3RWVez80fbh5ryQCQidYjYpbQOc1ZjR7FmTXQOcNY/VUFlXqNPUr21CacBze99JhRtwrBPNL+TF9TDYAOo2Qa4huNk1s40Cvk1yXzcHVJMfHNcKIrcJ5w5sNq/xPZcmT1o1TCeJ31GhKMWLPiZaq2G8za3DWRoFEjor+CzOZt7TYy/A2Tibjb9ZwWW+rn7e8Tdr6GxUGlQOffjpKT7+/Bw//O41/Oh71+HarlZp8MhrP7ZQ84otW/WqEAOcmRpeA1WOqkyRpwTOSxRlhpPTc3z0wZf4x7//GIdPV9iebmE0TBAlA+SWi6dnC3z66Dmen5/CDmvEIw/h0IUfOggiF1nO620K13fE5+zphoGOU8H3HYxHI3iOj6pskGUFjo9mcl0djgJUVSmaEU4cLhZLLJZrFBkbHNoyYWdbLqqixGqRi1JDGUHYLNBC5DoYBR4Sx0JoATvXXsef/ru/hR0Me+D8LfrS0e9qX4G+An0F+gr0FegTzv0Y6CvQV6CvQF+BvgIvfwX2bwytA3GaClxWUKcsFcCko1lco8QhVGto4CkqYkIcUT6o5lYKrtoKPLv0LAO+q6Aa081R6CIKfHieq1J+HdZGR/RynWO+yLDKClQ2ECYORlMXo7GN0djBcGIjmdionRx5tRZIySZXk4GNLTbDipmctgWSrJY50pQp4wSj0QhbkwkG8Rg2Ejx+tMbbbz/G++89wenhArHvY2s0wnQ0xCCM4PuubnxYo25qeMlIoHOQBNgZPsUwWsLxFHB2WbcXE86ugc26cSAb5el0s3IRG4i5KcEm1WySpxvtQJtm7sJmAXKbpoEq3dz13m7UBUZhYGKvkug1ANl4nFv/rUoyWzotelmpsQHN6lHnq6IGq6JUMW5qDZuNs9o0BJR7gc0qzdzC5o5ao20sKFqOrqqlk3CWjWjNxTrZu9G4qGSvaXpnUs3KW9wFue04NOPRaDY6Fuc25dxJL/M1A5lN8ln5m406Y/PzVqfR1Wp0ri2bSnYSwupsNEYNpawx2pWOE9l4krnZbXNJ/ZsC+9r3Gnit9DdtwvYF2GwS0Z2/bpB+u8VsBqr+dU7i7rVSv7xxg+txrSGxAscGQOtxq4GyAZQvgubNGDfJZp1ON3Td6F0MdDZpdAObqdeweZ1TzQIveZsl5Xy5WeDXYHM32dxxObcNAzvAOc0b/P4Pp3jwZIGf/ug6fshks+XKNVOJV5RGh9cXgmY6ReReEs5KoVFXGZoyRVNnqIoV8myJ9XqFxXKFhw+f4t3ffobfvfMQqxmwt7ONyXiEeDTERVbjwy+f4stnh8iaDH5sIRn7CBIHltuACpu8KGVViQLONnzfRhL7MjnI/wxEUQT6jdI1J+w8XL92G2EU4vDwAM+ePZNtDAMH63WKNM3Vtae00NQ2HMuVhpzZukSalmo1TGPDLhtpGjsOPLkNPQ9bV1/Dj//if0bjJT1wfvm/a/R72Fegr0Bfgb4CfQXaCvTAuR8MfQX6CvQV6CvQV+Dlr8D+jbF1YLgRFRpseEUoSVczE4gE0Y1loWIDwYoQlk7mRqCNYzGdWEn6jQlpJpsJoQifw8CC7ymXMxPNUeAiDFSC0Kg6pIkeP7tusE4rAc6LZYp1WQsMmWz52NkLMJ3aiJIaflLB8QtYTqk9zjbiyMIgtODb9J0q0FrkTOqF2Luyj53dawiDEVYL4MnjFX7z1iO8/ZtHODpcw3csXNlJsL+7jelwgMj3lZLDalBWhCW18sAGIZzJLXjDMbaGJ9gansPzGpWM7AJnQlMCZya7tcdZwdONVkI5jjesrk2wGh2CgXKS/FR6k8vpZryQdDauW+PcNlqODdQz2gyjHhBdSlef0fJDDZu/AThvmuyZr4ibr4oCnzVsNg0oOVHRPhZwvHE4C2QmdCaMfxE8s16i1tA3GSIGOptE88bh3Co0BN51ALM8Nk3YOg5ikx7XyWGTzG09FB2QbqB6V6vRTTgbR3ObbtaJWgWgFXznJEP73LzebSD4IrTtNgs0bmTtaL6ceNbAVr+nTTd3obRoNzqaFplQopajA5xbBcfmNYOS21Sz8qpsgLNA9X8GNpt3dRLYSqnRmQRpNS9df7OeNGmTzCb5vNHCSApaNxXcqDTMpnWVGpv0uUo5q4kwk3D+WqPAF4FzC5RNwlmlmpmANgln9Vj5m41yg/cn5wV+/btDLNcV/uJPX8Ebd/dUIz1uA9tJslGfaEDU+KwJmlG2aoumKZRGg8C5ztBUKcpyiTxbSfO+07MZPvzoS/zmrY/x1RensOsIu9vbmI7HiIZDPJut8dZH9/H45ARepFQag3EAP7ZRNiXSIpPrNXVGKskNBKGL4TASn74FQmcHRVFjscgRRUP85V/+GwHab731G3z66WfI0pVMILLloLk2lQVXxtQCnAMnQJ6VWK8K8f27tgO7auDVNUaBi90kws5wgMneq3jjZz9HaUc9cH75v2v0e9hXoK9AX4G+An0FeuDcj4G+An0F+gr0Fegr8C2qwP4rW+6BcqoyKsil5R5bB6IqlK9Z0ngChStJh0rSUkNlslnG2widCaGZlCNY5utUWfB5EFCl4SMgsGECWjtXCbAFArkOirJGmtEVWmC2WCMvK2jeLcnmm7cH2N+P4flreH6KILSQ5TnKqhBg4trcYpWa9T2Ii3Rra4ArV64hibexXPn4/PMF/vEfnuDDD46RZSVCH5iOfGxNYkyHCZIwQOC6CKn+CAMBxmLMbYA8L5CVJfyt6/Cnr2CQ5LiydYRBkip9iLkJcFYajVanoWGzal5m7BNaptBtFKgB3aax2mXY3DZxvJR0Ns3UNrBZkqGtvkAJe1tPsXEWa/dtC51lwHdgs2kQ+A1NAzfu6f//wPlrSo0XgPMm7ayO5aYJpfI4S3TyUrpWp5hb0LzRa5iEs6RIjb9YwG3Xk72RHbe+YWGrm/x2N92sq9Q2BhSE2Co2OlqNVuVAyKkT3a1Ow8BodZVRVXwR3m6a8CmVBs879X4DbsWl3AG5cm529m3jada/y3NcA2dWTZ3HOhVtZCTdZoV6u0zguxV9XA62b3bikpJEbfPlhPPGBa/S+B1fs2gX9Gu6WamA8Tb1vIHRanybcc37bkbGNHw0Og3VLFCuM92Ec9s0cJNq3qg0dJNAuuaNs1l7mkW50XlsADRfq2oL9x+t8O5Hp5iMQ/yrP72NG/tTmT1pYbNON2+O42XgXEujwFJ2ri5SVPkCTZ0iLxZIUzbuS3F4NMO7v/8cv337U8zPUiTRGOPhFINkiLwBvjo8w/v3D3C8miMc2BiOPEy3Y/iRi3WeYrZcy7Wc12YOPtdjutkTgKzSzkoXslhmOJ+lsJ0AV/euiULj+Og5ZhfnyNNcwHIcBfBdep5LZHmGqqwRuHwtxGKWYTZjQpvXZgtBA8Q2MAk9XJ2OcG1ngsH2Hdx686+QNUEPnL9FXzr6Xe0r0Fegr0Bfgb4CfcK5HwN9BfoK9BXoK9BX4OWvwP4r295BU9eSeiNoI3BuaktSwoSc/EJABzOBH4FWUambJAelKSDTzrU0BOQyawIIj+k514bvEWAo36dPWMNfMOk+SVoyMQ2UVYUsr7FOuQy7QCmNC4GiKuF4NQYjD5NpgO1tC9MJEMcOPN+SlDMhSUAPqe8I0HaZ2NOPq9JCmtp4/LjEH/6wwJdfXmC5qCSp6Ls1ksjBOAkwiH0MwkAc0ATOgySCH3hq2XutmmylWS6uaX8yhr/9OuxgjJ3xBfa2zxAnBN/G42xUGirZLA0EGXPVSVe94r/THXgWxAAAIABJREFUXM00DVSQUakyjNtWJQgFNr+g0WgBNNUE7c/U72+atBnoZzQaGj6/mHA2igydehbcatQbLYA1jQM3mLSLTJXGWY0TlWzuJJz1cxkvJu2tH7eNBLXLeeNz3iScFXg2sLmjc9BKDZMWbfFzC5i1tkDrNTYpYFUjqZUGut0Gd+1pL40zO/lm87htBPgNWg3pndnxBwvs1InurtO5U8avQWfjmjYoWvQLGjy3oLmTGpakqTo/zS4RKBt9yAY0G+1GVzWiQXXrwe6oXvi39NCRmuj/daCV3W2C/VK9utfMb4LO3SaWRgWjrBI6LdvxkLfwWTueTfq5bRjYGd+t5kUfL6PU6MJmqjSkWeBGqSEQ2SScxT+vXc6eBs7G5azdza7LtPPG42w7Lp4d53jno3NQpfHTN/fwvdd3kMQRHIfdTR1R9Ei6uXPyqzQ+r39656nSkKatJdCU4m8u8yWqco2iXCLLVpjNlvjywXO8+7vP8eknT9CUDqajbQySMRwnwOHZBT55+BRfHV1gbVVIxlQSeYgHLuDUyGs1kadU63Rd1HJ9DkNeO9VrCrKHOLlIcXqxlhUuoR9ISrmpSrnlKZUfDeLQh+8o4Fw1lVznXctFmddYzjKs16X8t8S1LCSOg7HnYujb2B3GuLY9Qbx9Bzd++FdIe+D88n/T6Pewr0Bfgb4CfQX6CnQq0APnfjj0Fegr0Fegr0BfgZe/Avt3d4MDQlWm05hGYxKQMIG0yvdcxIGLwLcFOtN7WjbAOicgpnJCgWeCCqNIYLKXWgpfNw8kcKVSw3VcuWfaT3EsSxymVFfQJ5rJZ1aSqq4b/oxgu0RZl/KYEHtnJ8D2jo/R0BEAPZ6EGAw8xIknDbGoaCB85BL2dF3g8HCGZ89XuP9FiocPUhR5gyQOEIU+PBcIPSDybASehUEUYDxIMEpiJEkky82Z3CZMyYscRV5KQ8XSXiPeLjG8egtZdQ9lFWNneoGre2cYDfO2qWALmzsOZ2UQ2aSbVbM7A5w1ZDbA2YBm0yBQ9BobnYYCzpfdzea5as4m8VWVbu7EVM3zS0qNDnDewGb1e+q5oY3dxxsCqVlzC5wVdP7vA+fLDmfdXFEg9Ean0aacdbqZGofL/uCOp9koNVqQp6BqN+FM8Co14v9pqL9J4hpfcje5bS4AHYipGwcaX7NqFKjBs6SZ9WMDngV46lRzV69h+K3WVXS/eKsGiFq13WkIqFjz5YS2cTt3E87G5SyJZ+1xNrC9m5A2vub23jijN/boTaC9O89gmkJu+kW2V8p2P4z9pHWGd8Z5x+FsnM0m9aw88arRnFJoGJ/5xmuuHNDdSZRuc0cz8dFRaZh0s0wAqQaB5p6AWTX6Y7NArdB4ETKbpLPAZqXVKCobz05KfPLVCsu0wr27E/zRD3axuz1AAw8Wnc3aryMJZz1OlNVeMuatRkMdJLqbCZ15XS1Ql6kA56LgTSWcj07O8cEHX+H3v7+PZ8/O4dkhppNtxMkYZWXjqyeH+PirJzhe57BjF6MtH8MxgXqNoi5QUW/kewLc+Tcdp4HHSUGPNQGqqhAYbbuBqEHO5qlMlnDUETiz8asLTkaWcm3kqhWHE5E8SBZXl3jsf4h0maNIee1U48+pLQx9D1NpGAhsxQGuTIZIdl7FjR//dQ+cX/7vGf0e9hXoK9BXoK9AX4FLFeiBcz8g+gr0Fegr0Fegr8DLX4H971wbHMjy9RoCnYs0h9VUGA8D3NifYH93Islfx26QJAG80MNitcbx2QXWGWGwK0uvj05mWKaFwAxCDJXqrAUgStqZSULtU2XTQIE+Nl3RFbIsRZoVyItaA2cVsKX/k97oomyQF4RPFsKQugwHV/ZC7F0dYms7QZIQFtG7XGGdZkjTCstVjZOTHA8erHD4PJffZdPCJPExSnxMRxEir5HGXFZdIQk9XNnbwf6VXUSRj6Jg48FUpZtT1RyL25rXC7jDJfZfd3Hj9SmA2zg4uI2LixHisMTO9hw7WwuMRhn8gI0XdXM8DWFNOtQkalu3rdYjCGQTkKyTzTwuOv1pILNAOQPkDJDugGoBk7qZmvE2K7Cq48cvJJzVl75Ns8CNamMDmC85nFt9wmW/ggHPBjh3n2+aBXYaBeoEeNs8UKecTXqeqWb5LNFr8LFWZmxwrAaw2t8sEE83xZP06AvAWad+VXJdaytMmljZU9S/bohaH7DLjQM7YLltFLiBzpeaCJp0dzfl3GkeuEHamz/ctSW/qNLgu9rmgFpxY5pOtgnuFqx3E80a+GrvbguudSq6035RbZI+tNwWmSLRQ8f8rE2ym7Gjd+QSrm+hc0excalxoAHKBi530vp6zLeqjY6GQ+w/L47vfybhLI0CZaKLKxA2yeYWOBvYrIHzBjx3fM2eJ8nfvHJwMgeenVYCmwlq790d4gevT3FldwDb82HbPtCwW6p0D1U6DZO21kV8ETizCZ8lzVcJcgtYvC8zFNkSebFEns+xWMzw6Mkh/umf/oAPP3yI9aoUF34yGCGKxlhnFr56fIqvnp0gsytEEx+TnQjJ0EFjl8jLHAUT1ITOnoMo4D7xOs2Us4skCVGVOVbLFFVtY5U1WBEac/JRr3LhNb3hxCQd0I4tAJqwmddFnh/0OFd5JdDZgSOTAlQzoayRuA62QheJ3WASuOJwHu69jts/+0/IrN7h/PJ/1ej3sK9AX4G+An0F+gpsKtAD53409BXoK9BXoK9AX4GXvwL7t6fegcAYklHqMtISSWhh/0qEva0IO5MBXMvG7GKOsizghS4sx0LZMO3soGhcFLWLk7OlJPDoeybMYfMpAgomnpmOZqhOGg3aG0cqy1sxQZzlyLIceUm1hwKGhGdM9PJ5njfICrqiyXCYymNTQkeSzcOBg8GQag0FJpnAPr+ocX5eIU1rzOfUdNQCRCRp7doYRK7s23ToI3AaOKjhuxaikC5TH37gwmeaj37pPBc4yaX0pG55tQTCC4z3K1x7NcTutRB+UmO1THDy7CZOj/dxMRsJ3I3jXHzPUVTC95ko5HZc/mccvZu0qW72p5PPrV5DA9LW8ayVEMaTa2DjJXdu2xjvBYJo3MzCcS87cDf+YkMcO+Sxu/Vt6lnzyU3MWb3LqDX0Y5Pu1n0iL6k3jNu6hZimyaD8rm4YqJOWm+ptEClf6+o05LluyibM07iJTeO69rkpkE6EtwoL/VcUbdW7onbITBgIgNaNAb9+v0k0b96n/d1aqyG7pkv7z33pbpv2bcwfak81yFX7ZrZdK1n0/rY1UA9UT8SOM1y/rOum9leS1Z2NMeC7q9Aw9X/xNV2dbxjcnfFjtrvd5m5jS6OS6TqaN68pF/nGC92tQfd/vmy2QwsstMO5hb6tYoNuZ8Jo1UxQbgTS+t6iQgIOitpGWthYrCGTXsPExo0rPl67leDmfiLqDNvxYMnNhWUz3Uzw7KoGgXKcdRPDrwFnKjSMJ0QpNZhwropMHM5lsUKeLZDlS5xdnOGzzx7jH//hD/ji8+cKotvUCgWAHeBiUeHgaImTxQoIgMF2gPF2CD+mfz9HVmQomxoWQXHgIWADV5uefUd0SNyOuqTOg+93cDEvsFjlLagnYOZVvcgK2U6lTXLkGi+HtQbKvEKRlTSCwDIJ9BrwGgvj0MNO7GPsORgHPkZhID78W3/8N8j7poEv/zeNfg/7CvQV6CvQV6CvQKcCPXDuh0Nfgb4CfQX6CvQVePkrsH97TODcKMNoAzhNhSvbAe7cHGNrHCAJPORphsPDU6zTXFJ74gH1mHYewgkHsPwYZ/MVnj49wmKVCaAlv/ZcS8AEPc+MJDL52TpSLSbgGgWcC62rKGvxN6uUqoLNTPcy4UzVhml+Z1LBhM9s/hdGbH6lugY2hOOLBosFdR2NbCvhFEOyAvkaqjQcgc2ToY8ktBG4DaKAqT+lAiGMiaIQnu+KUoNu0igaCCFM8wVynMAfrbBz08OVmxHiMf8AG2xRQ+KjqgKkiynS5S5WqyGyNEBZ+pIcVNDPKB0UKpXt0mDqa8SP0IohwbJBkdMnzSRk910KEjoCgFSTOn5mCwS181f9DYIvlbhUcl4qSCztjWZqmjVWm2Scswoeq8+83FjPbLmmmB3gbN4voFNDW7OPbXJWe5a7XmDxx3K8mIaB7S91gOilGHKLZDVQ1SoK43DWXmIF43Wtdf1bcKqrv0kVdyGuOS6mBgaebpQXpiiCN6lLkXS5qj8nWgTKaY/zpcvJC9t4Oem+gcOiqjHpXJ3UNZ+zOR56kkZS7tJOUA8Qtb1qBUONSqfgzSElsOQ/k5hWcN0Aft048YX/RbCZMNAQ1ahTdB3bt2v/eTueNJzXo7AtRQu1OUVVsUFnBTYUVfumt7/dYf2gQ8IvbZ6ZIGj1FfqcN07xLvxtPePqE9Q5oY4z600IGwQ24hAYxhZ2pg6u7QUYjQK4Lm8hPC+E4wYCmXndUb5mTxrt2bxvgTNd+Px8dRUy/mYmmwl6eS8pZ2nAWqDMV6jytXic02yJdbrA8+NjfPThl/jlP3yKg0czJIMIYezDCyKkhYVHT8/w+PkcWVMjGNkYbvtIxj4YuCZs5o2b6BE2hx48h9qiSlZzcOVHnhNwl3AdldJerEpp+leUhdIlcd84VnSDWJlElIlENkXkNQQCm0sNnGsmmxvIZGXo2JgEHrYjH5PQxzQKRLFhjW7ixk/+I3I77psGXro49E/6CvQV6CvQV6CvwMtdgR44v9zHt9+7vgJ9BfoK9BXoK8AK7H9nLzmo6ErOCi6CxvbQwqu3Rnjt9h52tgayzPv4+AzHR2eoGgtZ4eDZ0RppUWO8vY2dq9fgRDFmyzWePj/GwcER1usUge8iDNl4iyhbJff4r13izoQuncgCkuUnApiLshIARtgkDfN40zoIqjgE6olyotINCxXC4ntKrubWQJH3BRPSutecoB6CWUGpvFcOZwKlQWRjexpjd3uEyXiIJA4FHjPRzX9RFCEMY4Hfy9UMi+wQpXOO6b6D/VsxRtsWXD9HGDsYDhPd3Y0wxhXQnpVr5HUGLjxfrgrMuGy9apQXm5tVATEdp6MBwsBDul4L/BkmY2xNrmK98PDFZxk++rDAr/7xOZ4+Ocd44CAIS8TDAnfuDfHn/+YW7r4xQJhUGI19uD6wWi+wWs0FatG1ajcWPNuTz9yevoKm2UKaeagqLn3P8ejLR/jkvQc4PVjDKhKE7lCagDEFLRoUDZfo3U6zNbI81y5cV3QmZVWIl5ZQmx5uAzj5mP5rNl3ksc3yAsvVCut0jSzLRKlSNyWmWzHe/PFt/Pgnr2C65cOyqHdRcH69SDGfLZGnuXiZRdEh0IxuBWpbmEjnvjTI0kzqR1jGZmaWa6OxbUnJsykloSYnEhqU0kCSEwGSoIcP1CGW8xLPn5/h5PhCfL1Xru5iMAwQhBaShMqYUry4ZV3j9GKF0zN6dpkWjRB6EU6Oc3xx/xSuu8YfvbmDn/7oFezvhnDtAmCN6C3PS6zXBearDLPVCkdnKZ48y3B4VOH4pMHpWYPlEtiaOHjzBxP8i5++hju3rkqDN07imAQ5FRAEmKvlEufn51gu51LXNM/kXJovljg9X2CxLCWlmxaA4zviP5+MEzSWg6dHc5ycL+F4jawUGA4CJEOC0xK2xXS+iyDgEgLV9DGOI8RJJBqGKGLdNbTlaVtUWJ3NMDs6Q7FMRa2QxAmGwxHCMJR6K0+8Om5BGCKOE7juAJ99vMD/8b//AY8enGA0oi+Z+9lIkpf7SfDJBqf8a/QFR/rz6D6WtC+PM0F3Vcp1hg56eokJPgPfFw1EHEUIAh9lnqnksethleW4mF1gNp/Bdhu8+upNvHHvJvb2h5hMEjX55IUIwgS+H4rjmKCZ6WLCZ8vywK1iLQmc2cCP0FY1CzReESVlaSecNGzm9VWAsySdlVKDsJnQucwVcJ4vZnj4+Cnee+8LvP3WA5wdZ9jemWBnbxuj6RSzVYW33/scnz94Did0MN71kEwdeJGNxgEW61w89By/URxIk1X+zaooEMchRsOBPC+yXK5ZnFxjuvv8fInj03PkeYGKl+8aavx5Gp/rJrC8dvMVpp+rvIZdWygz7hOPk4vIsTF0bUx8G9PQx/YwxjiKgMF1XPvRX/dKjf67SF+BvgJ9BfoK9BX4llWgB87fsgPe725fgb4CfQX6CnwrK7D/ytg5YAI5cIHJwMONKyPc2BtgaxQgiXzBJacXSzw7JHCmlzTCMeHY8zkW6xq276O2HeRVLVCDHlC6mgmcfd8WOMal26QV1GwQjpll7wrAqEZ/NSGFuJoJeRXQaOGzLEnn8nRbIDSpDfUcajm8Abu2htOVNCFkUrqGjZxe0aqC7zKt6Iq7lBCECb/IdxAH3EaVcB4PE0wnQwHlhM05gapoOBxJA4tfGRXSeo51dYrhloVrtwfYvuIiGTaw3VyWr9P7TEf1IEkQRgEau8GqWGO+ZIMxfq4C6oGntiUgkIljuJaFbE3QlMNzfQziKTxnhIPHK7z9m1P8/t0Mh88yUYCwkWONEq+8HuF/+Pd7+OEfEUApSAibQJZL7gnpCAsTAUnZeo1stYQDG6PBHsaT27DsEbI8Q11lSJdLHD45w+PPj/H84QzpHHARw649WFAqFNtxBPLyd9KMqW4u0Sd0UxDUJKIrGQ+VeF1Lph+LSsAVIS2Bs/ixS9UwknWWbWgKTKYuXv/OHn760zdw6+YeGuoA1kusFksByfzcSvzMTOwy8V0KXCbc6qayuf/SeLJWjSeLmqCbNzbH5D5wIqMWYFhWFo5Olnj0eCb1LTM2SLMl9blYFqgbjz4YJAPg2r6PO3cmAp6X6zXWeY2zixTLuZpkIdisGx9pbuP0bA6ryfDK9SF+8uYeXrszlXFWV9ynNVarFKt1irxqUDYulqmL8wsbB09XePDgFE8er7C7Nca/+JOb+O4bV7C7kyAMVIM3lpswlsl21p8J5vnsAvP5DPP5HBeLGWaLBWZzAssM66zGKlPA2XIcbG/HGI0DrLMCR6drzNc5XN+C7wNJ4kkzTo4l0ddQM6N9vbxK+kGAwA8QRD7CkGOjlgmLfJUinacoFinsokboKCicJAMMkoGcEypBTEDJSQIfgZ/AtgM8fXqB373zEB+8f4zFBRU2LhrdjNTxbHi+JysNJGXLFHfNY0f46WlVDr3wbIbHVL0SPHNsenQ0a882/77RQPBzeF0oOJ7qBmVdIStWcP0Gr3/nFl574xam0xjDcQTfJ2BmDWIEQQzXD2AzCez4cPQ9JzTobZaEM2PFfMxkul4dYJLdxrctwJcaCwOcm0LGBd3NdZUKdC7ypUw+nZyd46NPvsQ773yELz49RFP6mIy3EQ8HyOsGz07n+PLgFGeLNfzExmjqYTj1adpAiZLTfXLl5ZSK1IXjhn50cBWKur5xooYnkQDiMIHnBTIxs1qpc44TJDx/OblAcC+edceRCUOe4/xovocqDbYWLHPqOQDfceFUNRIb2BtEuLY1wtYwRsi/Ge5j/4d/1QPnb+VXj36n+wr0Fegr0Ffg21yBHjh/m49+v+99BfoK9BXoK/BtqcD+raF1QEjDRno3rw5xa3+CUcxcYiFggWuyT2c5Hjw5wXLdoLEDSekena8wW+aoCO6UxEGWWBPk+gQ9BBkOBFixuZboHiwFgwhdHCFmajm/pJipv9BL/1WS1pYUalGVrQpCJZ7VoRHQLM5V9d62GZ80RSOQJP1UQIRQx/csDGJfFCEBIa/nCIRmWJTbFQYuxqMBxuOBbGuWpwI4CcMJV5jQzbJCoE1lF0irObyoxv7NBLfuDjHZJpNeYp3NkGaZAPEkiRDFkcDKZZ5itlwJhCVkJxz1XUI0AjH12GEt8hxW3SDwInjuGIu5jz98eI7fvn2Mxw/ZOZEpW0eSqJZT4fs/meDf/vwG7rwRIEqYp6QHmzAuRBROEUZTxPEObARYLeZYLY5RpHN4jo/R+ArieCrHoCxSAV7r2QoHD5/ji48f4/gxI7EJrDICMZIChmRLPA7UoDDp68DzuQxfAW45phV1JpVWpTApTtBbCmiW1/NCJhMIjNkUkpMMBM7rdIWmybC9G+HHP34V37t3C8OBL9C2LNZoGqaS1WcXlfp96hcyQvyMjSFrOBYTwJ5sC+cmOH5yJp2Znq9slBXHS4CihOhfFssMp2c5nh2u8Pz5DOdnGazGkb+Lhs0nuW1K7cKaT6curu4PJSXK48xxlmfct1zGDVUMcRIiHg0F5s5nc/hOhSs7A7zx2i5euzvGeOSiKjPM5xc4P79AmleI4hEmW1dg2wOcnWR4/nyOo8MUSRThzq0JtsY+oohw2QEBrONxsoVQlZBYpYYLgvz1GovFHGcX5zifKei8WKVYrAss0wppTkjt4fr1XUynCU7PL/D08ALLNBctjes2GA4DDIdM6NZwXAth5Et6mMlhjhWCYh5vUSoI5C1l3JbrDPmqgMPEvhdiECaIwhhRyFQxJyU4ccTzSQFnJsIde4D5rMZ7v3+C3737AOcnKRoCfq54YDqdyXxOWnmEy/QO22qFQ0NwymuL9q0z8a41GUrxwPO+hisTUmoqgu/VFhEB0TxPUqZ3+V5OT3kVRhMfr9+7jTt3ryMZhJLkJmBnopnb6wdMafvcKAHLkmaW50w3q4QzHc5MCCs3vlaTqKuY9lBTgaJgs7rxmkDgnKEq16jLNap8hSJbYbVe4dnROd79/ef4p19/hJPnF0jCAQaDLXhRgvPVGg+fHePp6RLrukQ0cDCeehhMlE6DuLnmIeJ5I6l+JcNWyiNOpKnUOB9wWzkJFgShXFdF3dPwGHvi2J8vFnJ+m/3gI9PIlJ/Dc5GrNZzGQS0Q2hKlhlvXknC+MoixOxpgwFQ8j8nwBm7/5D+i6JUa35bvG/1+9hXoK9BXoK9AXwH9XaIvRF+BvgJ9BfoK9BXoK/CyV2D/zsQ5KIsGk2GIu7enuLrDRGuGfL0UiNzYMY4vKnz+4AyHZytJq0oYTppFaQcsU3NMAuubarfFJnmqwZ8044sILPlLyu1JYEwgxISrgEeBLqqxoCvNt5hmrgVOEiSKpkGSjQp5MJ3KBliO66pl96Jy4O8zgUcYxNfVEntmgX0XiOhmFtjMJKoHZqa5HJ/QbDCIMZmMBDBZVi2aB+oemFbmBjNJO58vkRPaOEBhMTWbYbob4I3vbeHKvgvHWyKvFpL8JUTyfBsuE6+wBD6mVEpoHTBd0q6lPK9VUaHIK7i2g4RpUtuFgxDrVYjHj2r87rcX+PL+nHQecWgjim2By8NJgzd/tos/+7fXsXeDIJLL8kmXPPj+CIPkKoaD64ij60AdIUsXyLMjpKvnyNOZKDJGoyniKBZPd8nGYuUaZ6eH+PzTL/Ho03OsjyM06yEci4SbgInKk0q5oh3dOIzHSo4K620JTBadRaV802RPOfc/Y/pbg2KtS2HCVABySWjLxO9akpY7OxFeu3sVr7xyBdtb1C5Q98BxRthcImMtJe2uPnu1pPO2hCNKA18rVtRnc9KhqjneqM8IUNYeVqsaR8dzPHj4HF89PMfpaSX74HlUnSj/srikOeakQaNOuLM5GpPu2qPNMngEtZ5yWjsuRGmyc2WI6XYCWAXOzmZ48ijF1laCf/kvr+D116YI/AoX50c4OTnCfM6f7eJ7372H3Z2rQOWhKqg54UQAdTcp8mwtSWI3cNTNd+Vv2RZFLY2Advp3uREE9xfzc8yXc8yXS1wsF5gt1ATROqvgeT5ef+0udra38ez5ER4dPMVitSRDlXN2PAoxHEWtIoVNNPm3VBqX567yr7f+YeogCPsbNoizEfuEzUOEfiRJWYcpV65IYCpWfNZUoVBBkqDII3zx2Tl+9ctH+PyzY9hWLeenrIfQ57TMTTGRK4DbkfNENSBVqg3qNeRc5vsFhFMZoSZv6BzmrxMwh2EgwFkpOZiW5sSSmizIywzx0MWNV3bwxndv49r1PQHtfhTAD2KBzdRqULHCZC8nswQ4u6GMt6ad+OJkxwY4Sxq4xbTqesTtNOlmAc4N4Syb8aWoyhWKfIEyX8oxny9WePL0FG+9fR9v/fpzZMs1tiYDhOEQXjjAyXyN+0+e4+nFEoVVYTBSwDkZebB9C5XFCUGecwpsMxGvZoUgcJmwmas5eA3kJKF41B2qSHgt4TEKZNIgTXOcnV20k4O8XhE2E6orT7mNpmrQlDUshptpjymp1wBix1EqjTBA4vH4NfLfgnjnVXznz/4nVE7SO5xf9m8a/f71Fegr0Fegr0BfgU4F+oRzPxz6CvQV6CvQV6CvwMtfgf3vXw0OCB08p5EGelRMRF4Dz2WTPxuLzMbzsxrPzwosUkociL2EfUrSVeX3VLqQ+VbqXOXebhD4dLQ6kh4OfEeSmK7jCHAizCDoIDykZkNStgKfCbLIHCVHp4CxpBRtSSmKozevkRNmEJIEjsAo7oO4mdmozeZvqvfy96mCZXNBAudBGCAKAnkPIRSX/NPrqpKMnsBrWXxeM12pYAq3i0CTaVx+btE0WJc5ltkc65zL8G28cjfG6/dGGE9dpAWduXMBtJ4fCGgm8OPvMxAqeUOpeYjADRmkRbpiwphNEAMEboDVvMSX99f45GP6hEvGhuG7bEpoIQiBybaH269N8KM/vYJ7PxphtF1J4pkKDQuEfAmCYAeD+DoG8S2E/rbyRTfnWK8e4+L8AOvVTPy649EUZQmURY6yXGA2e4ZHDx7h/kfHOPyyRpOOEbpjMV9LSlLAHhkjJxUI+JTDWSYPWHPWXoCy1hVIypzubQiwJ7wvuBRf9BiqQSR/XzQdaYo8p+OYUMrF7k6M116f4o3v7OLK1TGiyJHkq6SkC/69GrV4wJl4dSRVmee1AGk2jWwaBcGZgr64WOHoeIWHjxd4dphhuVKagHXOtDZhG73R/KxCIDJrzdEt3mB+tnipOXRVg0BpAycpVqW3UGl9+oTTChypAAAgAElEQVQbJMMAN1/ZwY2bOwJGnz5/hqOjU2lEd/Wqg+mU50eFKAR8l/qVEa7uXsXO9lUk8Vi7sxuB6HTtKkipkriWnGSUk9NjLvZggf1MlvKcpUt7nS6xYkI2W2O5ZsI5xSrNsEqZ6AWuXtnH3s6ewFYqG9bZWmBzVa0xGNLNHOLZsxPMZjNpoknoLAF2mWdwZKJHPNoE7raF0PUQeb7AZt5cx5PzmLoFAmoBvFzdUPG89eCw4Z4zxNMnOf6v//NTvP/eI/G8M0lNF7dpPGlc3fy7nBIQFYftwNVpZQJlcTYz7UztBlPQjmpwx83ldUNNUXHyi+CbzVEJ6Dmx5UizP646uJjNMJx4+MGPb+POa/sYT4cI4xhxMoBLbzMnMlwmvRVwZppZPM5uJGoNNffBlD/rRK2GJ39D/f2NREg1ROUqBJNuJnAueFWRhHNdrtDQ+Z4tsFzMcHI6w2dfPMW7v/8Sn3/6DFUOxAEnMnzADfH8fIn7B0eYFxnssEEysjEau4gSB43ToODFRXQfSmskaXg92cdtk//BpxUkMqGhFTmE+KwtV3WoyQVqcdR5zHOX5yg/WtQammFLipyaEctDOs+QLjL4joNJHGPKa69jYUilkRxjG8HWHbz2s79B2SecX/5vGv0e9hXoK9BXoK9AX4EeOPdjoK9AX4G+An0F+gp8qyqw/5Ob8QFBT009gtUg9hpMBhamQ6aSI6wKBw8Pc3z1LMXZskTN1LA0hdOJQr1MXHyyApvVPVOiQcB0M324TF9So6EgLwGbLI1vCB2VNoNuX0IbQUNq1XfrZBXIRH0GqLagA5gJV0FvQpUEpRAGc/m3rf6OWl5PWN3ApxbAd0SpEQe+eEU9h0lnT5pmjYdD0V80loLgAr18pvb4OZaATfp2VRqyRFYWyMoS63yN2XKJNCvhRw6292Ls7UfY2QuQDAikmMB2lLeYaekqRyNJRqXVcBCgqTwUWYl0nYv3NM+AxbzG6XGKo8MMJyc16opL3ZnSJDQDwgjY2gtw782rePNnV3DztQDRiA38SIBcNA2hs48gmEjCeRDdgOdMJAXq2EuUxQmW8yPMZ6fiHJ5MduT9VDJk2QVW6yM8ffwEDz47xeGjGosTDygjeHYEx1LAiv8IV9M0k8dRHEutCNJJowmT0zyXBpJMaTKNbDuu0moIgCZkVsCZiXkmKvOCAFjVeL2i67qWxnFb2xF2dkcYT2IMBg7imDqGTbKSoJmglRoGfvZ6lYsbebWiKxrIcyDLKqRrKjRSnJ2nmC+p95ABpzzi4qimyoFAsBT4yjErTuBaaSBMI0tJkRuNC7mvwDyRFch+clxTdTEaJ7h2fQdX9ycYjjwUFRPcZ6iqY7juCknsYDqJZPyNBlsYDqZwnQiBH2M0GCAJHVgV65Wrv02ViVA+EafwmQByhTptdWx4TvC8qnOkeYplqqDzmscizbFcq3umc4eDsTSMYzqV4J5NFKsqlTQzcfpywcR7gzhJkAwGAmC5r0WRoaoLrWXgygYLAYGzz3S+UsTwpOTkhPi1qaWx2SRUwUvXjRGEE5yc5HjnnYf41T8+wNODOfxAKTpUGlp5gkWpIWl6lYrm8VCecFVrahx4PnGiKaAux/cQ+sqNzhUXZjuYImYwOQx8BJ6v0tG2KwCVnuL5cobdqwP8+KevykRBlEQIohhRPJSEM6Gy61ElQqDMxLdqGsjX5ZyT6Rz+PQWXWVN62GW1hiT/1XVKJZzVKgGmm1lHqmzoKq8LpvTXaKo18mIhzQKfPT/DO7+9j9/+9j6Oni9gNwHCIEZjechqC8/PF3h6do7cKuDFFuIhXeOclLJRc6UGE/rcAk7EubwmK60IobfofGS2RI1facTKyQOff8OXyQGe39RpmMkbNK72sSvgrBY6qP0l9Keqx4aLbJkjXaTgs3EYYhy4SOhB911EPD78b8LkNl796c974Pyt+srR72xfgb4CfQX6CvQV0D1f+kL0Fegr0Fegr0Bfgb4CL3UFBDjXVYGmKCWpOE5sXJ062NsiNB0gqwPcf5rh/c/P8PR0jYYJZceV1KekiqlZYHJRYCbhQ6PSw/TZ+gQ8bNwlrb5k2T0b44W+i5AJRYeJUaaVmUatxYPKZKTQGdETcOk+l5sT/rHVnfKEZgVvpTRb46+VlboJ6CGgEsVHI5oDgkkmVQmhhgmhqU27KuIwku2IQh/j8RBxHMn+UAVBcMVmaOI9ZcM5OoazAotFitliLWoI7jE9wgR5i1WBw5MCy6zCdCfAd+7t4ebNbfHtMn0tAUMuba+p2qAaoRRPcJl5WC+B1SIXDzDh3HyeSdO4s1PVdCvwFbT3pN9arSB+Akx3PXzvR9fwgz/ex/4rLtyYDfwIIOnaVQoIz0swHOwhia7CsRJ9vDLYFhUNCyznFwLEJuMd+N5AnMSr1Tny9ByHz57i6eMFZicuDg9ypBcWIneMyE/kdwRQNQ0uLmay3ds7O6IsECgoqdECy9UKs9kcx6cnApPpguXrTD+bBDqPO2GW3JeEmRwPhM90J5dIMz4H8kK5tpO4wWRiYTL2kSShaugm2+PI51LnQff2aplKLRdzThZw3GjvNycTGKCVRpZqnBF+VzVHBROqKq1MBG1mPtREiJ4M0S/Le40rWNQPCjQKwDa6kLLBYBDhlTtXcO97t3F1PwbsUywWT5BmF3Jc2ahyMp4iDMeoShfHx2vUlY3r17Zx4+oYSchtT+X8ki3WSVUBlgTOipjLeSgqGe035z7kRYYlGy5mKwX/OYbFW73G2flC4OmV3R1MxxP4ku7mLlDvwrR9jSgaYjTcwnC0heFwC8lwLON5tbrAmh0lrUomZ5hcJpunu52Kmoo6FabdRavC50yQMz1fwJYJiwGaeoD3P3iC//aL9/Do4RxFqeCncjyrSSNJB8twUkBTz0dJWFdSwoTNovjgdjNtz2alHgZRiCQK5JrBSZy1uLaZnqb/nG7zSH1uYyPPKsznK4Htt+9u480/uour1ycIogBeQDCeyE3czV4Iy/JgOZ48pi6HsJljjwBfnXtsosf9ZEI+EOjMdLxoWXS6WVr4Ndx2An42Wk2lWaA0CsxWqKs1imopjR8fPDzE3//iI7z9mwdYzumkDhEE9MI7WOQlzpYrzAmp/VoaBsYDG2FE4GzJlETKpp0yeadc+h6Xe9BXbTdyjfN8uqbVGBKNhuhHXARMsIPnXSk6DZ6LdAnZlo+y4ARaLpd07icnA9nkUYYmz4valkm0cl3ArRoMPA9j3xfYHPsuksCXVS/O6Cbu/PHPUTpxr9R4qb9m9DvXV6CvQF+BvgJ9BS5XoFdq9COir0Bfgb4CfQX6Crz8Fdh/Y9s9IHELPWBn7OHadoTr2xGGkS3L7dd1iIMLB7/7+BiPjxcCOth0jOk3AjnFhGo0BD621aaJCTco8CTYUxaJGlZFvQXTukwxyouq+ZhL/zFBjmpUpVQJBqZRG6BgGpGgafRF6Ew3cCWaA8JPBaUIqqQxIQjDqKBg0pDL7W2By4zT0is6HY+RxIH8PI6oEIjgS/M7pm118hAE4Ux5Kn3DOi0kIUoY2nApuetLIzqmZU/OVjifZchKRqvVsn6zmp5AR9KFIf24NQYJ04QWzk4szM8grl7xoQpkZxpUZA0Ccgglmc5mvagpSYY+gqhGNKrx2nd38ObPruPG3QB2sEANJlfpum7ECc1ktOcmGCZsDjiR1CiTlE2doeEkQ0lNh48oHotPl2BpsTxHtr7A6dERZmdsBjfExamFbO4gtIZwrUgaiankKRvVlQL1OCaoOaBnl9lz1ojp5sVyifmcXutcJdFrwmXeCCIJ+NUEArUGl24CnXmMVfJd/V4h201gT2DGY62W+POmNC8y3giTJUnaKPheKcGC51G54AkkFXWKaUJYVqDHnOlU1p7Q2SRrRf+iWLOkP8VRzdoStrUuYyoHVLLZeMbZTFCl7hURpfv3+s0BfvDDLdx9bVuSzdRrEIC6toej52d47/37ePf3x1inDb733Qn+4s++gzde3YdjczIiFQ8vt008yFpGLOBSmiXyWBMI0iftyo3vX6VL8TMvUx6LFMtVKsd5vmRDurXAcSoQtqc7uHLliiRgqagIfR+7O7u4sncdw9EuvGAgbmLVMJLjTDXjzLOVJJ5LAtMiR8PVCnmGgh5znkdljiyjjoYrB3wE/gDrtYOPPz7Cr355Hx9/cqST7K6cU9wfolJxudPhYVLNknbmJAongwhdqbeg2kIdHjrX03QlEwVMWg9iJsV9+fV1SuBcYTQeiFZjuVxgMV/I2M2zBmnaYP/qBG/++BZe/+4+prsRgjBAECTwowGCMBbAzDSzzSaBjobPxuXscFyFKjFN0F7kcg0RlQgbLFqe1G0DnBVsrpluLgmcM63TIHSmUobNR+c4OjvBx588wv/9d5/h3XeeYr0qJcFOsF3ZQMqmmHRbBw3cCIiGHgYjD8nQQRB5snqAzSCVykcpinI2JeV1JHERRi6CUJ0PHLdchcFzWc4WWTzC42GLQoM3AmfXDVDIaoFUqU3kWsWxr5zN6jyw0eQNGvrCa2DoeZhEIcYx3d6BTAb4ngMruYbbP/kPKO2oB84v/3eNfg/7CvQV6CvQV6CvQFuBHjj3g6GvQF+BvgJ9BfoKvPwV2H91KzogZAicCrd2fXzvzja2Egf5aiHJ5cJN8OTCwe8/PcHTk6WkVwkaRUJgs2GaLSk53lNDoHQaG6+tAmQEwSqtyPZyZNHSTEuUFXT1Es5yWTqTygpeUKuhwC8hi3Ll8suJAEqCIkJC1atMNWtjMzHCcIGCClpRxyBJazbDErczE4ilaD22p9RNEPq5ApyZklXIl8v06ZZOUbCJV7NG1eSy30k8xNb2LpLhULQai+UKz55f4MGDYzx6vMT5BT3GKm3NbdIWBpW6Zh0cJq7p7FXh2iwFikzpVZUPmGCayXDW0xGASN+p4xAYKXieJD68qEY8bPDG9/fwoz+5hht3PFj+DLWVSdKQSWLCL4dNzZwAVkOQ7oujmDCWaoMyr2CJqiNCSJjoeJIMns/PsZif4ezkDOmSjesGOHq6xvrCwsDfQmAnom4Q0zUdzQKiCEBdgbRM4DJ9SuBc8hiVTCnnkp7mPVUXAqVEj6Icscq3TEcx5wOYHFdJZSbIec8xIc/5mZyMEDWDSoCrdLLmkjpkLDoVac7IMcPsLceramwmY1cgGdOcvBlYrKiyCSrrrLJ23xpXrZoIkBC3VigQ2FLjwX2hYqSN4appFtUYk+O4aRBGHra2E2keOBoxoW1hECu9zHK5wvOjUxwcrrFKG4zHAe7c2sYPv3sdr93dxnDIc6qSc4vjWCYPtJ6BJws/Q/l5eW5xUoiJ7wppQbVGjqxgY8UUq+VKgPMqy7BYrbFcrgX4Bn6Era0t7F/Z0ysBgCgKMBiOMB7vYjjeg+cROnNsMbFLCJkhL1YoSkLSDHmWosxTiZMrX3OBIufnr2RSKI5HKAoPn316jF/84j4+eP8Z0rRg/z04krw1KVtqN5jqdyQxzYJ7Mq5Vk0ppbKfvCaB5zNgocb1eaa0DlTnEpZaa1OBJyZUVMSeVPGQFJ1ZYhwzZmtcKF9///iv42Z+8ius3RxhOQoScjApjdfMjONRnWAo4O14kSg1qWGQywfXVewiceawJnDlGwWsPgbOrYLNubEj4TU849TpMODPdLAnnkvVbI8uWmC3m0szxvfe/wK9/9RW+kqahypdec3+LCmerHBnd1LEFJ6C/2cN4KxTo7AeOnD8yQVZyH9npko3+2DiQCWiOlUbuo1il2+mtl/NZhNRsqKqatNY1lSs8T6jl8JGlJdaLtYzFJKav2xEdT5rxnFeTPFVWw61sxLaD2LERuw5iTzVtjThZQK3R+Abu/dn/iMbrmwa+/F81+j3sK9BXoK9AX4G+ApsK9MC5Hw19BfoK9BXoK9BX4OWvwP7dreFBnuWI7AKv7Yf4yXf2EDsNTo9P4fg+Ci/BlyclPrx/huOztWqSRuglzeIUcI4ipg7pTFUqAgX7tOPZJqTwBIIK0Gu4LBwCU5m0kwZ0WkVAEKn0BQqmMQXLxlWSWKbjWeCegc1Kp0ENL3+fgJapORX8pIJDvcZksYHN0oSwrgRGUWUwHEaIIrqOCY/U8nE6pcVP69QIYiCMa8ApxN969eo13LnzGrZ2drDOM5ycXeDhg+f45OOn+PyzMzx/vsRsvsJ8USIvlLeW3JEQXKt1JW1LiCNwWf9MAWlqERSkpvuZDtqA2y+vE7hRreEhitlwrUQ0aPDqd7fxo59ewfVXXbjhAo2VauDswhOQHEvzMrqLi6KS/fR86lAa1AXggk0LE3gOVRhstpdhuZzj4vwUF2dzsO/hcm7j8MkS5crF1uAqYm8oAI3HhvVqKk48sBmkVpAQZhM0ElzRw2sTLDMdnmG+WGI2Wwh843hgk0FCKvE6a9esaTgosLkibCawpR6CjQJVmlqgMx0Z4sVVyVdRZIibViWbBR+LT1daSWpArE5oAnGjFTCebmkCqNwCarxpR7n4h8UHrj21BloL8FXHksCZUJM1MaBbOYg5vcL/I/Dk36VjmmlSnkMV4ohpdwt+YItehuCVQetVTu/0/8PeezVZcl7pem96u035rmoL7wjQHIIcwxlx4swcSceEpNCNLiT9hLk8of8g6b/oQgpNhI44o5ghOQSHBEl4oIH21d1ltk/vFO9auRvg+QmNLMSObpTZe+fKLxOFZ73fs6imafHizR18/51ruHl9jN2pi5AaBPrMhQnqLgMeiwxhcwlftwltVd2wfqXoSlQ1kqcEmhXykml9KmK4XgtkWQ3XCfDirRu4dnIA1+bz0gtuiFJjb/cqwnAHjhvD96nEAAqmcQlJBTzT9ZujKguwHcF129VMOieSgGbq1bJj0cX84udf4pe/uI+zs1SGQIoRRRQnmhCXYZ3c0UCNBhtOhMW+C1cGFfIM6iBRNlcIn3mCSkkG51JzyneotuZz8dxwVwTXgQz9c7fJ3wxJmqEuasRRiB+9+zp++O7L2NkjsHXhc4ioH8DxAkk3s3nDhDcbODLwkMCZSV4OH3RcOBwsSHUG71e8h3AYaqfHQaXG1nm/VaFIup46jWfAOUdTpZIYJzyfL1b4/PYDvPfrT/HxR4/E6+67ITzPR9V2mCcZnsxTpBwmugXOIwc7ewHCmLtFeM1UolHhLgHZYcKrxSDMZ+OF66MWlzKbWKJGEebPe7QhsFm0KBVrx+YFdxPwvmUJcGbCmZof0RQ5jiiBeC1X3K1RdajyGl5nYeL5CE0TvmXCpdajbz6y8RPs3cLbP/lvAHcAzs//rxrDEQ4VGCowVGCowFCBATgPa2CowFCBoQJDBYYKfJsqcPzSXnTKxOtO0OLVqyFeuTqBZ7QySMvyR1hUNj59uMQX95dYrgoZ+BcEtoAKdRO3MsiOg/kIorcD/gjpCBr5QZ0AQQ2pG9ORBMGStO0H6PGnZNgcNRK2rVC5qvok6hYccbChAmeCSIHS3IIvIFBTzALD6ZJ1OKjQUcWA2QmgE3irU+AkhUgjbMB0X+AJ4CXt5UC2oipQ1pkMqXvz7Rfx4iuH8EPVXBwdnmBn55BxTNSi8jCQZy0uz1e4/cV9/P53n+IPf/gKH386x9k5t8yrmoGwmK+hw8MkBtzrRzSBTXC/HdwlA+hYUwJEppxl0JktScIo8OH7FjqjgOkWuHI9wOvf3cHN11wEIzqcS0kpypCviqlvAjIHdVVKOpiaBddj0tlDYEeYRPtwzUgAEVPE4tMucmxWa6yWGZ4+3uDh/TWSJTD293G0c4JxMBGIRx0DYSY9uFRC8LwRzhKWJWmisI0Sb4PwlHCTadoUaZppXUxLYagMCawU9jMxzUaDuLSZGNbBkIThfH9l1YrOQoFzryAx6RTvFRnQlLG4aGVonXqhFZQpZNsCZ9WccL2xcaI+ZmkK0A3MRoc0OAieFTZv07Wq1dhKnb/2ZUvau+E518FrTJFKUJTw1WVa2JC1Ztu+JEaThEMoS1EbTMauJFKZXKXQoGTKu65Q5jnMrsb+ToDXXz3CG6+d4MrBBKFrwmTCW4YGapNnm/jl36VuBOZ8PkmME9Y3qIsKjdSuFfd4ktHxXGG2SPH06UYS99eOD/D6yyfY24sA0DdeIQhCRPEOwmgXcbyH8ZjO71Cu0TRLeuVMhbIuVf3CNUzYnCeoylRqXtcWzi9S/PIX9/BP/3QHSdIgCHwdEkobdVeK9kJqbWo6mR9s1tC/TuDse458N8+x+KpN1liHJsp1Ta81txeIJkR98PyTsJ0NC6b4OfSUzaJ1mmKz2cA0GpxcGeHdH76JN958ASO6wUcegiiE4/lwvQCm6akmx1bQLNDZcmVQIIEzrzF67SX1zgZF/54IvwloeSJUqcHzwgaaJpzbVpPN8mhy1FWCIuOwwA0uLlf4/R/u42c/+xCPHp6JDiiOJgijMbKywunFDE+WKQqjgxsBjt8hjG3EY09Sy1XDxDFVJ9QdaTKcTThtsGhThbtHeC/2fL1Pqoef9xxHdl3U9D9XHMqomiBe07z2xFGNDp4MRRXJB7rOEk96XarOp8orAc47foidMMQ4CBB4DmyDuzpKuYaigxfw6o/+K9SGPyg1vk2/dQzHOlRgqMBQgaEC3/oKDAnnb/0SGAowVGCowFCBoQLfggocv7Lrn9I7ejh18MatCU52A5idgU3KgVQNHs9zPLxIMVsXkjCOAke8szJ8yhAc2G/zV/+tAAgOyGs4bI8Ajqk6Opu3mgcOC+T3CILRAWEcNkZIxiFgOnlKFROiP+j9onmJPCNQVfhL0Cxp6P7nmQimT5RKD0k0W7ol33OYlCQ1pGJDnaqSjJQt+wQmfCEOByyQlqkkA6/fPMIbb97CyY0dxGPAdErYHHgVjuF7I9juCK4/hmUGaCpLhv6dn1/i4ek9fHX3K3z08T28/9tz3P4ilS37fB3xzRqEUj1clkFvOghv+xD/MPUCkhyHAOfQcxCHvmg/qExwCButBpZbYbJn4uZrPm6+7mK8V8LxGgFaRU6VAevuCPBiwrSqSzkvbBJ4ro9ptItptAejdlBkdAMzOe2J13a1XGN+meHe3SXufrlEU4Y4nB7jaOcAkR8KkGUaWvTERPytniMBi00tLlhiUBkuyXFsddsrNQqBz6rHIBjnQDJCyxxpnsvneb7F5c18LZsL9MLSVVt1KAiy6HWuCJWF5mqit0/1KngkzdbPayKe8FhBm4DlPuGs0JifV6i5VW2Iv1lzzl97oAUgapJeX6v/E6oaUP0LAR5fq5M1FY8t7O4HGE+YKucP15ratTw57tUqFTUMXcmuR5jHZkeFgiBQYHmncK8kQLUQ+D6uXxvh7bcORLNxuBsIDOZ1RMgtuhpR3WiDRlLaHOhJby+9yv1zaTOnFpfzcs2Ec4nLRS7DCpezCnni4HAvwhuvRbhxI8Luju4C8L0AQTiCH4zEbewHYwGxVcUy9WlvAZZUtmSoshWaih7nDnnW4NGjFf75n+/jt799gMvZWupIDzNVLDxnhJ+S2JaBgXrdK7BVl7mAUTau+qaBNgBUkaKotHfKc0CeuIUVSHOwINcAoSvXo2k7kvhdrqnDWcgOiLe/c4If/OBF3LhxiJiwOfbhBb6kmz3uErDYOGHTTNU0BNfcOcAHqJKR2LUqVAwBzqwDj0GT9TowkOtYgTMbBVvg3FQZ+GDNmjpBnq0wny/x+PESH350ivfe+wyzizWiMILvR6L0WKY5Ti8XApxrx0A4tuD4DYLIQjTiMENLGmdUhsglwTR4X6/t/Vlq3g8J3DZi4lEM33MlBU+ozLS2Ns3kJilrXO7pdS33Wbr42dxD1zdeGqAqW5RZgyZvEFou9qJYgHPEBiCBNzoUeSZnbHT0Cl7/k3+PZnA4fwt+1RgOcajAUIGhAkMFhgp8XYEBOA+rYajAUIGhAkMFhgo8/xU4fn3XOW2qBif7Ed54cQeu2clwqk3W4ek8w9NFhk1JYMPUsIUwsCVtR9ewgBMCZ92LLbBIBseZhGVM2XLLuCbkBBwxCeswdWspIJIt3nQbc8Bag7qsVHUgiVImV5nm5UA4hahFXurXXFcSnAQgBE7URBA4uwTIW4BLMyu3cruuAEACHiawXdeD5xCYE8YydViiNSrYTAiOHewd7uC112/g5osHCGOylAR1x5QmYS2PO4LjjeF5O/DcKWwzEk0GB5at0zNczB7i7r0HeO9Xj/GrX1zgzpcLpEklEGyb3JSt7b1/VwCVeKz5oE6DNSRwNhB4tsDmUUg9hg405DHI97otommHqy85uPmajelhLdBJBuYxcdjSs6vpyjzPkOWJJLt5HGHAxOEULjx0JSGlA9/jcQUCdRezDc7PEtz+fIEvPlvD7Ea4eniCo90dSVmj0xSxaCZAfyvPj6YWuRQIXXlimYjk99HfyzQvQfTWzczELcFrlpUCP5mYJgjlQZqkgIapyVzC5ZYp6V6pwSQ2Yaw4Zbf6DE2MS+L+GwP/xJsrMePtkEMduCbgTwb6acNCw81bKE1QTtipjQEZPNgrXSSdvtVr9LJnAjnVb/TQuekQRDZOrgU4uRZiNKHnt0ZVlpKI5+A1QvYkLaQpQCcvrw0B9QTsfB4ZwMZriIluAjoCdyAeWXjj1R382bu38OZrRxjHBKEEh5Wkenk2FLQrhJZmDX3aVJxU2gAqqdMoODQww2yR4PwyxcVFifmiQrJqkG/oN/fw5hsRXnphjIODQAZX0n1MnQObFbbrC3D2PA6ijGCagcBVqQ0aVMUaecJGRYU8q/DwwRLvv3+KX/7yLh49WgiA5xpnnTlYj3cPng++V0lsy7lUrzt1FISU5MzcXaGOcm3g8E/90MSuXKNck5KSVljdVJWki7mm+HyEzrS9ELY/frJCHPv4i5+8jHfeuY79/ViAbUDXs6/A2fFCSTVTQEPAbAjIprrEEUUH4RWWSjkAACAASURBVPMz8fc3gLMm6nmf4znoB0o+SzcTrtPhzEGLGeoyRVvThb1BksxxeTHHnTuX+PCDR/j44wfIkhpxGIvao25NXK5TnF4ucZkW6HwT4cSEF7aScA5jDjc0dNdA3xRinUSDZKtuRQGz+rK/3gVgYDKJpbmQcYdCS6issJz3EnGls/nTa46oTAk8NvB4n6FGg4lopptbVDnJMwQ47wYRxr6PkPdo7oDheq05UNFEdPASXv3RvxuGBj7/v2cMRzhUYKjAUIGhAkMF/qgCA3AeFsRQgaECQwWGCgwVeP4rcPz2nnlaFR1OjiZ45dYUs7MlHp0ukFcdljmQNYDtO4jHEaLQ61NqLWyHoLRPVxI9S5K0FfjL5CElwY1sFa91CFVrwDFt+J4H1/M1+dpyWzn9zLWoFQiQue1btRKakC3rVvyyTLiSTBF8WbajQ9oa6jwc+IEnwFnc0EyfEjG1rQATft1lKphSV0lU0/PMdCLhS4WyyYjIcO3mLv7kJ2/j++++ifHURVEtULVrmDaHrm2wWm9Aya7njmCYIdrGR+hTL3AgA9fajmncJfJyhtVmg/v35vjnnz/E3/2fX+LTTy4lBUs+RkSm2gB6ZtWrKp+3qHhQEEfoTOAcBi4mUYhREEhdZNSeJMBbWHaHeNfE9Vdc3HjVxuSghuUWcqzj8Qi+H6JrTYGMm80ay+UCWZZLynYUjWHDxep8BbOxcLB/BaPRBIblIUlLXF6sRafxyUdLfPZpAsuIce3KEQ53J5iOAgHjlF2In5ZakZTu51TUCgoDmQa1xdFMyLwFznTmUu0hKgKYApEJXzMOFSxLST9Tp0GFBhscpIwExkw55xlTumwwqJdZvc70JhMyUk3CJCxhowLgRhoaXw8P3F7KrL0AYiK3Xo3BFK4m8RU6y4DHLcuUH/w6Nc1nVNe4Jqwl5d3/HJ+VzHz3IMZ33tnDzh5T2mtJm7L2BOy8HBgsJUCmcUaD4VyLBO2OLAIZnFgQUnOIW6/voAu74g4DC2++OsKfvfsSXnrpmqo7qIhhipUwlMiXkJ/D4djIYcK5LsWxzGGBGTUaSY51kuP8co2HD+d4/KTAZm3AdRxcP5nixVu7ONgPEAc1fK+G7xvwmK7nzgDXgx9E8DyusV2EwQEseyTNIdaprnKU2QZlniJPS5w+nOEXP/8Kf/8Pd3B+sUEQmHA8pv1ZcyZ9NWEuXnFqUuiBl/oTLhPwWuhkkB0HI6oux3F5TVNpoY0t9T4r9+Vzco3xlHFwIj+0KUVIbEkivaha5GWD1brC8fEe/s3fvI0337yCeOQijAP4YQjPD+G4AWzbg0mwbHL4nwJn3gfoMWfzzGD6WdL8/JwqNUTrIbcwXeeSwKbuQx486dUfJ5w5VLGmu3mBxeoSF+cLfPjBQ7z/m7t4+GAh13EcRpKwLupOmoCnsw0y1DAjwIuBIDYwnnoII/rYdcgmdRgExKJb8bYaI9UcSeOl7WRgZJ6zsUEPOOB5nQxbZVOR92ret9OslK+bnR4f79e818ahK3/qIM8OZUElTwMeotWY8A0Hse0icmzEvvrHddCsDY9Af3IdN9/5G5TwBqXG8/+7xnCEQwWGCgwVGCowVOBZBQbgPCyGoQJDBYYKDBUYKvD8V+D4v3jBPSVY2J34iAP1Lq9WHIhX4Ollg1XBcB8hEZPNDkIBEXQ4c8iZpj8JfgmMxKMqFI2O5AaO2cB3O4RMRnsufMJfh75fuljJLpiQ1gFgGjdVOETAmBYl0rzEYl1hk/H7mGy2YTnUNHD4Grfhczgg05eueF4FihFYC8QmnNQUpAzkMxUaCiiymbIm8N5guufiO999GS+/fg0HJ2NMdqmWKFA2K2TlCnm+Rt3WzF0LrHLdCIG/A9MIYHQ+uk4BVCjDs0wUZSqQdbXc4KsvH+Nf3vsK77//BHe+ynBx3sqwPkJx1R8ocJaxdj3kJHgWnYZrIJC6eQg895lOQNzYdAWjgh+1ePk7U7z1w11MDxrYXokgtDEahQKPONRts0mwWKwxu0ywXtWgfcGxHThw4XQ2Dia7ODk+QRiHAvcvL1d49PACp482+OTjBB99WKBrbOzvBtgd+didRBiNCRxZQ02t89zTN8zt+qpJ0CQxh+gxucz3wO39BNCSYpaBepb8nRC2JBxrNLVMr3MjSWKNK/PfJR2dl5KC5fOSLDL1LFCNuoSOS5QJcqpbNJ3MgXl0GXMd8OMZYO5jzeptFvyvnmalcM/A5TY1K2BZflohtAJpTa3ytcXby3VPdzMH7E09nFyLsH/ooUWG1TpBkrKhQi81U6XaXJD3yNSo6DjYsDFQtQTtJhXh8D0D45GH6SRGGNIdrNqZpirQlglGoYkrV6Y4ONzBaDxCHEUYR5E0XgigZTimTbcw/descYksz7CYL3B6eo6795a4uMzRdSVcx8BkPMLB/h4O9icYxRzQR494CdusxCOuPnRqKUy4LvUaY4zHbFRcgWUx5U/IzSZTjTIvMZ+tcferJ3jvV3fwwQenWK6zXpdCYK/uae5icCwOnGQHQzU8CmZVK0JVh00POdUUHDbaJ3VlV0Sf3m6p4uj92Vw2BL80ufPcMD2fZhwCqr5unnNZNyUxPBPjAd584zr+/M9exQsv7MpATj+kJ53AOYbrhugM1XDYjqeKGklda/Ka7mZJOPf3GdGtEMiKZoWQWUeoblUaotPo/c1dy/Wco6k14UzgzHvNbDHHo9MZfv7z2/jnX36J9TKTnRsEwExUZ3WH83WBWZKjdjrYMR3OBkYjA5OpDgWl4znPVWdE9QXd1zz+FtR5sM4dHMfH8fExrl+/Lg2cu3fv4vHpIzRtCc+zEQaeNFKo2OFzsaaWYaMqVLXhOtw9wuGVbIrw+uV9yUCVd6LTsDsLASz4po2R5yKmlkV2oljw+0GtRnSCW+/8NarB4fz8/6YxHOFQgaECQwWGCgwV+EYFBuA8LIehAkMFhgoMFRgq8PxX4Pi/+970dBwHCH1DtsIL8GkMZAWw3BhYZR1WeYV1xmScKU7hMOCgKW7Rpq2gh4QN44UcGFYhcA3EgYNRYCMODESegYC+TwIjgYJMAzLVqDoAUTGIRkO3vBM2MYGY5BWWSYVN0aBi0rVpkUs6kaBOJ/IRABFcubYtQMOXpLMpSU9JjTL5aSvk00SrqjpMq4ZpZ7j10i5+8tPv48XXrgJOgbyaoWzm6IwMrcG0JFURQrIE1HhuiMCnSiBA29gCWsjaHYfD+BwdECYe5TXOz5/iq68e4cMPL/Dhh2t8+UWG2XmNptBt/wxgir+Z70pc1By0Z8BzOCjNkGMhbA5cTXAzCco6EeQysdoaGW69NsL3fnwFe1fYAEhh2Y14aD2fsDZHmqRYr1LMZjlmlxXShISTMNvD3miKa0dXsL+3S2aOTUq9whpPnqzw6HSDzz7L8PnnNYzOxu6UaWsHk9jHZBIhjiNNqzPlKalfAk46XQnjCE5VMUHQvJFkM2GiQmImeFlLpm3Fsdx/vqDyQVLLIlvphwXyHDBBSbCsGgx+P5sNtUBKfo411H+4vvjBpLTCaP26DAV89rFNMzNpq0PPtrBZv0VVGtuf5QQ1dUX350inPKquQ4A1fckVaF44OPJxdMWH63O95mhaDq+cwHZCSelvNik2yQol11WvHeF11XZstBCUk35zmFuDUWxjOg0QR57AVnlfBPJlKyqDMNTdBGyGWKaHyPcRh5akVB2boJHJXNUr0A9NL28pTYgMsxmVJiai0MV07GB3J8Lu7hhh6GlzpithomCWnO9Ok+P9Nce1HkYTjCdHGI2vwHPH0gxQjU6Hi/MlPvn4AX73u/v44INHmM02MmTUci25blXHAjkmNqDoVedZ4L1HlAsyNJLnjdcpB//x+JjApgNdwfRWDcHn4bmSJgyTzqIosWWN0JGdF438ya8ziSvKh0qH473w4iF+/ONX8N13buD4Sgyfw1A5VNOnuzmG44TM8QvotV0mmRUyq1JDoTMTz/rQa1paGH3yXbQ/fRp+m3Bm/Ff8zY0OCmyqVB51Ta3MBmcXM3z51RP8w99/jn/5l/sC8EOPA0RtdKaFpGpwmZRYlzU6H3BjA8HIxGhsIo75PoCsYCNHm4C8r7BR6LiW3JdYeybn6RI/OjzEycmJNCWePHmMJ0+eSgI7ijw5X2wiqGudfn3uWrEk3cz7uO/Sk81UOteVAmd+XYYGZg3s1oDLXS2diVg89D1wlqaUDhm1Rlfx6g//LVo7GhLOz//vGsMRDhUYKjBUYKjAUIFnFRiA87AYhgoMFRgqMFRgqMDzX4Hj//knJ6djDskya2xWF6iKXEBiGI1kiFxadTg9z3DnUSIDxhyL6bhOPay9E5S8jsCBW64nkYXj/RBHB2PsTXxEngnHaGC0FQxu/ReFhKZRCVPyLEdZcfiZIVBHgI7tileipn+4aZGVdEoz7ZziYp5jsa5RMqookVMOtNKEq+c6CFymsH24TB+iEyDHxB63iRNQivuXMNHIMd4x8J3vXcWP//xNHF/fQVrNcLl8iHX2BLbbYjQawXWoyyC81RC26/pw7AjoCFoJ5xx5vizPBZBSr8GUdVmtsFw+wfnFDA8epPj88w0++mCG259luDwDuorQ0JT06DbhzCGBvs/haHweS49FEs6+ABrx2wqo1/TyOl1g98jCm9/fx8mNAF23QlGsEMW26AGo5mBivchrLBcFLi8yzC8bNJWBSRzg5OAAV/b34fku8jLDYrXBYllgvqjx4FGC27cTPHkC+G6A/d1QgHMcOohCH+NxLOoOQnZqNWSQnihL+vfYUeVA8MXUK2tOFv91spmKEiafha+apgD0LKNWgEnoHiZvzxdPda8r2DqgeS5Z763WQpoJdDWzmn36WBLOz5Lz24GWqm8Qtzhzm9KU4M/0/o0eOG9TzfxXPSa+Tw6l7AewOepeFrdtV8N2K4TjDnuHLsZTglImnk3sTI9wfOVlxPE+sqzC48dPcPfufSyWK1i2ahk8n8lUpwflBHwZimKDrsvhOC08Xg5MRXP92SGm4wPs7xwIgD67OMPpkwWWi0qS/eO4xXSnRRRb4uMlhKUmpSg7acTEUYDxaIownMgQusDneu397CF1FdwN0FB4gq7NYXT0qjdoa55H/p3KBWpsYkTRHqL4EHG8R2O6DPVMNxU+/vgu/uEf/oDf/e4J1uu8B+MO6pZgksBV1TByzVsmPNcVPQubQxwOKGlpubyd/rQobN6mt9kEYlpZd0uoO5rHqYMbZc+E3EdEeWEaomtZbxIslwmyhIMrufvBwfe++xL+6q/exMsv7WN3x4fncweFI45q2wthOwEAV73zjiPnmsNPmQ7mEEF1gyt05rL72h+tDQk2VXjMOtSRzQ8+mMgmbN4CZw7oS1DVubzHB4/O8NGHd/Dzf/oSn39+KaCdGhU2o2gVWmYl5lmFjL5rD/BGFqKJjdGYu04IuFttgjXa0OPNgpod39eBpQX1NRnhvOpjtuubdeTP8s/xJBDwzwZF0/Be1iHZ0P/diRZjMvKlGWZQX1LoIFCm0Y3OQlu1aPKa2nIYVQezAULPwjjkfYzefG3a8J7n7tzAO3/x38P0xgNwfv5/1xiOcKjAUIGhAkMFhgoMwHlYA0MFhgoMFRgqMFTgW1SB43/3nfh0fxphPzZhNRu4VDU4jkBIx2Xaz5OM42yV4+lsg4tFJsB3k3bIc7UNxBFw5SjAlYNYU82+JYm2kMPGrA4mPRJNKYCCSUbL1G30ug2/kXQw4THhJIfEmY4Dy/UEUNZdJ8PUCC+ZMq5aC2ezHF/en+PpZSb6BeoGgkDBLJPOBBs8BsJEQiqm+wiyqOMgg9mkCbJigRsvTPDjv3gNr799FfHURFbNsSkukFZzAW9RFMM0fDQtYYz6YYlK+DnLCOE4HJimUI/+4u0gPaaLCbSXyzNJDS4XDWYzA3e+XOH0YYX7dyrc/myFfFMidE14lg3XNiRtSqDr2B08gnJx1To6+NCiUoEwUAEpt+kXVYLGSLBz6OD1t5hUdlFVSxiEhSgFNhHBMqVIh3CWFjJ8kRqMyI8RuDFsyxPFieN5NMJitqhw98EGH3x8iQf31zBaE9NxjOODKY4OpzjYG0sSluCSTl8mhDlMjNCJCUoCvm2yeTZb4PJyJknmTVIAhovja1clGfzg/kPM50u51KLYQ8TjdvheOUQwE6e3qHsFY3NomTqfxSfL5PLWjyuJZ7HkyrlljcTyTBAoqWT1ZfBzknKWRCzd46o8kO9lenib4BUMrc+hQy2ZvNekvPq32cSgXoLqht4EY9bwwkbg/8Gxi70DDgsM4VPJ0IRIVjaenK7x+NEci3kiDmWev3gU4ujoAMcnBxiNQ/EXq56DGogcHXIYVikAmLCyLGpcnpd4dL+ADQ+vvXKMV1+9gb29CWC2KKsEaTZDUS3RGaV8jjsQCGAdy4dvx7BaD2UGpGmD+WKDJ0/mePRwLdfJW28d4bvfvYnDwwhoU0CGZZbgBDhJstZcV3QCm+JWdh1C5wNE4QGaxsPDB5f43fuf48MP7+LJ0zWyVHUnoo8xmTrmsX09rJFiC0kly7A/VV7Qu8x7g+52cOTv1Hk4Um8malUXos5m7l5QpY6uuVLW+tarzUaGTcVLD1PZfEmSDVarlQDX73//Vfz0p2/j2rVdxJErzyOw2fFhyZ+eOJrZAKNWg2udwJkJajDhDK6xPiXf61m+Tuz0a5JrTVQaXJwkwbWkmQmZ25awOUVZJtJAWi43uH37IX79q4/w8UcPsV53ct4IwrkDIa0a8TdfbHLUdgebbu3QgB9biEZUf+huE3TaDKHih7oUtNyl0Yj6py6poaHyw5DrifCf55MPAmfuBAlDVQ7JkMmS1zZBtTZ06IgeicvfRMf7Ct9L1cF3PUmi13mJMi1gUdthmHBNUzRMHDYauo40PZi6pm/d37mJV3/8H9Da4QCcv0W/dAyHOlRgqMBQgaECQwWGhPOwBoYKDBUYKjBUYKjA81+B47+86Z9ePYpx89BFgBQ+CviOuniZRLMcE4Zlouw6bKoW802L+bIFZ+jlpUK98cjA/q6D6cgWb7Nt6JZ+l+5Xk8lKVUbo1nzVXVANwLQd06++78MPQtEJEDYWNX3ETH4G8tqSEhRgwmewsMmAJ7MK959ucDFfoxQnqQfX9gQyU0PBlDO9znSf2o7Vaw80OZvlKbJygRde3sGf//QNvPrWFdh+iWV2JrC5xgamxcGIrqSZTTMQQEVgRUhpmSEcewSXAM/S527bClVdoG562GuUklKdzeZYrUps1h1ml9yaPsGDuy3+8e/v4tHdBTzTRuR68GwOCbQEOnt0+Lp0ZnuSIFawq+oAJp35IKijLzotVrD9BtdvTHHj5g7GI6Z1MxnYSNcqIbk6tnXAI4e5Mblomy4cK4RthTBtD61hIa2A81mFOw8SfPLpHJcXKcaRi71JhIO9EY4EOu9gb3ei6oVeCUEAXBY8blWd0Ft8+ugSBM7UBxCiLpdUSdQI46mc88vLhUA2HvP+foTdHapKbAWrVGhwKCA9vEX9jUcjAEx8seJw1hQpLc362v3wP0BSu1y/YtLof6sVkPwMOuvwQA6q640a8iwSmqcaofciiEaDa1bSoOpKIEBl8pSpbfZBCP2OTixcue5i/9jFaKyDMZmCv3za4s4XKU7vL7GaJwpE1QYjDR2m6MeTkXhtFTgr1DbtGo5bww9bRJEJ17OQJhVOH27w5GGOtjJw5WCKa1evYLobIwgAP6xg2ATNFTqL6pIKLZ+LFLG1kcxMLM6BPCFIrJBkGeb0e88KAfRXjmLcuH6A1149xEsvTrG7Q30EGynsLDERztgqH7qmuP4Dfxdl6eGrr5Z4//0H+Pzz+5jPlppcZ1Ogn3korgfqZiSBzI0Jmkxmk4ZrmR9SY0nAKnQm1ObalySzTgQUcMtv2w6H5LliHfn83ClBSMqhfWwl2NTrOA5MpnE5mFB2ImxQFAnicYDvvvOKQOeDw0l/rXmw3RC2G8ByNNksAwPFhc1H728maKaapx8eKMcmHYvt/z5p44BwvumHBcq6YQNInMcZqjJB0xA2b5DlK/GUz+cbfPThffx/f/973LvzFK7jIYpGkn5vjBbrosLD8w3OeAPkLpPAQBBZiMYOgthBZ/D60PQy3w+bWJ7HulWyrumul2GUvHi4a4Np5D7pz/uaAGqPDTyt7zYt3TWOaDW4ZuiI5z3K5rmtWmRJiSqnr9+Gy3sh659XcA1qgdgsUy0QgXPk+fDYPLB0yKcZX8XN7/7N4HB+/n/PGI5wqMBQgaECQwWGCvxRBQbgPCyIoQJDBYYKDBUYKvD8V+D4T4780+vHEV655mJsZ/C6VIbVUavBVGNHFQYBBLdDeyGqzhXgmxUWOm43tzkEikm6Bh3BVFPA4NBAoxVdhM1t8kwh0tkpMI+uT6ajCyRrgpdWPMDj8RiO5wsE22QpTNtGFEdwPEd1Daa6WxsOVjN9NFaIx7MMX90/x+UiR14RaFHVQVBLl22IMHARBr5uR69KFHTM0g/blKiaNW6+NMaf/uWreP3tE8BJcLF4iLReoDUzdALWqLgYw3NjdI2JqiIYo/JijMDbg22HAnIMs0TTZgKA82KDNF2LP5n53KLIsVikWK1YyxAHey/j6amB/+v/+D0+/O1ToHAQE44/czcz2WzK0K4oDCR1ScC5VUPw3wmhCb+zbIM0T9B0pShObr2wh5df2kMQ0t3K86EgmACOAI+1z7IVks1KQKvrRAjCHXSWj3VW4XJZ4PRpgTv3E9x/sEFVNNibepiOXExGAfZ3YhzsT7EzJWhkMppe2E5S6QR91JVQLXJ+NsOdO0/lHO/ucoChiTStsFhkWK1ypCmHkJmIYhf7ez6ODmPs7kbihSWYY+aV7YmMw+dWCZabFKskR5rzNQxJtRclE61M9W5HoRFCEyDrRct1p85rNa8o5uxhsoBNTYwr8FRlBrmsDEJkrQQu6zshpN4OthQdRK+EYMqajt/pjo0bLzq4dsvHdJ9DJy1UpYH1ssWd2wk+/2iN5axWTNkPhyR0liGJHCTYQ1iNTMuyg+sxaQpMpiZ29zxJTKebGhdPU5QFRItSlxwi2Mh5jWIT+4cWdg9CROMAlmui4mA60ZxYKNIaD+5keHyvEO0BoaLlGOozN20ZXEgYya+99uoR/vIvXsUrLx/I8xomndIEu/x+9VXzfKN1UZUeHt5f4Re/+Aq/+e0DbJIcgc81zPsDz4fCZF7D6jdX2k5IzGQ5myBbCK2NG75fAn/qV/h9TP+rDoInl+dFhgeKzkSVKWzAcFeEuMCrCl1d6zDRfueE+LkFONP/nopf+8WXDvHWWy/i5s2rmEzH8Dw2dwLYbiQqDYHNhNV87V7zwzqZ6N3NfbqZ0FmlONvORg+bJXVP4FyLF1lAuUBnOvI14VzXCbJ8iU26lOYb/em//c09/Ow/fYjHjy6wOw0xnUxgew7KtsEiK3DvfIOLJINJnUYARCMH46kPP7JluCmVNEwcsy6WSec8JOXMWlBbUhY8d1pj8aQ3BMlMPQNB6CIIuJugetakaVrW2keWNdgkiQDsiO5w1r8CyqxCSb9/C7iGBYfe6KYTHVAUeLpLw+aOl0CGWgqEph7FtlF7+7jy+l+i6Lwh4fz8/64xHOFQgaECQwWGCgwVeFaBATgPi2GowFCBoQJDBYYKPP8VOP6LE/OUyeSbhzaOx0DslOLo9f0AeZbBMpmwZNKPg+AMlA2dqBxc5wAmoRG3lxOy1LCsRmApk3WEQo54bgnHKnlwGzWTznTBEoSWOUEloZTCGj4XtRcCh1ALLHM8F37oixKDsInb5DvTQdHS72zjctXg9r1LPHq8QlEZcN1QVBhMaBN0CkCkDoGvbVuiY8jyBJ2V4uZLI/zwT2/h5dcPYTgpLlePsMlnyOslTLdDGEfw/BgdlRoloaQDx4wR+YcYj6+KUqNDgRYL5NWlwCOmmtN0g/U6EUWIZblYb3KsVzniaBfHRy9jdtbh//m7D/DeP55hdW4h8nqVBgG9oW5npjo59I3pbzqvCc2Y/FSlBpOihNkF8pxD4ApczlPs7jv47vf28NLL+9jfC2WoV11WkkCsi0ZAXFVpCps1DoIQjh+h7FyscuB8XuOzL+b4/R8eY7XMMApteYSegVHoYHcaCWwexQF8Jsdtprt1EGBelKCX+eJigfU6Q+h7GI8jSUlezBaIogiHexNcnj/B7HKGKIxw9eQQhwc7iCOuN01yM6G53mRI8wpJmmOV5uLwTsXjnWO1yWSgJBsP4petIdCZAyXrmulnVWuoukVrJVoNAc6UODAou3XXapqYH2I86OGyDG8k1NzqNcQ1rIlprmdRXjQNgtDDtRs7GE2pN0iwe2AjiJn6d1GXEe59tcaXn8+wXjDZztSuahmYDmbDQJQyHVOmOkRx+6HDCekLBzyXyVNdv4TphNMyKNOw5XjLvJb1EgQmTKeG7XTozN453g8/FH82j48gslbNioRxOfyODvLGlOcmfKzyQuDhzjTEiy+M8fobJ7hx8xjTaYTxOEA8pm+ax9Dg0cML/O43d/HrX93Ho9O5DOKUIHJnoKFFp9E0uAwMZHNCALG6rZk+lmv52XBGTfDze3jOxG/NdLOr3l+C5KYq5e9Mr/O0EVZLA4DXhaT+qZRoBHAGBMby/DqAkuswSVNkRYb9gzHe/ZNX8dZ3bomOJIwida87ARwmnJ2g12hYMAiz+3QzffHUaRA6q7Klf/DO9I10szSH2PCRVDjXKlPH9NhT+F2hazJJN1dVgjxfYZOu5Nq5d+8cv/mXu/j1e3cwv1xjHPly3diug6LhsMAcj2YZ1lUDN7YQjoB4ZCGgDsSzZBBlXhb6vtgaM1v4noXpdCSwf7XcaG0t1d5s0/5c+JLal2GYPAd6jqqmQZqU6BpL7tOE4oTYQeDAdXhP5HrhcZmwCd6rFl1R+zOumwAAIABJREFUwTdNTEIOoqVmQ5uMoyjE7nQinyOMpoKjdPex//KfIm+cATg//79rDEc4VGCowFCBoQJDBQbgPKyBoQJDBYYKDBUYKvAtqsDxv33JPOVgv+sHHq7te4jcBq5DUMeUZinpuDgiKOtQNRWKisoDpkE9eRC0EKsQJHGIIGGE51A5oBBDgqKNboNn2s2xDQHOWUq1AyGup+nKUmEggTOJV9UURB+wXVvAtZoQmMwkWHPRErjBRVY5mK073Hu4wOnZElVjypb4IAzh+17v8+0E2DHNScdpVWcw7Qw3Xozx9g+u4MaLE4E3aTHHfHOGVXaJxigkqcqkI4EzYCP0JxjHBxjHJ4iCQ3SdhSS7RJo/Rt3O0SJHWebiiU0S+lnliJDnFUclYm/3BFcOXsTTRzn+0//9B/z650+xvnDg2xxyyCQ404gE9tx2bguAZZpZEpw9EGISk2CIwK/m9vUOyPMGT89mSPMNdvZt3HohFr3GziQSFUFbdmgIg+Q8GFKXeBQjHo9guh4ulhk+v3OODz99ii9uz3B+tpa6TUc+JiMXsW9iFLryfATO08lIEtiEhjwx3KKfpRmWyzUuLmZYrdaqKLBNAdHUGkwncT9szIDTD4dzmV51qNFoUXDoogBJC0XZYJ3kWK6Zdi+RV40At6yqkRKyl40MFiwIwcquV2tAobNoNQCDD/5DUN83HLiGJUUrCWVVOGyd2PxuGTrXUMdAp7CCMjpnuf54Lvj9/PmuZXMFos44PI7ghhVMO8HegYvRJECRmzh7XOOrLzZ4csp1QGDNhL8mwkXjoZgbTZ/wVac0P9c3X8Rzy/egyg+B5+I4Vm+x6ChqJpz5NUJENmNaaQyxjlR3iKFaALlORKTKgE0f+VmmuzsOPKRLnXieqhsTLZsSBZUrHcYjGzu7I4xGY0m/hpGNydRFPGZStsHjR2s8ejjHxVkiXmXHUwjc1EwzsxnRg31TVSbcocD7hIB78QbbvZJGG0k8RqnAFvCLK1uPRwdActcErw91wEsSnS5hmqYlYa9D7+g8d6m/4Jmk9kRSvCXSPEdO4HwY48d/9gZee/26eLR9P4SzBc6OKjXobGYDTDQafNAhzcd/BpxlmOUz4KzJYiH2bG4YvKcpcOaxc2hq19CHTeCcoCo3yPM1knSN2XyJP3xwD7/+1W08uL9Albd6HJ4Pw7aQlBXOVwmeLHNkholg4iAeG4hiajMseS1qObi+XM8ThQ7z92wWchipKnW6ZwogNjx0d4bWnG+bDRD+PC+OrZ6mrelvbkWDo+i+lXs413PLYaBU67cmzNZAlVUw6xaxa2PEZhmVJn3zRvVGnh6TbcnwTYTHuPW9f4PaDAbg/C36pWM41KECQwWGCgwVGCowJJyHNTBUYKjAUIGhAkMFnv8KHP9P3/NOOdjvaCfA1cMYgdOKjoEfdVUIXAgCgkWmkQsUAjmZuvRhGo7ARnIlAl3Ppd+TW9NN2f6uEIPeUggkYiqWaUdVTRSSUDUNDvwitOQWdFUg1A23fRfyfYRT6nqlTqPS7faOA8MmdPbQWSFgxnh8keCLe09xNktRdTbCiIPtIkmqanZVpQrqgq7h+RWuvRDi5dfGODh2sHcYwnJazFfnmCdn2BRLeT1CasN0JbVKtUYU7mIUHSEMdgT4LddPsUkfo0UCy9HXqcpK0oAc8kbnMFOt48kOjg5uIPSOcPuTOX72dx/i0z9coko5zC2U9LbDQVo+gT23oRPWEMgxDaoDEPmxBc7iqm1ZH08g68XlJR6enouOZDQGTk7GODnexe4kRuB5sE3qRpgSp6fVQxTHcIMQWdni3qNLfPjpPXzw0UM8PdvAMjpEgYvpOMLeTohJ5ErCeRwHkpbcnbK2HJrIQWWE3x02mxTzyznOzs4xn88FcLEWPN/Xrx8jDj0ZHHm4N8Xezo5A3WRDJUiKLMsE0hPE2raPtjOx3OSYLRKs00IczgX9020jDQ86vvOyFTVHmtPLLdl3cYATohJ0UpdBGs+qsXZM2Kpql2ubugHVZBC4ieOYKE2GP+pQuu3ARa4fps3ZLNF0s36NKV8CWCaabbdEPO5wfG0kKeDL8wKffTKX4X5ZqsMJCda38JRQTwbp0YxMh24vOhb5RKeu42fouf8a4SxT/jbTzo6uYwHXrTZ1eLGJ+5lJaElNN6Kd4OcJawlfCWcJesV3TZcwATtDtw2hPNeco9cKKaKAUTqBOTxOE9c0VDBRy0eetViv+N7pTKfGhmlpTSITXtu2JyBWrttG1yqT4YTGCvq5lh24nivHz3rwGCV1Kz5nTfM3NUFyI9YKAmaeB69vAIgmote6ZIXqcnx6gqnC4PUukJrD8ep+ECUbAy1Oru/gB+++ilsvHMuwUc/7OtnsEDhLwpmwWZPThMz0nChwVnezOJzlHCpw5vrZprU1Sb99bBPOrCn90gXaOhWdRlmskOVrbJINzs8X+PWvP8e/vPcl8rSD5/hwJFnN+5yFeZrh0cVc/M21YylwHhlyLmxX687mDp33QeDrfZfAOXTQ1fSotwiCQIAz1zi/nwtwW3OuF96zRMVB9QY96i0bLg6yrBLgLNeAqc0YLhNRd9SGwGZK1eu8hgcLO5GHkDtcpFlDBREbNjr8kc/BJg51P0Z4jFd+9O/R2tEAnJ//3zWGIxwqMFRgqMBQgaECzyowAOdhMQwVGCowVGCowFCB578Cx//xrw9Ou7pE5JqiTHAdIBAtBpAmOvSNoJigjgk6sjAO87NsB3Xv7iXMo294FIeIIw7uY6KW4K6TFC69oYR0VFwQqBKI+GEooJL6hLJS0MjBf/wZpiCbhkP3ck02GxzYV0o6MS8KVE2HqnNguiFcP5IUYtmYeHixwSd3LrDYtPCCEaIwlAdTiFXN4WeasCRXo3f36k0XByct/KjE1et72D/YQVEluFw9wWx1hqLJ4flMPPrI8hrz2QarZQlCqd3dXYHxVZ0ARoGm5XulezlGPBoJ8OPAwM0mk8FwN27exN7kKmZPO/zjz+7hH392H8vzDDsxFR2jPkWr0J4pQHqomUR2bCacVUfAlKYOASQIZGqawJTuVmCTFji/XODJkzkuLlOBjMfHI7zx+lXcvH6E/b0dBH4gqo+LizmW6xyLdY57D+a4c+8CaVqIn5caB0JWJpj3dzgocILdSShQ0XcsjCJfEs6E+Uxfe0yRmybWyzUe3HuA+/ce4PJyJgnl/f0dfOetF/Hirasw2grLywvxH8dhLE7ZJE2wXC7l3BCkh0Eg+oJMEs4FLmcbgc5MOadMqJZMO2vKPs1brNMWm1SBKCkYuSBT6ToQrZHXEo9z324g6GQzRIai9X5n/eLX6WL5fK+iaGqFwRx6SYWADLKjD1hCyDqEkSAujAy88PIYr795AtsGPvv0DJ98uEK24eBJAmBNljKdr7PvmBjVgY6aPtZUqZxPijxkuB6BIV+byV++rioPeIwwuaeASWvabAQl6xHK2lCtBdcM0+xsiuggOWZtiSCVZ2/n3MktTpQKBIKOgGUmYwlraybJ6YluCO0BhxYdSwG1QGjTEGUDj5mv1bNiAfSu6wnY5vVf15WAZnkp+VMbSVTG0EkuyfZ+oCOv/60zm0A8z0tZHxz86fdOYAGZBMJM7/NnxdHM4aaaSHaYJK9ruX/wOPgcq1Uq3u+Ta/v4wQ9fwVtv38Lh8RRe4MH3uZZ5TwvEy247ngJn8c6z9v2Bb2Ezh0gKzFfPtGTp6QTvzwGbAbzP8E/+w0S8NDDoc67pb95IurnIV5JuXixXePz4Er/77W188tEpzM7HdDyV65UnvOpMnF4u8dm9h7jIEnSeCSc0EcYGxhNHmh+8L9J5LnsqRMnD9cq1wddt5e9sEHFXAusq949WB7YS+vMcUc8ja8dxZM3IrhPuOKDbu4EMYKVuifcHKpF4bysyel4Au5M5hhh7PvZHY4SsHRs7hjZboijAmLsqYqp+TPnvQ27uiMO5xOBwfv5/1RiOcKjAUIGhAkMFhgp8XYEBOA+rYajAUIGhAkMFhgo8/xU4/t/+hzdP6zLHer5BuikRhgb2dlyEPsFYDtsioOUW60q8v3SrEnxJMq5PhRKMUY9A6BxHgcAOki2j1bRvmqaoykJSpmFED2yM6c6ODAnMixqbNBdXKLUPBDl8PQIugpo8y0XtQfDXMPnMdF4NpGWHlNu8DW4p9+AEIZLawsPLAveerLFY5QJLOETQth2FLVQREILYDcZTA6+8PsbNl3w4fgovMCW9G8Ye8mqDZXKJtEiRlQXKmqlaagq4IHjcliQvOVzLslt4viUQ3YCNIufnCeeoPWglvWs5Dvb3riDyj3Dv8w1+/rN7+OT3K3Cu4M44QhyOJO0pUIjJQLprezgk2gHCNEIuSeMqXBTFAIFe0yLJCixWCWZzwuQEF7MNirKC6zmSRA5DOpd1yB9T1xwsVhLIlQ0SKityplLpviWopCPXhOfZiAIbo8jFeORjFPoImYyWYYa+AHH6dWU0GjUVdYPzJ0+xWMzUBdsBu7tTvPjCNRzsTmA2NfI0ldSsuIxlKGCBdULXdS7nnfCLsE+GDxY1zi5WODtfIa9aZGWJTZ6hFO8xPeItVpsKy02NvCRls2A6hI5MNyvQVV+xWiq2jQtxefcPVWyoXkOGqPVpYvHc8pMiANZEpzidBVJrUnirw5D0vtth/yjAjZt7yLIa9+/OsF7WsExXasHEMa8dGTwojhkI8GPKn6/JOjLJTmcuU6VksoSC/JyCza81HDqjjgqK/n3D1CQsU6O905gvw5/lOuK6EXVwn3QWVQLPF//pNQviT3/mBlcszeyuNH/koX5lXuNcQwTQLA2Ph2uWS1LmMH5jwOIzsN60qmoQz4kOcJT3Z7K5Qk+5KmIUWCu4lTQ6VS1ViSzNUTZ0U3OApydrUzLFAnpVxcHrW6EzgaorX+d9hz8vahTTlGbZcrXG8dV9/PBHb+HWS8fY2RvB57XhaapZgTMfXu9uZoqZyWYmnLWWTDdvNRrayuj/l6lfPwTN24ekyOlv5udEwE0/doGmVthc5PS9p6LD+fijL/H797/E6cMNHNPHeDSS88dmUm24OF/n+OLhU6zqDN7Ihs9HyGaHCcezRc1SEBIzMd82muCXc6INEzZaeC/hg9CfOyTYuJLjMU0d5iiNAEvAPf3zRcG1wHWllhC6s3lf4paVIq+QM/lMvRJ1LXx0HSLLwTQIMQkCeKI9oSqIwJnNyFDPH2vVdiidPZy8+dMBOD//v2cMRzhUYKjAUIGhAkMF/qgCA3AeFsRQgaECQwWGCgwVeP4rcPy//48/ODW7FvOzJR48uJBt79OxJY/xmIoHpkRrAVxMwjmEjEx99gCOuT4Z5OVYklZkupEqCEIwJtk4tI6+ZnqbqXIIRzGicYzRZCxKBwK2NCuRbHIUaSkgl8Ou6I4m1+PPJptEgKZA3o6DwYBNXmOVMlncyIDAcDyG4Y+xLC18cf8CXz04R5K2MCxPEtmEeoRl1EVYVo1o1OK1tyZ44+0dBDG3o69gOyb29nZguwSaGTbpGvPNAus8ZYgPlu3Csj1JzybrjQBwz+MWdheT6Q4sw8NikWKxWAvgoeO3qktJcjv2CKjG+OKDFX77y3M8flDDak1MRwFGUYwg9AXU85gJO3VInfnMscrt/UwFs8YEfQTOPPayqpBmBLcFlqsC83mK2XwtILmiG5s7+fuBeL3S9xvxAjYQCCYNcfbyQe8yna+Bb8vAOpfqCJ86jUgehM46zJDn2kZNkJznyNIN5vML8Xdfv3r8LKHNQWEywI3As2LqtEBdN30i1EBZcYgjIRzd4fRCq6ZlnWS4uFhhvkxlMGDKRCW935LtJUBssFgXmC0LaT4wemtwsKStcJS+agGdPPhnIFSHCIpDWHoPPXCmy1bSsurf3QLnLdgk8xXoLypk1T+ox0JBNJPhvm9iOgnV653U6Ai8W6ab+58hCBd+rT5lUSDkTKy3sn4dl0PvVHGhf9J1rOCVteFDPoQ/cw33x2EQ6PXAuQfm6trle7NlJwI/2JigmoLrRloV/YC+rW5DXL5UcTCNy5/tlR/yPwR9AlyaH+xIMFWtX1DoSwjf3wf4ngk0t6oQTf0q5OZLyBC5fo2LZsf1+jWta521ZXKeT89Ef5bnqJpaIDTvLQSWbBTIzEP6uUU1Qi1PK1BdnOscZFlVkiDn+6HKoe3YaElx7cYxvv+v3sLRyS6iCV3vvDeE34DNPXAWlc7XGg2qNKjVsGRQIBHrN2Bzf0XJsX4j3SwJeHloc6qtMxhdjqZOkGdLlHkm9717957il7/8Az756B7KDPBl8Cl3bli69hsDZ8sMDy7mKMwK/tiGF5oIwhZB2APnrpVribWSwYuKiqVWrDkbbtvGBt85zwehs6h5mt6fv9WaWATYvHfwGmrVh85LTAaX6nqkZqMoOknYi5Odqh4Ake1g6gWY+D4C+e+BJfcLqkt4/pi2Ft0NlRz+Ia6//a8H4Pz8/54xHOFQgaECQwWGCgwVGIDzsAaGCgwVGCowVGCowLesAsf/y39463QSheiqGnfvnOLe3TnapsTVYxcv3BxhFDN1XGI0chFEvjqNmQqVrdqapKO/lQlfpgG3vk+6VGPfZ1QTdVkLqOaQunA8gk1Fh3gNFOLw4ZgemqrDfHaBPFnCsQk/dcBgsl6LsqHIMh0C1gF0tjLlysQmIVUQj+BPdpEbLr48vcQnXz3BbNkiHO0hikfqgq0rGcLmug38oMBLr0V45weHODx2sVg+xXqzxHQ6xc50VzURyRrLZI60ztARGNoWcgL0LBcAzsQfByUSvI5HY7hujGRT4cmTC9R1jvHEF3UBPc5ZAszPDXz+QYkvPyyQLgCiQA5kHI1CGeJHKMM0otFSP6JpxO3ANK5LQk8CZ743elh5PIS3aku2kGY1Li7XuLhcYbWhekQVv6wXk5IETayppHMbgkrdei/8tGXakYPKmGomBKfWw5GkM+H5JI6wO50qPHI9Od+ibbBMzGaXuH37E6yW53j5hWv44Q/exjiOUeb01dIJzLSlJetgsVggTTM4nofxZCrD2Zi6rqtW0ug8l0ma4vTxUyyXKdrWkXT5epNik2WiheBTJnmJxSrFbFlik1FcwBiyAdu1pPkhh9Q2Cll58Myf25rM16SxDqFj8li0xfz7s7gFP6FKC9ZczgWH14nzWJUVMnSQugCmk6mQEbezgatXD3CwN8V6meLsbCYwXjUelvilFYAz4QnUTM3L8Damuz04fTOh7iGlhps7Pccc+CYAlHqZWpo8XHcMk+v7lhGJcj3w62xyCJ9m8rlPVNPLyyuX0FDT/up77qcV9mlvfl3T3FtwLXi1D3wTY/LrovCQAYx0omuSVpLgz1LV6o3mD0pymV+3eK3yftLB7MSCLI0pNlIErvcJcj4HPwiN5Vj6ND/BsaoiNCUr56X3mzPBnFHdw+Ptd14QAPP8SboYDeJxgNffehlvfudVjHci+KELLwj6dDPX8zbhrPcySb3zT7DIVHho4pzAeTvcUf97obWWgZK9SkO1Gto4YFOmrjMBzWbH5kqCLF2iKkos5ik++eQB/v7/fR8P7p1hymZcPIZP37Lrou4snF5ucOfxOWZpAjMwYQcGDKtCFJuIR1R/GCjrSrzLfCe8R3OtCNxng4YJcYsOfR4X1yLPIYcBFnIvq0pdX3Ke6M62bARhJPcZfr0pa5hyn9UdGNRtrNZMn+s597grAoZoNHaCELthhNC04XNHS+BjNIrlNbuulmZaXTEZ3QLxCW6889cDcP6W/dIxHO5QgaECQwWGCgwVGBLOwxoYKjBUYKjAUIGhAs9/BY7/2zdHpy4hAzUFaYn1uoBjtTjad3B04GEyBnyPQ+TsZyk1AiMCZyov6CVlGplgwXF91A2BGIe1GXAME3HAtF4sTlcO+3PDEF4cw3BcGXZH3uXYHgLXl0FS6+Ucm/UMDdOAoP85FxUD4QwB5mqZYJPkEpWkPoH6Bb6e5Xrw4gngR1iWLb64P8dnd+bIKhNe2A+4EzJHwFbIoLfX3ozx7p9ewfH1AGm+wCUdwzCwt3eIg70DgSRJscYimWOVbrDKEqySQrauE+Z4AsAIZBWUEuLWFY+fAxZ1KBddyPTDrhYd7t1e48tPMswf27CaUBKAnkvgy5+p1InrUtlB4GxJ8lUgc59sZvKTic6tWoMQk8CSgDbLqS6psFplmC8SSQbTfVx2rQBaaij4QVgnwFRS6oR2qo/g8bh0bNPV7DLdzGNj2lQ/N4ojTEYjhFRpSNKUsE/TpuvVApfnjxEEJm7dPMa1k0NMxyMZJlZkFcq8QV2rz5eKEQI7l/CL2/t5tDXhV40kYUOBPm8baZqLd5fubKa1qQ1JmKTmOmB9mw5J0WC5KbFMSmRUVBASyxZ+gkGFoJoq1vQyIWzT8rNbYMyksP59q9MQbcxWEdFDZZ4X1Vts074Kp7fpWdG/yLpSYM/1QKBWkfhTU8D3I+eYQwkJ9lk3erlVnUFAyHMryWnO2+xVDEzsSrS0TxgruFXFhg7Z4/Py65rK5nMyPSopZgJtwnYmvQmGZYDe1yni7S/6qsFQWKouZdVxbKGzpJNlsKEqR+QdbAcuyg/re5Qhkdv3RUWGgG7WXJPZMvDQJcjmvYHJWPYHLF1H0lzhgDwdpKgJcq2NDuLT88PjFdhMlYdpwpPmi4WyKuUaIGz3uK4sS3cAiPuD4LqEZXe4dvOKAOfrN48RT2J4gQ9XfPTUeniScnZsgmc2ivqFIYlmonFVamy1H/85cJb3SV/zNxLOW+Bc1QXqKpVhgegIeBNk2Rp5muPx6Ry/f/8rvPfLTzE7X2E6iRBGEYIwhuV5SKoWXz6c4c7jC5RGDTe24Ee8flrEY0d89GVdiiJlm56X4aBcH30KXtLs4iNXdYqqUXSgozYdOnG4FznPlQmLQ1+p2WDantoNDjRlc4qOb2kq1kg2ZT80sZNmpdWYGLkeDkYx9qMRJlT4yGnU3TA68JL3FaJpXvMtKvcAV9/6qwE4P/+/ZwxHOFRgqMBQgaECQwX+qAIDcB4WxFCBoQJDBYYKDBV4/itw/NcvhKfc99/VHcgf6PMN3A7HBw6O9j3sTm2EAeA5HTxuyxanMNO2BEctLIMDqagFYBpW4U3b6bZrCxZCP8RoPEYYjWC5Pmw/hMu/e54kmwWCEEgJYSqRJyvkqfpNs3SNZL1EniUCj6iyWK9SrFYb0MXreI68VlHRI2zC9HxYHEZoB3hwluGD2xeYrSuYTFDaPegQsEb3coV3frCLn/z0Gk6u+0iKOc4vziTt57sR9nb2MZ1O4HgmsirFfDXD5XKO88sVNptCIF3gMZ1JaEogpgPmmNINw1BgJIGjyYFjbYjL8waffXSBrz7dIF26CJwYcajD+NRmoGlxXwC2Jo89AnoO5iNMF2cydRoK42RInrhpC6w3iegZiqLFJimxWCSS/l2nOZKiQM6EbJ/MJBhU2KyuZkmbcts9AZ5NlYaLMNimm+nYJYBWFzST2BxkRtjHd0FYXVc5Nus5yjzBziTG8ZUDTMeq3yALzQiyCg6fo1e3Fk2CgFqefxnQRzBpCYzdrAkNqdZwUFSV6AaY2haYnueScN5kOfKS0LmT877i8W5ybPg9pU63cxxDlBqSTra4SlUPIMoBMrbeP0ymqE7hrz3OClPVM8wPBbKqsFDYKXbjHowSTvcAVnwbJKONvLawYlEQKLyVAX4EwVQUyCBApngJwhVci/e6f0EBlV2DWvQXCnK3CVR1em+HF+q5U8mu/rCAX3knBIbUz+ggQYXQpPAKI/slJDXapr23zyHvr/dHS0q85gBQfVY+p/ibJWFMpYUeo+DWfsgi35863pni5sDATu4PPC9SX75nJmbZlJJdAkw3K8zl+yEwVne1Ngu2H3pOeMzqf+Z1RkjN4ZMEzvy77weypnjcW6VFUebwAxtvvf0KXnvzZezuT0Xtw6YHB4Lajq/Q2fZgWz4siyCbrmK+w16rAa55Avs++fyN98Vj18Q37wHqbKaaiA05fq6qChkS2DYpmiYT4JxmGySbDF9+/hi/ee9z3P7sCeqiQRxzWKgPP4jQWDYuVim+eHiBx/M16KzwYhNuaMAPDQHOhqXDRLk+WUOF89oQoabFF90IVTal9Np4rrYpf35eIL9hipOZ9w9pLBhUoCjw5w9RtaPJcgddayFN2AhsEAS8R5lo8gZN2mLk+Dgcj7Abhhj5Lhx5T1ufuCXvh9e2rP2mQ27t4sobw9DA5//XjOEIhwoMFRgqMFRgqMAfV2AAzsOKGCowVGCowFCBoQLPfwWO/+vXDk+ZuiRopg6DybXI63Dz2MX14wiHey4Cj07QUhJrLgGRyaQsVRKWeH5tk1AC4ngOoligFnexO7arugzXx2RKZ+oubJ/JvRC2H8HxQtm6XtORnK3QFhvU+RpdVaDIUswuzzCbPUWSrCTJCxDi6iBBQh26Ww3LQVpwqBzRnAnDc2CFI1wmwBf3lzhb1Cg66gw69ZX2PmNu7//+u4f41//lTVy96WKZnAtwJtTO0wq26eLw8ABXjg/h+TaSbI3VeiUDvs7OVrKt3GMaWZQZBD6AH1gIQ0+G5cVRhKrsMJ+XWF6aePKoxmcfXeLOFwnylCDewzj2EUc+otDDKAp7oG8iDn0BagqgVTdASOT5ng5Tk8GJHBBWieOWDmTCRCas07TEYplgneTYpAXmq40M2+s4jM20URalpBYJyplM57BAQkqbwxotUwYC7uyMMZnE8t5CvhfHkaR2HAcCDkUoIMCwQZoskKznID6NglDUIpPxSI6JwI1+bjYy+KA6oyz5XlUZogCdyVF6gW2pKc8iYVlKv21aoCx43lqBzet0I0Mc05wPercbrNNSXN5rcXo3MuzN923UuW7fd336ezvkZY2iIsRVMPtsAKA4hQmUNTWsAPbrxLPqEpgg1oQttQ7UEyhktn0kAAAgAElEQVQNVZkJAagOp+O/MvmvaWFy1a2SQzUePdKVwYMKVQXeigJBE8EiZ+gTvTKMsdeCiHpDhjkyMa8edTYpFN5qmldTzL1TWWg6hzcqdJYhhaUOXNwOCLS4Jhht75TCq7JDH1u/iOg8mBSWXQ1cYy2qQr+fAJnXAK97HgO/lyl2HgMd5FxPVNmwfr7PBHdvPhbGrfXjOWL6dZuw5rFJkp/+aSaVqQahfsMwVU9RV3INREGA6WQswwTXmzXyIpOUNNeUvMf+fVCBUtYZJpMQ/+pH38Vrb7yEMA7lPkXYbDkenL5RZlpcjzyWfl1SpSENhn5opyg1eO6/XiPibeYRU3TcDwfkgFVqibj+WdumKlCWG9R1IknnskyRpBtpDH3wuzv49T9/hvW8ROhzgKG65h0/QFp1uPfkHHefzrGqGlihBcvr4HitpJzD2BZ/OM/9tmYE3HVDf3UtOySCIECeM71cyjmRcy+DJFW9IufdZv3lqpD7CNUcsrK5/poajqXAGa2FPO+QJiKwwWhsYxx5aPm5WYnQ9HA4jjH2HNFp8FjE3expolrc6VxzTI135jPgXHTu//q3f/u3//H5/8/tcIRDBYYKDBUYKjBUYKiA/iY+fAwVGCowVGCowFCBoQLPewWO35k6p+JFbjoZUMVU7sgDbh45uHUS4cqej8BrYBsVfMdC5LsCiVr6kM0OUeiIboO7sPnbAzUJjseUXoQwHMGlKoOAwXIQxGNEk3240VSgMz8n2oOqRJnMsJk9xmr2VP7daAkzV1guZ0jS1bOUpfpTqQ2oYVgm6tbEfJljnVRoCfJcB6YfYVW6eHRR4fEsx7ogaOTxEThTDcA32mB338IPfnQF7/7ZCRpjhoeP70sK1iRoahUyEZzu7o4xHscC1mzTEcBLT/PpkxnSLIfntQgCW0Dt3v6OJC/pbZ5dJnh6muL0fo4Hd0o8vF8iS5gU9wSYcTAfU9IEzFRQRCHTw7SFEO5x2JcJh9vjGUw1CfBVO0DHLxPAfBAM/v/svQeTHel5pXnSm5vXlAUKphsNNLrpmmSTFKXhiCOOQiMTmpmdiN0IrfmpGzGrmY2YlTh0EkU2TbMNGigAZa9L7zbO+fIWQP0EMMG4AaBQdSvzzS+zi897vud1CfbZEpCWokRecMBegevVBpfLlXzHVFDw3PmebBYo2ewYrQZTpvw+BIAEzMfHBxoKSG8xQTM1GnQ5U6EhjQMvNFOzVY6m2mrIY+wHKLJSvubbt09w795tbd3fbpnoNDoHNTbyUiCRzmKpHJh0LKnaYBrUQhxHCCNfmoTttkCa1dimOTbpFmVdobct1G2L9SbDcr1FUXdKNl+tM1xvSyW5Cbo0E5BpXOFO8zVl06KS1kKmW0FevRyj1pD6gsekFK8B0IY/G5jIPxsPtLkm5hf1EIP2Qt/JpKV5jxCumeGP5kUwbZQMBvrumgc79YOOSoDTaA74i/+mAXiDJ1iu5uF76xru9BZyVhuFxU4Pwk8UDCfMVqOik45EigjpOXiuxjssYC43s4HgDLcq4Tr4qpnyJmznV3EQKJPa3GUgCM9BoWz+6N40Qw9NinzQZwwJcTNQVFdmSImb45cH2zX1kDtZ6flX8JgeYe7AUDJ3SDmHBO++KwCd5xmKgqoWS4NJCasJTZn+dzwmgUPcunOEr37wPt56cBfRhMB5Krhs2Z4aYhwIau2As004zmbSoNEYkvimbrxPXg2AZBpY6eZdur2r0Qv4EjjXenVNYUBzuUXBnRtlhm2a4uWLS/zwHz7Gj3/4GazWwtE+Pe6spQvLDbHKa/zu6Qs8vVyi4NqLXLhhjyhxEE85wJHPwUr3lf7PG58FHNJHRz6YbOfHLTVy+Iu7U7Q+6FS3CZfNUMNdl6NteLFd+fZ3647XMIl9NaK61sbFZYYibzGZhJglHj05yJY52m2H2PaxF0eYRz6S0NfwUa4prhNCZzWr+N+OutOrj0/w9od/idqORuD8pv+kMZ7fWIGxAmMFxgqMFXitAiNwHpfDWIGxAmMFxgqMFXjzK3Dy/sw9JajiDCcqZ+menYU93rnl4/G9KW4dBAjdBq7dIHAsRFQ+cIBe1wpWTmIfcWDSskqHEq55TLYlSKZzeF5oBASOCz+aIErmCOI5vCiB5bh6n45bzrMltlcvsLx4gSpPNTivbaiJ2CIvNqhqJmNfg65NrSFsdWthtamw2lAdoT3jgB8hbUKcrXo8O8+wLiqpFuTM7UyKr+2ZxKzx8L0D/OA/vIPpQYbT88+xTTMpQ1zb6D6sAcJO4inQEXgxaewLZHGAILfzN21KaYPcq9NkrmTz6rrE5UWJs+cFnnxa4vnTBkVmaeDefBobF7JLZ7ODWRJhMZsJ6tAh3DF5OKQ/JXDoTKKQbmClEen5NYRJsNlxPEElo6+olX6+ul7i7OJK3mMeJxO+BI7SHQh+GojN5CLTzjxfwujJJMJibypnK8/dp2Yj8KX5IJOWs5rgj6nfvgHZFrUgJJRXF0t0rYW7d+7h7r07+tztNkOeVUMq1DHJ8MCXooOgM89yLK83WG0yQT4OGONwSsIzqjQ4OPDyaqk6E5o6VJj0PTZpiuv1BllZIysbLNMc67zW8EClPTUHkYC5UbOBa7tuO1RyfrO8Bgjr5fSwBJ2Ny9oQOCZ+jQKCsJUDMqXa2Gk1pFt45XTeQVQDsQcoLMWKcd/uUswaRDekkPnnXTKZgJmg1oBoo6jg5xmFhUlR8xfTykymUo1AgLdLRvNrd68dfDTfxyg7CBiZ8pceQ7oPo4IxgNoAZykZ6O2le5k1qxsDf6UTsTCZxLqmdKpL0cDksZLq1FEYRYgB9caf3ba10tcG1PN4faWeNZBRcJmAlCDSqGIIQJUMtyw1JJjmLosCWUqfO+tonOY8KEJqgn+mcAmdmZznuWnone2iZnOjzNGhxtHtPak03n3vIY5uHSCMYoTxVN5mAmfBZl0jgmYei2dg8w44q0kwDAyUQ9ucJ+uktoCgs3HaCzL/HnCu0A8OZz3LqNLIM1wv1/jtbz/Dj//xt/j4VxdK/e4t2ITyBM1tP8ZV2uA3nz/H6fUKXWAjSDz4US+dRjRxYTm7NDOvs4H9XMN+YBp5rAeD5ApgD/U2OhVW09bARdacOzT4ix51QmXWXTso6hq+byMO+QwI0LYcEJohTent9/Ts6qoaTVoh6GzsRxEOZ1PsJTFmka+1oqYNXfB0m3NwYNtpeGhXN2ij27jHoYFWOALnN/9njfEMxwqMFRgrMFZgrMBNBUbgPC6GsQJjBcYKjBUYK/DmV+Dky0fRKbetE8TRi0sgOPc7PL4V4P235jhaePDsCr7dwLM6+LYl1y+ho+9z27QD3+HWev45gOUQiDpKNifJTBCHxIkOYpdgyo/ghbG2se+AM7ecN8UW5XaF9fIS29UVGqYTKQG2qAKgozgT/NLwQdsWDCkqAkUbedljva2wLSo0FD3YPvIuxPXWxhcvt9gUFfzIQKS25aA9DhvslAY+OJrgez94Cw+/4qPAFa5Xl+jbQt5i4zblkC+mBR1k2w5l3mA6j/HWgzs4Op6jQ4n19gqbzQp9S2Dn4/Iix+XLEssr4OKsw7MvOAwRiEMXB4sJ9mdTJEwyWtyqbmE2jTGfJgijSGBIGoJBx2BYFmGnSYIywWh7jsAza004RoBOKJenmQbEEYadX17i7PxSHmAme4uyEnBmetcMfjM+Ys8315IgOgyo92CaeUhBS1JihiPuBt8RcjJBzOF4cehhbxbDcy2slytcXyw1dO327bvY39sXjCNw3qy3StW6biCPM7UH87mB2pvNBi9enGG53AoWTpIJkoSD05gSb3F2fo2XL86VKmcjwwDnDvTyUhWySTNscrqqGyWd60EZwbWilGZTo+SAMgHnHjVd5S3hpqU0NoksU6qWPSR2mXTWsEB+zMBT4l99TCDZJID5dWaIH4GwSTYTCivNPHie5cilb9gzQHWXan5dfUHIy183sJjvKfpLv7PxN5smgQGFhIhNXd+kxLkOdmnUXbrZpJ4HRcdNUvsVxDazD6moYJ9g8ERryCKXGkGqpgiiaTkUlE0KM1BysZhpOGiRZ1prdU3QSec4GyVGecHhiWxOEFA3dYWm4nA56neo3hgApJLcbJbwa339zq+tylI7FwiSE/rCoxBZSgVNocGinmOAM7+W561kNV3RlnFFl2UpbYoaSlz3dYG82uD+27fxne9+iPsP7iKZTuVH9sMErhfp+cTngu0Q4A7AmR+jOmPwXe9S6VJrDEMbfw84G4O1Ac6CzSbhDMHnUglnepurMkNWZNhsMzx/fo6f/OQX+MU//w6rqwqeY7Q1vLf8IIQVJDhf1/jok1O8XK3hTFzEcx9B3COIOgQhF2ZnEsowtTT9DybYTX1N8N5GHE/UoCjKTOuGjTT6mE9ObguUX1xcqIHAwYFN3en+5H3K9ctdCp5rmi9d62C7rbFZV2jqXk0dqwX8zsJe7OFkMcOtxQL7SWwSzr6vtLTrs1Fm3OdspjEh3/OZ5B3i+Mt/hmJUarz5P2mMZzhWYKzAWIGxAmMFXqvACJzH5TBWYKzAWIGxAmMF3vwKnHxwNzmVG5nQsmQKt8Dcb/H4todHJwnmEWFbhdi3EFgdAtvGJDJuXwJDYiy6fAmcCYi4td52CUYDpW+ZrHR9H1FMyBzA1tZ1D0VdC0gSdjZVjrYuYPc1mjLH8vIC29VygIAtyopb5gtBNw7UYjSXgIQD8gibq85G2VgoGpPULloHRRcgrTw8vySQrOCFxs3aNJaGY7U1E5wVLKfB8b0JfvDXX8VXv32MorlEWWzkYCXUXK9WOD/boMiBaRILBl9eZagbB7O5j+NbIeLEQ5ZusV7lyLYWllctrs47XLwAnn3RI930AvPcmj6fhpgnoeCzi1ZpcdZzMqGCJL7x88p1SnjJtGcQIFLik07WELZrIy0yXF5eIcuoEnCkpqAegdvXbwaB1TXW262cx3T3MplJh3NJr/IuZTooETiYkO8tVWtL3yukUPGZpB3SpEOkV0AxmUQaEhi4FtLNGqvlCo7lYX//CIv5gY4pzwpsNlusViuBWg5jWy45ELLCwf4e7t4h8Orx4sVLpZipM5nNZrh1cgv7+weC1Z9//gxn50ZdIhEDbR4EewR8dD2XJTZZjpRp6LRAUbdmKJ+GoZGIUSfhqKGS5pU85TQQKO3eGJWwQDLXsmPSvATobHYw1Uw1Aa8BXwSPgnqC1EZJYeizeUmtcTNo0AwepO+ZKoNdcpfXdJdyfuVsHr6O7yvYbPLSr95/+D7DsD65nwmKGUcmd7zxTptmw+uv3SPMQGYDE6fTiRpL6y0bFAae870ErFt+Z2oy6MKmL9pB29SCx/SO7+1N1YwpS94bKfKslqKE9VCKWyCYX2+c4EpgM7nM9DFapW/pFaZPXICbOytqKlUyNE0lHQRd5RxQudibCSTT2e46TEd70sqwhqynGYCncaMmqVvTaV6qqUB1SFUXgFPj4eN7+Ma3PsDxrWNEkwmCcALHi+BwQKCSzUwzm4Qz1yibOITNZmigSZyzCaD/DX5tU+NOa3A3MLDjronWJJx7OZxLDQmkSqMqU9RVgTzPcXW9xqefPsc//MO/4MlnLxAHIZJ4qucLa95bLrZljydnG/zy0+e42GzgxjbimQtutJhMHYSxK1ez3N4cjjmsMTU5bKb8fTOQ1fbw7qPHSKYTfPb573B+fob1qsbx8T385//8V/D9Hn//9/8dn332VM01NrU8LxgGQNK1bu4FrjfWNS/4PGvRlEDAtH/bI7Rs3JpGuMVhoVTwUOvhuYg4/DBkjbnmCa3N814NkqJE4R/h5Gt/jgrBmHB+83/WGM9wrMBYgbECYwXGCtxUYATO42IYKzBWYKzAWIGxAm9+BU6+eW9yapCxK79tuskx9Ro8vuPj7eMIMw4M7AsENjDxHSShh9g326UJozxCB6YaXVswyQz7YqLN1ytOpnKmWgSh3O7uciu/hYJpxrYVNOLX01uMvkbBYVpXF9hu1oJ9sJi0I9SqBdL43vSMchhdQXDc26g6A5vL1kLZWVinHdLKRdkHeHmdY5vV8MNAA8K6julobjdvBY+ZlO7dHu986RDf+KM7uPdggmTGreprZPn14F3loD0X0ziRMuLZ8w1OT7caFLa37wn+cLhWVTIB7WKzBE6fNPjiswbLy476XySxg/mMKgkXk4Bb1Om9plLDF2wmVCZo43b2HdiSw9l1ME2m0hkY3tmj7QnTKmR5JhBLDYp8yASQfS/XMl3ITLBer1YGOHe9dBtZWsj1bGKQTEaapKgS6x6TtGSYDZyeoBW6vrzO/Dzu2ifYo3bj1vEh9vcW6Jsam5WByISCVKkw5UwXuEBk3yPLtvo6qg4IOtumw2w6xfHRodbA+cUFrq/XWG9SRFGMW7dvqUFBvcnZ2RWWyw3SrJBCxfMDTKYRHNfSYMGiKrFcb3B2udTwQKa5qTog6CU0JQSl25vAuSg5aJDDFnsNtWSal1Cu4UBJvjn1E4JilnQnDI3SY810p4CzMpqD8lZpZzMs8HWn8u4HaP4+sGOlynlddu5mA5rN33caCqOiMNCWEJnKFN4S5jOMV9o4eU3imaSYkFggVGlWA61fH8PCt9f3GOAo1ygTq7PZVIn31cYMk+Q3oJO5JYkfkvVcD8FO4dKZpDihIZsPceQLjvI40m1uwDP1G4OrWs8Gn8PhDAilwoVJaZO+pYuZg0fNs4JAl/BY92FPIG0GzPG1+7PvcXBppHPTMQ5eapN2NslvAXMNT2QjqUdWFqjbEtNFiIeP7+PR44fY299TutkLJ7AJmx2qQDyzU4Bp5iHhbFQafM4wJb5zbpvrb3oMXDdcZwbwG4fzoNQYYHPXljfAuS63KLmDo8wEnJ+/uMIvf/k5fvQ/f4OryzX25hMpZuKIrwl629Nz69dPzvDJ8yukTQV/YiOYWIgnPSaJAz+wUbER0DJR7ui5YepYDRoVPpOY8rcwnR7grbfu4fBohrxIpamJ4zkevH0XV9cX+MlPfobz8yvjwPY4wNPssuD65XrhNRMkrjpUtYW6ovYHcKlUaelutrAf+tjn8FM2xbQDxoY3/LeA9eEQQz4Id/cKn0fW9B4e//F/QudORuD85v+sMZ7hWIGxAmMFxgqMFRiB87gGxgqMFRgrMFZgrMAfUAVOvv3W5JRb0DvLUfJzuymQuDUe3fFx/yiUz9npSnhoMQ09zOJQyVeX/mDHQGaPagZ3SJVquzyTjtxKHWG+t4/JdCJISigjhQGHFNLhSQgpxyxhdIeGW+CzDTbrJfIsE9RhktXgN+OUJQDqe0fD5Koa6B0PTW8hr1tkTY+isXG1rrHOLSbncLEskZUtgiCEw9SfZQtKcSAaIRsh7CYr0bst3nq4wAffvIt7D3wE0Rqw1vB9fi09xyFcOxJsOTvL8fmTtYbZeV5PPbWgDHoXdelhednjs99VePp5hbbq4Q/DFQ/2Q0wJjjzIfxoSnsYTJHEy6AU8pZilZCBsJGDlgL0g1PZ0Yi2CP9bNaBdMOpQOVikUOASsrQWg4ihSenW92aKoKiU+s4z1LdE21EUw0WtLUUEoqCF36OE7HTyng9VSh0Bo1goQygvr0DncYLGY4/7du5hNE5R5iTzNDbCj3oOqhhbSYeySsh0bBi2BpS0lCtOXoR9Kz8Ck+vX1Cqv1FtfXS6VN9w8OtIayvMSGAwM3VBFUGslHOD5fzATVt9kWddvgerXGk6enWDNtSwcxOjmpCUd5zbmC6HKmx1pDAwlXWwJCskrHNFryWqCa/JKpc88zmhhBeNZqF2ZWwpks0jiIjefZrH25mxVP5lowa5Ye6bY2Q9teJZENSZYXWO5i+pcJ42ypBwScB0BNaKtEtJzmdOzy8xSBvtF67L6lctGvDSZ89WcRayVvOfxxOpsaP/aGXmxncDnz3zutOY7tM1oOM/xwB7SNb7pV7Q/393CwtxBA3G62uFqmyCs6lI1DWA5w+Z9drV2+Dxs0hN48F8JmrgMlnUUheeym/gLgTLH3BOQe5hqoGQu6V7zpB4UE14hguoCmge28vxtdzwyd1eL+g9t470vv4Pj2EZLZHAGBs1QaoXY8GJUG3ey8H6jU2Ok0qKigfmIYhrq7ttbrsNl4s80nET4z4Vyha0rtEujaAm2To65TlOUGeb5Buk3x2Wdn+OlPPsZHHz1FVdRYzLm7gbsYIg1a7e0Qn55e4ecfP8OL5RadZ8FPbPmb44mFKDIDP3lP81vzmrJOcvEPjQENd2TSmztASuDBwwf41re/CgbCuSuC9+h6vcXp6SlevjzTzgc6ndkc0LO5btTsMgMIeT/XponUcnG6sAji2w5u0yGybMw9F4vQxywMkHCgI3cY3ATzed05QNG46ZmG59PBnb+Nr/zb/wL4yQic/4B+6BhPdazAWIGxAmMFxgqMCedxDYwVGCswVmCswFiBN78CJ3/yaHZKaMHt0llRa4v81G/x4NjD/aMY84kN364ROj0iB5h4TOj6gnAEyISjTLxGBKJKGJot3n4YytPsE6JwG3vEQVSlEnhKJjL9SChhQwMB03QtTzP6BmVJSFMK4vH9mNzlnwmIBcc7G3nRYrUukVeAF4XI2xZXmxxZDWzzDusCSCsH66xD03GQYaDEIgenmaFpJi1Z1Q1K6gXSFlUHzA9svPWOhXffC3D/foL9PQ+zRaTkYVtb2KwqrNc18tzCal2gKAsBcyamy5Ku5h5PPsvw7EmJIoVgvGv3mE4C3Lm9wMF+pG3sTBIvZnO9qFwQtGSqk8O4CH5I3phibVusV2tkWaZhYtRu3AxpY7KVSpPBh0v1AV/UDtAdTEDY9kwlErYyJc7r5WlgHgGszSQi/aqDc9ihPqKvYbWFBp1tN3RqXws8JbNEcJrvSQ/u4cGRBo9xazxBII+JTlz6fyt6TXoHRVGhyHNMJhwc2QmMz2ZzTKczHTMpIV2xBOHrbYolh6P1QDzhQDdXio1tlmO1TjmtT9eMeg6uD8JvumHpBl8R4j05xdUq13WOYh+90vMEZrFiy9s8xzrLlPTm4D0BSsFUAmcmYjlcsFPd2EyxB38zE88GJJuUsQauDeuW6VauYYJtJtQJ+nkPMI3P68Y/v5pBaBLIr7ucd5lkfq5+SdUxeHml+mC6nBDUHrze5it2gwb5Z65lA7xp1KXLmDsCzPspSay1xSQ2r30vFcpisUBalLi83qjJRMorRUdNA7rizgLDQ5ZbqWvBYe5OGIbMMc1P6PzuozuYTAJ88fQCnz15KRBKB7iS2ILwjtaJlAqC4SaDTRUGnwE8d0FbTbYzmgpqYeSs5jWgloRqF+6qYBPrJjVrHNd8JvDe28lMeA2Z7C/qCl7g4jt//A188M0va/1OpjP4AX3GBM0Bj0LqF7nBCZ3pctbAQCo1zE6M3bNiN7RRSWbqXHqjNDHAmcnwVwlnAmcNCmxylNUWTZMKOvMZd321xEe/fIIf/+g3ODvbwvfYdArUfGHziTsEqt7DL3/3Aj/99edYVRXc2EOQ2PDCDtOZgzAiYOf7s1aOrv1uTfBZxIaA4HPF4+Nz1gytZH3pJdclbgiRTUKe/6RhkoL2HOzX69moNDt3SjSNdlLwvm7pPYcDjg11OwtW1SCChcNJjIN4gr3JBHOqQeTAN+lwrgPuGqB+h2tSza+yQuUf4v4H/x71ODTwzf9JYzzDsQJjBcYKjBUYK/BaBUbgPC6HsQJjBcYKjBUYK/DmV+Dk333p4JRpT6Y8y6ZBVZSYOC1O9j2c7DPhTFdni0lgY+JCfk4C55DJ0WEoG8HEJI6UBqWGQYFFbqOnc5Xp3DA0A+9cGx23ojMZRyhNmOZYqJsKaUptwhp1XSgpSDhCmMNBYCYRSU+xSWESejDomOYNtjkHxREst1hmNYoWKOSjtrApbZSti4aQmofkESY5w9Z7MxSLwItgMys7FHUP2wXIpg8PXdy75+P42MfefqzBW2htpGmF7ZZQHNIzEEiFIc/NQZ43OH+Z4emTDa4uK9j9kLKlRoDQOfExm9OV7EjZkMQRppNISVoCmSg0qgIO7guZdLYcJQ3LgsO8TGKY4IhJRKpJCE+Z8JVaYVA+EBhyABkvAdOOhM30vOqlVLdxOUsEwHS5tr4Tiluwuwq20uwVuipDXeVKpXK7PhPiTEU3dLZGCZJkMXC2TloQqjCIV7dpId0JdQUWHCUn+YvJbV/pbW7/9+Wk5jHTG5umGdKcvmeCuVZwmRCaQI1NAupXeN4cKOh6rr4my1KdO9UQ8vU2LS6vmeau9TlMcfO6ykjsuaj7bkh6E7Qbp3JeFIKMTQ8lqJl85jEx5blzQHN4oFLPdDxrkJ9pVighTtB/k27mvxvliCDkAFF3wNnopIc0NJO5w6BA/d6bxgKvo3zSZo6g1vzOG/16ylhAeWia8CLuoN7uPXfw0Xzc6FCY2qYiZBL7mEwTZEWD1TpTIly/mKjmfWYOyAyjY9yZJzWAV5PzNkqJrungezbm8wjzeaLmEq/7xcW5hgry3tZQPzYzhrWpd+Ix2bbWjJo+Q4NKQ+V0zzNRz/Szp2YKj4vPDP6Z65DgmWl6ecs12JD1pmPYPC+4zqmQoZP75O5tfPDNr+Dhuw8wIQSNYjgacGg8zfrdMQn/3eBA2+ZxmYGBZjfF0GTgIhiAeAeTvpZSY0g4E8T3GhI4JJybSunmkv5mDgysMqTbNV6+PMc//ewT/OTHn2C1KgR0CZzpO+a645jOorHw8bMlfvvsAoXVwYtdBBMH4QRIphY8nzsZKp23gLljBkSyftSQ8HlUFA2228KsEya1lcE2zm+pTCxzj/CjhNT8h6psdf/xWbDbwWJS+TZqNtQqrtHBa00FDT+3teDxVVtyOSehizjgQFTbdEPk9qY6yEISuUgmgRo2rK+39xYefPgfRofzm/9zxniGYwXGCowVGCswVr3rXAAAACAASURBVOD3KjAC53FBjBUYKzBWYKzAWIE3vwIn339/T8C5ZvKTALMsENoNjqcujucBZpGFyOswjWwkvo3YtRFzIFQQDkCY0M4WQIwiqhKYmDWAl6oLDhFkMpc+3SBgqpHD2lolGJlWJEhqe7qUmRZOUZSZIAjhCeFRMcBWsae20VZubqVnIpvAeZ022BY91lmPddEhby00liO1xrZy0FjUPFhoulbDqwiYeGwmOW2SigSNTLmWNT2/HGDWgirTxcLGfOFimhjQhY4AlUnmBlVNKGeALc+L/06NxPVViuVVjrriexi4Snjj2BzYxsGK/BgH0wExFSUTDgzzMYk9TJNQwDmKmJg1wLmpONmOUNGoApTIrgmcOuOeFbzhQqVnmPoH48VlvQgxed5MOdNvSyhbM30srGgZpYkNBL4LmRy6Gm5fwutLdFXKK6iUKL8Ha25ZnnQmQZDAc0JkWalULwcAMnmd5yXOLq6w2RaIoqn0AHVVa3AgYeHe3t7g4aZjmoDNVgJ6m1I5UCt1zXNkfbndn98zjGMlo6lYIDScz+cCv2maYr3Z4PLqWm5nJuk5PHCz5UDHXnCM2gieMxk7k681YTChnG+aJWmWqQFBKJ3XHMBGoMZEs1knuzQuE6ByWA9NEDOMzag2pIPZiWkHlQZx/s0P0gSBrDgh85Dw5brnLzO40Txk+GfTWDGJ0F06lDDapH4H9cUOaN/EowfP8/DeQohSdFDxYKA1QaYZ/tYiDF1MkkTrfLUpdL7igkwk8zh5vPwY/8dlRIjeM/HKJK9aHgZOmztXSfB4EmL/YKGBd+sVlThb4xIXzKUfmQlxs6tBGhEpMVhP832Zsmczajd8kdeHCWiBbep3mNTvGqk6zJBA1mhQXuwAeEsve630+2qz0pC8r3zty3j/y49x6+QIYRzB841Gw1LCmYntwCSbCbCHa07gbN+km+mG5nczWhFdf7mbaxA6vwLObDAY4CyVRs2EM4FziYL+5ipFkadYLpf43e8+x09++hv86qOXKAtLjbow4LPR7BphU2hTNvj8bIOnV1u0ngWPu0wiG9HgcI7iXSqZGiKToufy4jo1wNnXfZ5mlfQYfBbxHtFAUdWdnmYDqQWqVXobZcH7r4VPhY4aDWYNEc6zx8GdIPT9S75Td+iKRilnpwbatIXTApHvIPDo7DYNAC4mPqIInKcTH/MZd2i4csZPjh/h/e/+DRo7HJUab/7PGuMZjhUYKzBWYKzAWIGbCozAeVwMYwXGCowVGCswVuDNr8DJt98KTm/cpz1QFRW8vsHhxMbx3Mf+zEUSWpj4wDSwkXg2AsdGHIYCSYSBGuZHSOHRN+woqUtAw9Q0E3hhGAo4EngQMAmAOYTG9A+XAk2eR71Gq0FfZcV0a2OAdlXL5cvjqota3zdJJhoAd7XMsNzWSJk2ri39vimBCg5qeChaT8BZNMYmdCQweQXCTJKUW+QJlmx5fJerVCC1G/yoDXkvWVtHUD7s/CeK5cf45UMa1SBfo18gUPYJinY10db0QGoJz6U/umBmEEkc4GBviqP9GQ4PpphNIyVRCXqVQe4sASUTFHR0HBye9+LlhbzFs/kCR8dHgrdKwxIGceCXgLQ5Tw0hdG00fSeYRYUCt9mztqw9wR+vFwc3+nYHFzXacoO+zmmBRdc3gyu5QxhMEHox4nCGpgROT59Lp/Lo4QOEUYjLqyWePH2ObVpif/8I+3tHckbTE8s1cnTEY2XKlKlMAlCgLJlWzgTQmUBl0jRNmQytNSwxSRKkGQedXatBwAGL+/v7ApcXF5c4O79EXlVKr/M6EzJfr1NsNjlq1q/rsE63+pjRdQRwfUfriy/WleSTDRcOHGQqmo0ErgmlmOVZZjqZCgUOmjSJWtaaYJjQXB5n+pcJoIfksxmUZhYJP0bAJnA7qD40SG9IShuYObw0GNMoMnaJXcJok342Q/jowFUzoeY9wrSzCPHghTZbDPS/AfCa4YEc1pjLR763WCAvW1yvUgHE3bxBqUQ4LJJA13XQWz0qwV6qLVgLR4MW+X35NbxnCbIJYDngcz6d4N7du7qWL8/OBdGpd2EjhF/vuUy1U8vCBlOp+4WNFXmCB187VQxMR/PzdGy8N5XG5+4Do7gwx+MgCCMloanJIRDnes7SFdbrC9y+tY8/+ZM/wsN335GzmjstqFsRaPbYAAs1gJLvYwYD7hzOTDibhgwbVSY5PHi0BZzp+q7Rvw6cdQ2opKjRcbgpgTMd6E2BssqQlym22y2ePz/DD3/4T/jRT36Nqyu61mdyw7ORxgGNGgzqOLimIublNc42GXo2p2ILfmSBdpgg6rC3F2NvMUNJD/dyo50MhM0cpEkOT3jP5DSbHNttidU617om2OdOBTZ1Mj4suRtCSXOgyAuBfV6vwPV0HlxjUnEo4WyGMSq43/Fhyv9YUNbeweLOkIbqJR+RHyCk712ND7NThfd54NmYRGyqRbpn2FyJ9+/hG3/6t7D8cWjgm/+jxniGYwXGCowVGCswVuBVBUbgPK6GsQJjBcYKjBUYK/DmV+Dke4+SU9IBDVajIqOu4TQNpp6Ng6mH+cRC4veYhham3BbtO5hGPpLIJFTlCTYTuwSgopBpXw6QI8Sh+5UpQqYzmcTrzfZ+zziLTWKXw6hKQT0/YLLUbKun67koCg3mowuYyTu6RM1wL19KjU1aIy0IqanOsLDNe6zzXpCZmo1tZaG1CZg8ASumJA2csTGbM4EbiSBzIBb91VnOVyXAXZf0IXc3kEWpT6M/FTgXaDa2AZPElDaXyU06fQnfLSX94ihAFPhSMtDbzIGBs8TH/iLBYp4I0Cv9TLWFx6F6DiaRgflNRajYYcvUbt3Cp9bC8XB+uZSzmPB5Np3g9vEBjo72MZ/NNYSNdUu39BUzVe3DC3zBWG7XB32u7jCsjalTbp9XI4BgmzqAAm2doy4zVFUu3QmBFOEVt8m7cBC6IazWRr5JBY5n85mSokwbL9db+EGM6XRPW/Y5CDDPcuNTZso0oMu70fZ+qhgIHJvWwF+qcPk+hKpMRhN4aaihYyBlXtDtzcF3AabTRCDs/OIaaV4ijCcCxJs0xYvzK7w8W4LhcEbq1+kamzQTkw1CD7ZnorsyMzMt31K30QhQMz2elw1axnuVfCVsNI0JwmYBY7mvDURlkpOZTw32IyK9SRoPrnAlzw1w5vsIEBsCPHiHTbqZEJtfK6isRLIZpse1xSQ607sadDgkm/XbkFC9WZiyYRBOc7G+8g8LaNM73DWIwwAH+zOpR5arXLlmk/hn2r8V4uWgSh4D083UlvC8CWWVipUtxMB0paN1B/Ww+15r+vG7b6lJ9MnnT1FzUCR3O7T0pRsoL42G3OTU6rApwzorRo35NMS9OwcCqc9fLuUMNrDZ3GpKXOs+3Kka+Jwx14fHxPr4To/7dyJ899vv4rvf/Sbu3b+LaDKF50e6dxw9DwicCZ+Nw5mJZv6uP9Opo07UoJ0Z/hugnLq+r9Fp8MWdGVKocLeEhuIZpQb9zW1VSKXBdDMHGF4tt/jks3P8P//tn/GPP/qtnl2wjMeaa4jpZtUcQNm2yPmscnrYQQ837BFEQJQ4iCcOotgkx+uS6WVCXZNu5rOTjmbWQ8lyru26Q57XKGsOdDRQnR58NSvaXoC5721k20rPtTiic3tQvDC1LcDPWrBJZcsL3dY9nN6Bb7noyhb5ukSdGxBtGi5GL7NTomgw7DBkU7oapad73H3wCH/7X/4O8XQ2Jpzf/J81xjMcKzBWYKzAWIGxAjcVGIHzuBjGCowVGCswVmCswJtfgZPvf2n/lGCAugE6nLl93+16RBYTzRamHFQVAPOQsBlIPAdJ5GES+Uo0G1ZkYBn1CtweTles0Ti7CHwCZw7raw0IkZ6B/gYmK82wPSYTCTyZluQWfUJMAq2Mg942KfKiEpTTQLSG3lZ6ny3kBb3LspAqbEe1BrWlReegaHfA2fiOBdW7Ri8Cb0JSpnP5iwCUydg0KwWcCaDpTNaroR92lz4l+TJb0AXxZK4w8IyJYp6goLHnIfCMtzQKPET0V9uESh325hHunuzjaH+OSRQIXDUapMgkoFENcAAdISVhc1XRxUrQ2sL1fTh+gG1W4+ziGldXKyVDDxYJ7t65JbUFwW5N7UZJJ/EObrLcLizXR8sUcMlhfkz3MklK4GggFVO8fVehJnCuCuRFJsjLa8tBhkngYz+ZYhFP4BNhltQGMI1tksTLzVap0L39Q8TRFNvNFmdn56aJwaQr07m2jYzuZMfG4dG+Ac5MU0op0SPwfcRhJNhMCGqSv2bN8O9ZnmlY4Gw2FTxbLje6dq4f6H02WYqr5QZnFxss1xnKmnWoDIjlmVpsbBgtA+tE6Mj1xJpuiwYZAVrdaj0Z6LwDw+Y6E2zKe+0PfuXWKChYP+P7pYPAPDiUkmbCWUqVnY+5V/NDCHtQRhiQzGswnKvA8yuYagYRcu2az9t5hXc6DpNuHgYK7oCzhhzuktqmoWB3PWZJjNu39jQE7vxyoyaE9Dd0gXf0hJt7lMfLd7wZUDg0XOQ1HgYoEhxz2SvFDWBvGuPhwxMNaXz2/AKr7Uagk4zdzDE0//diVybVRWDSAMnbRwu88/YJVsstPv7kGbKS6opXjZ2br71p9Jj3M3DTHMciCfBvv/sQf/0X38AHX32Mg8ND+NFEwBk2hwNS1xFIzWEgsxkWaMCzSTar+zUAZ8OZDfjns9GyTJqZyX82Avh717I5MsDmdhgYWLFRtkGeb7BJtzg9W+MXH73Af/3vH+Fn//KFhlQaiG0unfFcD/iecJaNKB5y0MMLOgHncGIjTtjQMzsU2JBS7V3uGBiAs3oZTGKbbgCPnelmXge67NlEUXq7MalwXmc2qfqWmg42n8x2DrrLNXiQOwF47Zg47wm5e9RFC7uzEDmB/rxZFihz3h+7Joc5huGSmIbNaw07WYAs4NHj9/F3/8f/hfliMQLnN/9njfEMxwqMFRgrMFZgrMAInMc1MFZgrMBYgbECYwX+gCpw8r2vHJ9Kr9DUqLtGwJKCBb/vEFoNpn6LeTwAZ89C5BI+2toiHfiEq0ygMsFpfMWEIYQVTFQSFHLLO19KvSmhSGhG/zCTiRzeZqCWIE7LVLHRPDDZyvQzYSvhWL3zF9OhXJnt3WVtoWZ6sqcSwdKwrayysMo7rCsbee+jZl5vl6ykA9q2EEWBfLPcYm6SqQTYdJ6WSLe5gBiBDVOApIc8D1HEITXKtPYOLBIGEtwIAhIUKansmBq5kKYi9CxMCO9jBw/uH+PhW7c1PItb6enMJmjlEDWeN8GoYZYErL2Gf/HYeIwN066EUxzI5/garLdaXsFqa9xiwnk+NYllXhMqJpiWLEtkGZOsFtwgRFG3+OL5Szx5+hJFaaPtXCV8eT2CkF5bgtgSdVtJd0GdRV2VGhZ5/+gAX3v8Dh7cPoZPYFqWqItSnm0O/aPaIpokOD66hTCIBJypvdhsUyWJCZwrDvqrKgRRiIPDfXDYWrrd6lgJmyfxRMCZFeffmfTN5Vp25QJv21rH6YeBBgamKdcGXdUdNtsN8pJ/Z/q90jleXV8jTiKpNAhVSx5jHAmuLpcrAUjWcrkp8fIixYZpUA4RrJj4N/Xe6ZJ3aQxCa3HJAZ5qtt5rDw39+yslscGsA5RWuNMotod1Zr5wN1iPegiuPUHIf/Ugev3vu2Pafcrv/X0HZHdwd6d76YGDxRT37h7Kdf309ELedh4Pz3OnAPk9kH2j6tiliwd7x3Awu8Q1MeY09nFye4H5/gzrvMbTZxdYr+kCN78EWKXtgF46TA5plAIi0Bo+PjrA5eU1PvlsAM76kl3EeThL3rPq/djSzph3ZqMKuHU4w//y13+E//TX38H9u0eIogmcgP5mA5xdl1qbYEhGm1Qzh+oZtYo6SeaZ8Fqxfw843wwMNA54aiM6Jpup62krtDV3CBRo6kzAebO9lv7mk8+v8I8//gz/+D8/xadfXKHgPc3vyWeKhv/xfExC2WF6PiB0Bpyghx9ydwN/tzGZevB8W42elj723ji/HepN5P82vmk2edhQYZXpqNczs+F5GfLLR652ZfRsivnaKcHmVaEGE+BTq9HTac+GDdtqDvrOQVtZqHKj0ghsV3/ermpUFQH1v1qhZj7pEE+/mSFo0s7o8e677+N//z9H4PwH9PPGeKpjBcYKjBUYKzBWwPzcO9ZhrMBYgbECYwXGCowVeOMrcPLWgX8q2MHkMROoTFFWLQLCqYmLoxmwF7WYhRZi30ZINQQVnkytOsBiyqF3AeLA08BAgmjj57WUYjVKAAJTDkQzYJpbt4mOmB7mHwgWCamrMkeec4BcISjNVKygKxO51BxwS3cN5DmHCTKxZytRW9IvypQzPCWcz9c1LrIO285F0dFfTKjda+AeU3vUVoQh0458PwJsqj14nGYrueDYAJ0FyJQ+1K5/vaQyMOzMbPXn3wXPTHJ7B8A41sy3eixCC+/en+E7H7yNh28fIvKZfG3EJKVRoKqCgIfwWh5VgvgeeV4hL6if4Ps6Gv5HOGxUAHQdZ4K6Vt8hiUPs788xmyXDoLZBTSKIb4YF8ms7y0JWNPjk6RI/+vkzPDldEaGxPSBYzZPi99klOlUPqjksC2/f3sNffO9r+Nqj23Apca5KVGwGDFqV5WqtBOXx8bE0GCal6+D84kr6D9f3lKT3Qh9RPDGe4rbFZr3B1dWV6nq4f4Cjg0N9Pesg97corUmTMzkZhIFSnUzAn5+fC2D7YYiq4TohAK9xebXG5dVKrYFkmsD16Aynb9w0POiNJnR1nEDKgOt1hqt1ocGTKYF13iFnClQyDV3cmx+OjdJhgMw7Bmo+xSQ5lRYffpweEqwaPafUp1krBkDvFpFJhpqa71QEuzN+HXi/Ooab97mBueYPN3B2lzAdjs8MBAQWswlObu0L1D9/eYWKa35IxLLXsTvPHTPf6TqU4CbW1VrnubwC0BIuWMD+fIJ3H90V/Hxyeobzi40G1uneGYYY8vh2RhpmqOMoxO2TIxweHeoePX1xjpfnV0iLghKQ4b7a3Wiv/u+JfOUExawjh19aLQ72J/jwgwf427/6Y/zxd76MvfkErh/CDSL4fgzYrq6369JbLBHK4Gvm/WRSzYS1urLWcJ2Ga7W7H7gjQQ7nYeAogbPczZ3R0dRVhqbM0NT0kKdYpyucXV7jZ//8FP/3f/0Iv/jVC2R5K8EQF4lS7p1JveupqGexBSewECQuoqkD22vheS2SmYdkqlYPyoLPSLNueGV4P2goq3aHcNcEj8l0Cyp6lm02/kIN9szSQo0+NafoF/dc+HKMG4hOpYqQsJ6b5jlNh3NbU/NDzwrgWRws6KHYVFheUb8zuOZ3y364D3YmktcbIqq0BTx+73383Qic3/gfMsYTHCswVmCswFiBsQL/ugIjcB7XxFiBsQJjBcYKjBV48ytwMg9xKsg0wEEB57pF7Fg4mnq4vbBxMOkwD4HYdzTUjoPFCAwIbpPIxSRwEfuugDNdxFRt+D7hjtEgEAQyUSrg7LlKFhvYaFQU9H6SgBRlhjTdyt9sqBwHd1Gh0UPD+7ilu2FqtxV05p/JVBj0a20PVe9hmfc4vS7xfNXiurKQ01c6pDfpjJb+Q+5YowNh+o9paSU9dxBxgMuCObuE5c3HXhFGwjMCY6UUDQ4dtuITJzEByGS4g/fu7+PbX7mLL71ziP2pC9tqBN0IeVwOMeNQQ4vwm0MU6Uw2P4bxPNOsUtLWIsClBHr4N8JBwfKyVI2ZUlws6KUmpG+UdmRylHVnUpuaEOo5CNWzqsPzqxK//GyJjz45x/PzlRzGr4a0dcM+/yGF2gFeD7x1ew9/82dfx7e/fAcutRvpBp10Ga78sHlRClIFQYQsTQW8oihWEpv/VvdMpVeIkgkWe/sC7bzOaZri6vJS5xH6IaIgQBxFegUeARt1KO2QhI0RT+jjtdWYuLy61HsSZm+zFJst1w+TzFwjlZLPAQdc2rxGbHwQ5GdIt6mUJY5LH3gv4LzKKmzKDpuix6bskVYtCq5R0024cSobpYVROewCnPrALg29+6AAtNFqGFQ8AOfh/cwxmXUuD7jAo/lck5g2+owhTz98r937vIqH7NLShl+b4xTo22mH6YemP/014LzdAWc2IWwDVwWchyPdreRX98CQRrk5xwF27moB4Phgjq997SHKpsYvf/UZVkw33wD3V/fdJAywmCYIfUfXlc8eepXpzn5+fomtEvmvnbduhwHKD0coWNzzWUTsTODc4d2HJ/jrv/gj/Ls//ToevM1dBJEUNJ4fG+BMV7PjwaXHXPfRDi4b4Gzuu1c+7l1jYOcAYaOCSp5XwNl4selvbttSqeaq3KIquLZyFFWG1ZqDNF/iH3/0Kf7+v/0OT75YqklmgLM5J8ledoDb5uA/G27kwI1tuCHg+Q3i2MJ0HiAICcqNQ5vrnEoi+dGHQa3cAcDhlsYlbgYicp1zh4BtexqmyfuRzxzqbLhDhQdBHQ3BuRmE6WrXBvVFXERsePH5S51GVXSwWxuh4yO0PZTbCtkmv+mKaECmb55V3J3g01/vG4UJz5fPfO6Y4Pq+9+AhfvCX/xFeGI1KjTf/Z43xDMcKjBUYKzBWYKzATQVG4DwuhrECYwXGCowVGCvw5lfgJHBwKrRFsHCThuwROzYOEhcncxvHU6Z0DXCmi5jW1yjyEUcePKeHZ0HJZw7J4yAwJu2oraAiwgxbI5CpBXQENAilA6aaCUPoSaZOg1CUDuVsAHMErmZwH2EJ4UnT0PlM/QVTz4StVCkQ0lmwvAAVfFxkPT47K/D5RYmrvEfeAdxYPswZu3GJvn5pd9vnyZsMQN4lTXdEkbiO2gGzHd3oDwzcIzQlaKYK4wZQwQwv25+4uH8c49984xE+/NLbiL0afZ2CjCcKA/h0ydrUjdCPStdqo4Qu68BkMCu9SQsNNKSvmOCUQwClQCkJ8QmKzNBGDkCcTEJuoJeDmS5t/t18bomqoJu5RVEaV/G2AtLWx68+v8LP/uUJzq62qOhg1enT/dxrSJsBpj3cDrh/vMBf/tuv4ZtfOoFbZSjW1wLnSTKB73MIm6PmAAcWnp29VIqYag0OaCO0TfMcW34sjrF/eCgYrQGBVGMIFNcC6E1VYzpJ9GKdCdAJzqlB2d9fYDafw/M9KTLSPDWD7boGZxfnUniwqRCGMdoOSsdTL0Iox4tPsLZarfR9TNLVlQN6tS2RVh3WRYNV1oAz3TZlg7TgcDizA2CXZuc6kHN5B52H9TAsDy0trQa5ag1wfm1xaL28Ss0bhcag3NWn8d/c1wC30sGvLdiBY5uP7FLVw78b6GwPSd0B0tI7zRRs32ExpcN5oXXw4nypnQM7p/Rgc7n5TrtjuuHnv0fXb/i5Pp/VvXW0wLc+fCy9yk/++WMN/NwNBmSDhzsj2JCaJhx0eax74Hq5xBfPznG1Ss1OBNXaJKjZHNkpO0xNX6W9qeQYSgzPprLGxbc/fA//2//65/j61x4iSSJEcQwviOD6EVwvNMDZ4kBEM4iSX890O4H3DXDeXctdunp3bfT74GwmZB4GB1KL07Ul2mYYElhsURYb1HUxNESu8dGvP8EPf/gxfv7zC1xfVwa88jpzUCAbXxwW6FhyVqdFBSuw4cUuLJ/3YI0g6rBYmHQzM/fGl+9JZcPmHHcBsAnDtc17jrWj3sjsmjCQl/cCXcwaIFjUSjFPk0TPk6oskGWp4DmbhaxNVbYaSmjS7NxxYQs2l3kj4Bx5ASLHR182sJoGk4D/LTDNxmgS6lnAe3Q6nWKSTBFGsT7Gxle+3eq/I9PDe3j3G99D1TkjcH7zf9YYz3CswFiBsQJjBcYKjMB5XANjBcYKjBUYKzBW4A+oAieuZZ2a7f8Ep2abOSlPYHfYj13cWbg4mQFzvzX+Zg6185lUJjzu4Vg9fIIGAiXSR6tD4BN2xojiECG3eff94Cqm2qFEkWdK4WnY1TAcjRCaCg6CW0KJoiDAaQRkCe0qKjWYsmsIZk3imSlWvkhYwiSGHSU4z2380ydb/ObZBlnTy8e7A1WDCeGG0/3r7d5GccGd9wZ4sSaOxyFdhFVUURRKFTLF58j9OgyKk5KgE0BScruu5L3+yqNDfOdr7+DR3SMkHuCihoVyGCgYaFs7qS49wkw8EjpzgFxO+KPUuYu8rJU+dtwAYRDD9XzUVYPVcomLiwvVKYwi6TQI2XagmS5tg7U4fK+WB5laCw0NszxUrY28sXCxqvDRJ2f40c+f4OnZWl+x29qvwOtQEyacTw6m+NPvPMajO1P06QZOV0ulMl9MMZvNBHapqTg/u8RquZbKg9ArDEPpUaj0SIsc2QCB5/MZFvOZ6lbkOfIsFwibJQnCIMR2s8Fms5HXmYCNEVyuqaOjI8wWc8FWgmi6x+lvfnb6DJdXV1o3ZVULXibJFEdHx9K2rNZrXJyfY73Z3gxnZMODwwU3WYW6d7DKSlysMmQNBKBz6gikguE6hBLTdGkzGc/zuxmEqZuIKV4zbI/fn6SZwwVdwm7eA7VJmCtJO8SSlXLmvzVMrQ5+5EEBfZP+GPoevBY7ADtsAND12YHh3XPLBJxNend3P5vRmj3CwMZ85mE6i1BWwMVFKgXJTgeyI9tqsLwGePV9dtoQ/v66SmQAzkcHU3zj62+hR4Vf//YJrq4rRIGD27em2F9MURUlVqs18pyuYBtVZSnhzGGl9aDcYNPrdbg+WCbMef6r4zFNHyAOXLz37hH+/Q++ju//6Xfw1tv31XAgbLZdDi31Ybu+GjtsMlDVokZRxx0S5j7b7RzYCbeN6tgMClSiXdCfkg9C59eTzRycSeDMQZspymJrUs4cupkXuLhY48c//gV++tPfIN32cJ0IHnUxjovpbIK9gwUmswR2EODnv3mK//GTX2FVZEo3+xMbEV8xvfMWs4AN3wAAIABJREFUwpBrjENWmWzupc+gc53PnN1uBjZnXg2c5Oc7atqxKUOwPk2mKDnob5VhNmVDp8d6vVJjilojrlXuQunoL+d65TO04jk76FsHZcqmWY/EjzCPEgSwMI883L+1h/1ZiChic8fC+fkF0jxDPNy7bEg5jqe0tRQ9ngMkx7j7le+j7L0ROP8B/dAxnupYgbECYwXGCowVGBPO4xoYKzBWYKzAWIGxAm9+BU5c2zplus8YRHeKCCYiO0w8C3fnLu7vO9gLOkQ2k7uWtsKHASEH4NgQpKAL1LaNY5dD85hy5nZtJp2ZfGvLAh23bWvQlhm2RZgjoKlt2PSPcuu2GSqngVdUAVhUb3CAX4uutVBXdDF3ZtigIJAFP/SRLOboggRPVx1+9vE1Pnm+RsnPkVeZPmAPjmcANyEVAQs9p0wFEgASQjHJS6UF09ZCtS11HGa4IQFw3fDzCWaYQDWA0fzP4DDPteB7tpQj79xd4I+/+QDvPTjGIvJhM+HdV3DsTp9HsGqAoNnqzorTl8rhjUzfSv3h0NtMKEd9Bo+X9TXpTA4NS7PtkGjsEU0izGeJgc4hIa+HgMPHbILOUhoJJiKZoiasL6pW6em0aLHMOjy7LPHyOkNRcVu9izgy6grXZ7qxRlPk8lHfOUiwH7no8hRtnmlQ2mJvhnv37mEyneL6eoWnT58jXWeqtRkkyWGELjrLRtV0As4Ee2xK8N/5QyevBdUajmVjMZ9Lq0EVCNdD4BvY29ZMelvYPzjAYrFQ5bkGiqrAervGerNRorksKyzXaw0Z3FvsCS5yPRHO02Hb1iYtTbC2XK1wvdrKA17UPbZlg+W2wnVagbPR6OSmLsS4ts0wybrrUTFZTp8214LDdWV85fxcJs+p+WBy2ABnriEOauOrkydd2gyLzQaTnN7B5lcp+UH4oPtqp/OggoZr30BQ+oZ938PR0SGS6RSZkuUXxustaQEH0pm1abER5FmYTX3MF0z/Bkp2X15u0dLJO0BYNYDk8eZ5drBc18B+cA3WSpWzDi41GHT9MsVNWAl6xF0cHcSIk0C6G/rHqbuYTlxM4lCDMLlrocjZRLHkYJcj3TMKhl2dWRtBdKpkGBRnI4f6GZf3CR3FpoXEj3PQXddXeOvtPXz44WM8fPQ29g+O4PsJHDeE7QXyFws2Oyb1q+MmaB6GgWp4346470j6EFc3zysDSeVttgxw5oBTqjS6YVAgdRpNk8nhXJYb3W+rVYovnpzjh//wS/ziXz4V+OW6nkQh5kmM/b05JrOYD1AUvYWff/wSP/rlE2ybEk4EeJGFOHGRJA4mE1vAmc9MNjt4SHwe8bClsNBAVpO81xrTQuK6I3DmLohWz9coivScydJKz5G+NTsg+HUa/qohsI7OmcloDhZMMz6Teti9C7uzYTeA01kILQ9eB8SuheNFhIO5p2vN49EzrKOyxtW64ffijgY+LPnsi8MAXXyC46/8GYreH4Hzm/+zxniGYwXGCowVGCswVuCmAiNwHhfDWIGxAmMFxgqMFXjzK3DiOfYpgauShRwkNTiC7Z6D4nrcnjl4+9DFfgREVgvX6hF6NiaRgZoEHYRthGJ8Md3GAW1MOzNhK4hBKj0M1yJsiEJf34zbwQkUSdyYdiYjIWwm9OWxuEwectt73Sppx+3hBM5M+GpQmWP0HfF0Ancyxab18HRZ49fPVnhxlaEFna0+XD9QwpXgUmDbHpKVZYGG/l8ltF1BT8K6qqyVxi2YcKW3tGaCeRjTZhGb7XDekAHm8C2HsBkI9LLxwfv38W++/S72p762nIvygAMBCbdNkprpbcBD3xP4O4KxTMYyRWsGfkFwjEMCuQ1+vUoFwQM/FNQhACvLXECZYJhaDbpceQ3or53NJnA8fmvWmRC/QpZmchsXRYXr5RrbvILlRXCjOTonRNNx4CMB4QTT6QR+yLpw0NhGyetqm8JuGlh1g3yzRrpZS6nx4J0HmE5nuLy8xvPnL1HmFQLVnaoNptcdwUuiSYJMXnSCaIFkJlxrgshc8H8SRfA9H6HPVLcZGkjA1zWVAOd0NsMkSYxSpG2wTTdYblYoOVHSMk0Lwuv5fI69vT2lra8urwXiAi8U/PI9T+91vbzGapOibDus0gIlYVwFvLzKUDSdmhlyZ0vQbK4Jj5/AmX/lGuWallmXsE9AsNEgRbOuzT3BtcouBhUoBM4Eu4S88pfrfQ1Alv178Dmb60/QShhrDcMfK7muzb8x9Rrg/r17uHV8LBXLy+fnWK82N4lqk8jnfUJw3MH3gXgSKOhO5cVmlaPvHAR+pKYMQTLv3GZIHju+Ubnw+OrKfG++nyC7dijws1u4dgeHMLatNaRxsb+v1C0TzoHD+7YEOhsW1zohsuNpPVAn4dHzy8aDnOqt8T5zx8Xg2GBynqDUHAc1PGxWGee6Bt3ZNU7uHeKdh/cx29tDFE3hehPYTgDbo96BzmaTbuba5i8CZwPM3Ztm22vuEzWfTLr594FzC+pdCJobWPI3V/I1M91M4Nw0OYpije12jRenV/jol1/gn378qcAzlRW896dxgMO9OfYWU9BJsy4KXKUlPnmxxadnKSruHIl60ALChPOUifSEDSTjZDdw3Oy44Jr2Aw/usCuDDTFCfdWYjUQ6nLnmuLK0DrWPg49jNfF6Ju4J37me5N83a0C+6pbNqh7btEae8nxtRNQA9TbavEHHjl7VgvszpgGwN7WQ0D3tetJ8sFFhOH6j/1awwcTGJHfDxGGIbnIXx1/9cxR9MALnN/9njfEMxwqMFRgrMFZgrMAInMc1MFZgrMBYgbECYwX+gCpw4rvO6S4ZRyC226ZOBOpbwH5s4c7Cwn5sI6av2e4QeoSCAeKY29MJkUwal2lLOnmZWmXKmfCpyLZom0pbqJm4pWKD7lZCaKacCbEqpkHlb+X2bQLnWlDEczwQf2kIXM6t6yRMTG0qDyxndJxE8CYxLjYVPr/MQEXqurJRtgRi3OJNTymhpQF0u6GFZk4ht5kTELvomgab1UpwUoMEm14D+4q6U6K6rAgSAZfgWnoHJlwrOYwj+pIjJnkJkzvB+Pce3cWXH99XIrzIcnQNE9CukuG+R2BHSO+atDF9qUo3d2g6HieBvElUE1Ipjet4yLMKJdOhZYWcoLkpBa7p0ybMYVJxSz+q52BPrmOmPAmtCICYdKxQM3moQYkdlssNzs6vlThOpgs8fPc9nJzcE4gisK3LwoCnrlIzgOnos5dnKNICgeOhbzoUBSExj4HJyQ7r9RZFVgrmEWDyPJQKdx14YcCTE3RmmpVgiklqAsTl9dKAf8/XVn4GTQms4ihEHAWw+hq23WE6S8wQQMJKro2mxtXyGi/Pz3BxeaX1Q9g1myU4OjzAfL7gpcKzp6e6tkmcSDlAyL0bspdXBc6X1zhfrtDARWP7OL/eCEA7ni8tAJPIXdsKJsu5rISyg8D1BdEIkQkD6eAW+JbuwCSASZqZpmXdCcP5dVEYIiT9lW6m1PsSvmoIZtsIvLLm2j3Ac6XvvKnl7maqm3BQqWolUW3sL/bw6OFd3L9/IjcvHcIXF2fYbjeYTSc4uX2MLF/j009/J8hOME5/MddUnvfwvRhxlKBms6Xi4LkOZWNS2vxebPDwWIwbmMoFwsrWXLPA073IZL/S9ASeloWD/QTf/PqXcftwH0+fPMGTT79AvuX1CeVX5qBH2zW7G+h0z/ISpy/P5ZdmY0DSmq7X95zOproP2IjaJd+32QachPj2o7fwrT/6EO++/xhRMoPlMNUcwHEjePI38+9MAXMXg3GSs55sFlAzIcivqI3Z52GA9OvAuQWjvtRptD2vDZsftc5XwLkywwLrOkXdZMiLNa6vr/Db33yBH/1/H+HZkxXsnkl+0zih934+7ETIqxpnqxQvVjlebhosqQvyCJwBnwnniY29RYBJTC1LI+DPa6MG2OC55tqKYyorLDWSOFDVaDa4a4LPMpPKZtOCehjJxfkc5TOXWhgO+vRNY4MNBCmDOBCwbLFapshy+px7dBVgdxZ8y4Xd2Cg3NdqiRewBi8TCfOrC0ppi46HXtWKi+513DnDr9lTPPQ6dpfOfz98mOsGdr/8lKoQjcP4D+qFjPNWxAmMFxgqMFRgrMCacxzUwVmCswFiBsQJjBd78CpzMI++UCVICsCjwBSAIknzfRUQ/b2QjcSpYVQq3K5V69l0LcejK5byDuGHgYxLHSJJEUJAgKssJHzOBWatvpXfg8DAmQqkY0Ci+AdIRitBvy4QvgR5TdgSDTAY3FcE0f7cEDwktOMAwCl3E0ymSg0MsK+A3zy7x2csllgQuboRJnMgfTHCpoWUe4ZartHMYukimdAM7Sulurq9R5plgFsHXNiukHCjrHnVroWqMN5oBTMJHfj19uB6HKPZ0TROQWphOA9y5c4yH79zTgLb1coUvnrxEntY4PJhpsFqSGJ0Dk8tNa8mR2nZGa0KoTdBDcETYy2tANYlgFYfg5SXSLJOywbJ7gf/pNFYqmEnG5XIltQRJdBgHOs7FXoJ44ikh3LdMoxrolJcNrpcbrNcb6QlO7tzB8dEtJSTPXr4UwJ7Pp2om8NiY6n3+8gzr5Ro+hxh6JsFMsMy08ZKJ6W1mFCkk3TyfhkMhzWBDnm8Qx0pwM9FMT/MknurfN+u1QCbBNRsfTJDymvHcmbC2rFZ149ri0ED6rLlOitLoNDgIcLNNBcV5fQiqldD2OBStRbpJlVxnunk3+46wnoC6qEtsywIX6zVaDkhzApwtN7hcbdH21Az4Zq0ai7EgsnQYNo/PFxjltWINOLQtrzio0IXj8avMGld6WedNSGmGujHlySshhUvP4ZiOhmDmaihw0CbBMiEv08mO7kvBYKpmOHyTTQvqL+jKlvt6ogaLdCoB4Ho9fN+Af+4QIPALI9PoKapSa5lr+vT0GutlBt8lZKTGhFsdDPgG1zd3K/TQteAgSl43gm4Om+OwRtbRGQZostlRUb3RtZglIY7357h/5wS3jg61br548gzbTToMlSMENh5iXpS84hBIwmqmxn2pOtiQIgidzaaYTCa6BMZHnmK5XWO2P8f3vv8n+OZ3voW9oyM4fijg7LoRXCo1XCbsmWb3TGranJpJN8sHwkGZRj9yA5wlcB4UGtL/vALODfUyDZtfNWy0sNpawLkoOIhyi7LKsN2u5DD+6F+e4H/8v7/GxdkWU6Z7XR0BnL6BY3XSrZRtj4tNgQtqXMoOWzYcnB52aCFKhnTz1IXPqZ0aVMhUP1UyvWB9SGWR55vhrK1xl2dZo/Pks5m/140ZOik3PV351MRwSCw95FxjFncbDOoXs8Kl7qnKDps1nfstmhroqh5W3SN0fQSWhz5vYTVsQNqIwl4gnYoOlmvnuOd/Ux68fQsnJ3tSMPUNh4IWWsv95B7e+tbfoLGjETi/+T9rjGc4VmCswFiBsQJjBW4qMALncTGMFRgrMFZgrMBYgTe/AicPb01PCRyoYJjEkTy5hHB0bzJZGpIb1hnabA2nKxE6UGo3cJnSpWMZSjZP4gCzaYy9xQJ7ewtBoixn8o/aihJlkUnpQKjDkB3BiyCwbaEsKrmDCUaYZiYQof6CaTsmUTsqNWqYlF3bIyBQDB0le4NkhmBxiFUF/PbpBT59caVhb1RCUPVgALcBzQSRTPLRX8sXYSoTylfn59hcXYAaEYK7bZZhtSHU7fSia9YoL3qURaNzmEw8JBNPkMXqCJ86eJ6N2XyKtx/cx8ntW4K7L05f4HcfP9OW9Lsnh3jnwQn296eClhQjFFSENL1SmByqxeQxU6cEyxqIxnSvHL8cUMfhiZUgKxOLQWhqPmHSnFC4s7Dd5ji7uMA2zZSAJEgicOaQOEIuDnAkDKaqoWp7DdAjcKY6IJnEmM/mglMvnr9Anuc4PDzEZDKF5XhIixKnz5/j+uoaruNhlsywv1ggCiOlol+8uMBytRYA81wfXcPEa33jueb5ESgzzUuwz2ZAFE0EownRee2lu6CrtycgJSy1tXZgtYgnISZJjIP9gwFUE5zmKMpca4iwjel4glICYK5LvhfVADaxMNPEVaX1RWDMtcWvrbsWVddineeoehtFa+HFxQpXmwyccWZcyK3RuGgwJIcIsnHBZoAvv68SyX2PLM/lkCZwZgpb6WYlnNmsYFqeV50edF/QWaiTAycJPuk4blqkbCoUlQA/QTN3EnDdkh7y/uQ9wCYA7zEl9VsqZ5h+5cBNk9KNYwfTaaTBdPzeq9UWSRzh8aO7ODk5EJy8ut5ivamwXm6xvFpp7fBaEGIGUWCGbco9TaUC7+NO6fEkDnVOVHjwnia45NokkGYKWYMUPQ6oi1AXBZIowle+/B7msymW19d4+fJcru8dTOZ9TKKds6lEvUfIRpCv5DebQLoP4liDKXnd1us1luslGqvDg3cf4vt//md4/P77cIMQcHw4XqjEtuMEANO4bDJQX7PTeQzebV4HyV3oF+HNIpcHP2KGbcrZPDjnudOA92DDRHNL5U8zJJxL1GWKIl+jKLbI81TNjydPnuKff/o7/NNPnyLd1GqWsOFGts7pp/Q/c1eC7Qe42JQ4vUpxyQYXnesOYAfAZOZivhfI4exYbEBUg9mFTxsD6YOQzTNfyWdeC+MqN8P+zHBK7hAxwNnhIFEm75n25vrvOPiSeiI2y7i7gP5u4xNvGkveZsHmykZb9ejom+Gz1fUx8QLYXJ+AGn8aJCvzjPFu8zlq3tfBreMDHB7MYVstyiLVuevZHt/B2x/+FRo7HoHzm/+zxniGYwXGCowVGCswVmAEzuMaGCswVmCswFiBsQJ/QBU4+cEH904J05gaJjCirmK9zQS8XOoN6NcttojcDrPIxtS3EDAYyOgch4qR0diEDg4W8wh7izkW8xnCKBQoInBM060gzDbdCjTKKeu7mNDz6TpKbZo0sRnExo/FVFRQeEovLlPXBL8lgRvhFhPQPXx+jzDBunbwxUWG08stsgaIkykWi4mcp0JK1AJIJtpJ6TFNYmkASG+qIkOZbmA1FRIlQ33keSHNBH3GJnFJPUeg46MugclLuqw9t0fIJGJInQhTqD6iyURD7SaTBNk2x/nLC1ydr2B1Do4O9vHe47dwfLxA0RS43ma43hRKNS8W+/LoVjldt4RCBthQwaAt/Hz19F2brf5MhiZJrMQpz5FwjqlF+nhX6xTLdaqUNiFUFHnYP5hilsSC/fzF7fRUFxA2U4thgDwEDOk+Xq23uLpeIghiHB7dQhQnuF4u8fnnn+Pq6kpu5f29PezN55hSOWF5+OLZC5w+P5cyIvQjaUrKskAUh5gvZkMy1iSF1QjgQDpqJWwbaZbL/ZxuMw0XU+I+9BDHnqA5IXLV1gKe+3sHiMNYyg/WxnhiOfCx1vusNlusthtB2cV8gWmcIIlirWUqJqhvYEKX6XPBZ4egtwHR27Zu8fxyhSfPL5FVFOF6xinOtK8G1PFjBKBmSGPoewKnGpIm7YhRwpiBgNQUMAkNqQyqqhFE5r0hMMvDZsKU6gwNHbSQ5TU2WYH/n733YJbjvNI03/S27PW4sAQBErSiSBmq1eqd6ZiN3p2N+ae7f2Bjd6fNaHvkSVEUHezF9eXT+433fAVKE/sPoISiBAK3blXlyS8TN57zfs/JKx5vLedlMHAlRSppf/qLW8J4W1LTJdO2W9jNBDWvH6ZfmV7m4D7aX1xvq8ppgDduH+MXf/8DhKGL3//+Mf785TneuLMjqpcv/nwCy21x781D7O4fCKjlazM1//zpCV6eLFFXGgYBU99qQB0/S10r7YVAVY3Xg4ODg13s7kywmM3x4sVz2VXwyScf4MHDe1gsVvjD7/+Ik+en0uQ6PNiFH/iyXtdJgSAcyW6JaLNGkdExzfWuy6BI+pypUFmsV7hx+wZ+8vef4sE772A83ZM0M3U0luXBEq2GqYDzK52Gxj8rH7YC/NvQOs+ELEv+H+8Xynn8vcNZVBasM39Xmht6q+mY4LBA6jTKIkWW8j63EVXNHz/7Cr/+1edYzBPomi27NZiMVjS3FZ3HjaMjjHd2cbnO8NnXL3EyW6F1NXQOgXOHcGBid8/DcEwgXwl85/lwHKpCHMQpmy25JODZXOHnlQQ8exp0hIg2g8BZaTgIm7l21bpUuhuuVbrr6ZZ3Pd7DTFk/ScKkNNUY1JA4otOokhLIKgwsB0O64nk9GsBo4GEyCjAeBpK6584Ice9T99J10mTyCcWrHHkWS1qdTcnMmODg0f+ESuuVGn9DP3P0h9pXoK9AX4G+An0F5Gfg/ldfgb4CfQX6CvQV6Cvwelfg6Kf3wjOm2ggcXqkb8rKR4Wm6aathbmkEU2sR2BpCW4fDoVbgVmyCMm6f7iQhF/gWBoEnOgOCC25bZyqQg+3yLBe/LQEqt7JzOBU1HOSfVB0QcBRMZ3IooWsgIPwwdFFplDk1BCJ5Vm5fppQDD42m42pT42ReY57UqGgHpoLAparBFuUFU3VMgRKCEW4xyU3fKYcNEtJyGB6aUqlCOL+trSVtS60Gk8c5IbiYFDjwjsMGubWdLmtNBqIR6IGoUutkkN2AzmBQ6RBgGI4QRxmePr5AGpeSbn7j7oEAxKqtcTpb4OnJFbK8wc3jY+zv7ql0IHUiW4hK2CaD1NAo9QCoqFBJcaYbOYCRbt/1ilv6K2idISnsulFp2SiKkCYxppMB7t45lm3tMsCNioyqkYQzfdAE5tQjEPzdvHVTktSL5Rq262M0nkpXYTFfiCqAyg4CQALXURhyNKN4m+eLjfhjLWoMoAvIZgqWiVnRl5Boc0hZ2wlQnO5MhIRSg8FcLhPKSZpLQpgeZ35WuqcJbQlfCfupqGC6OnBdUUjQ1cwUJdcpv4/wk17c1WYtwJkpbKYtud4I+zj4kL8ImVlbnkuuyTQvROmQNg2uVymenc4RMc1O6CqAl8lromE1FJC15/tzjTIlneW5hGR5DE1NFYorkJXniSqTFnQiM5FNTQWVLFuHM5s2TE8LvKWTGkiLShoeHDzoEtYPfdFh8HWYcGZamx5keX0mp2V4JAdCZkg5BFKjPoa6lgamRQ8wh+Z1aIoKO6MBPnj3Ae7ePYbvDWDpdJITrlbIqgYV4SqbGtRaWGwIObAtB7bNgX0WZlfX+OrLL/DnP30t62oyDbDD8wjIYMYoKnDv3h0cHhzgxYsruTZoSdlsFvB8UxzTO5Mp0qTA+ek51lt3N4F11XTIqhZeEIqHmscaRRs5t3R9jydjubYLeqLLArfv38EPfvwJDm4cw/EHMAxXNBqvhgNq4HRODglV0Bn8nXccXlyS/pX+zTbdzN+ZBOZQvq1OY5tw5nVBjzmBs+g0WjZ3KnRNIcC5KlPUZSYDORfzNU5PZ/jVr77CH37/DZqqhO3wPsjz20oqnmvX3brBO8PB5TrHl0+vcLGKYPgGDF+H5bFxpiEcGnB97lRQwyd5nnlPJDTWqJzhThBDlyYZwbEMpqx4b1YNHd5rqUih5oRrkOuFTR6eU1G8iKKlVbohypWpaGmY1K8FODc1B2I6qLMO1SaHWTcYOjZGrgPP6BB6FsYDD6HvCFRmA4YOaKbe2fxhWp+qHOpt6Pmuylw1DOkB9w9xlwlno1dqvN4/ZvRH11egr0Bfgb4CfQX+xwr0wLlfEX0F+gr0Fegr0Ffg9a/A0U/vuAo4G1RkyP5y1J2OVrNka7oMD8tTNGUhvmLP0mDL1vAOFh+6UmxwOzUBoetQNaA8zQSFogGgo5bgdLvtn0CWwEGGtzUcPEe1AV2pW3DtGQgIGgnJ6hZtrcHQ6B3l62no+H2GiVVa4+Usw8tFjYRD+RwOJrTg2tSBKOWFwwF9TO+5tgBSaiOCwBOnKsHrerVAWxWwRDdRy7HGSYI85yA3+ptVgpOwWTNMCULSucuEJNPSDGEz/UioPRgNMSSchQ7P8TEajOR7Ly82KLIahwcT7O2EAlGrtsXlco1vn57h8mqNMBji+OgIu9MxAt+VBDfTyUzOEu5SD+J5Djp+xjIV8OkHHgzLEAB8dnqBJM4EIKJjitMSUE6nMJOi1CDcvnUkyVZqAgjxmCrf0G1clQJQmRYmqNw/OEBV15JythwHO7t7kt6myiDaxKLNyPJCtBAeB79RU1w3iJMcScw0sCFwn97uJI3lM1KJwOGMmgyba2GbtiQfK0luA4PBAI7nSQqYjl8eNz25PF6CslbTkMtnzkUZMQx8TMcjTMYDaSAwbcvvVeeslfQnGx7UffD9mHDnGmJCVc4fB6jJID7lvSWcpbo4b1pcr2M8PZ1hGRMiG/JgXWzTlPfhZyPkHg1UYpwpbjq1CTK5ngmOmUDmwDQ1HLNCWRUCkdOqQtMSICqHM5UyVLkQwnPTAAdUMlWfFBXKppUk9XgSwDEJEnPUZSUwUSCwY29dxEyxlkgSrt2c8gRYDkE5NSzULlgCEzsqEDQD+9MxDvf3cevmDdy7fYDJyGXWH1GWYLaOMFulSHPWiDDageP68P0JBmEAvSuwWVzL8MjlYoa8SEQ3Q5844bKuO9jdPQDL8YfPnmE0DnDz5gAXFyeI4iV2piPcu3MHt2/eFKfzd998gyzhuTLREo7SFe2yaeVL+iWVazEXSEpdDdcMVSX+MMAbD+/jzUdvYzDZgWnTkezBMl1RRtBBDGnc0N9MpYb6OwJYnndl0FANLNkZIH/cqjT+SqfB9aeAM5UWTAMXApzRcn1mqKtEQeciQxInODub44svnuHXv/oWJy+uZZeF49DNru4ZbMR5ct0Q4nuIC+BkFuP51Qob6l48A5anww0UcPZD6oAIhKkpYeKc7mw1ZJVKHabl+bHpTmfanLocScFv9UCsBfsq3CHAHRIq0c86UMGjIDhTyDJAUxfjuDTaqGbJcypoyN8NNHmHJinhdsBIgLON0NVkV4gvnnlD1rvPgbGyjUJDkufSQKKeaTgIpWmTZ3+lVhrZhKLLAAAgAElEQVTcxMOf/m9oraBXarz+P2v0R9hXoK9AX4G+An0Fvq9AD5z7xdBXoK9AX4G+An0FXv8KHP38fiDAmYCTaWDZBs1t6LYHmy5V00JdMT0ZC3AhICMIttGCmV+C2oA6CcKKjkPZANuk45aglwxOwQylDNhuw5ekMOFah7xUnmTl7NUFWAvEsAgI6VTulO/W4oA1C1WtY5U2eDmP8WKW4jqqEZWQtDOdtoSanm1gGNiYjH2Mh0w8clBWJ8CMoJmPnelE0teL+TXiaAVt62XN0wRJHAmE7AimxGfaoumYMDQFzpQ1oSWdzdyarlLHBIiDwVAG2o1GYxmmx+FwVCsQDlJPQrhjGprAafqq46LBs5dX+PrrZ5hdb7C/u49Hb9/H/v5IHNX0wV5fX4ti4tatm6K64MC3okigGR2G44FskT89v8Tjx88QrRN4NgfluZJIZmqYv1oZcFaLSuToaA+uR3gcYb2KEUXK9ez6ngx6I0wllKP6gclnuniPb93Czs6OgCwmmS+uFri8nnPPvLirqUcZDoYo8xqnL68QrTPcPj7CeORjtVoKVOYxcLAhITRVG3RUr9fUeeQIwgAHhwfY2SGs15ClhP0t8ixDHG3kXDBKTs/yar0SuLUzGcnARPpjQw6yY/K1VAnilgPROkjSkvoW+QNT6SYHPdoC3FXzo5H3kEGDHCxJAN52uFqs8OL8GtfLCEXLRCzPu6olIV2aluKWlrVlQEA94S5PLNeI6krQv+1Lop76hTRLsElSSRFzMCCfR+jIhDobNpKdboAk4RDEDGlZIys7AYrTaQDX1kQhUuaFrCm6rl/5pJlyFb83ByDmuaxXDiDkNcWUNJcBPcm8PuqiRpmWqPIG01GIdx8d4+OPHsK0Wnz5zVd4cnKO+bpEmnGAJ+8JbLhoiBLIoNCPP7iL//iLT/D+O29guZzj3375a/z6t9+JjuFHP3oDd9+4jfk8xq/++9f47vECN28d4sZxiLOzF1ivVnAsC7duHuHnP/sxHEvHHz/7HIvrJVrqHwicocEQB7glIJjniS7xV0l5Jr4HwwHefPgAD955C7uHR+Jxt+xAHibT9QTLoqShDFlBZ50OZ8JmXnyi03gFm9W54p/ZXBN3Mwhs/9rhrLQ2SqtRoG04cDFDUyaoyxhVlQh436w3ePzdOf7r//MZvvj8BdpGk3Q6Yb8MVzSYNq7R1bWce6pDFkmLr09mWHL3h6lDs3SYjgY36BAOdQwGNkybn42QmeoS5chmw+hV047KjKqo4dhK1cIUNt35dHuzqWfQia6p4+NaUddWKY0Lqj3YbOHuAdFC67oA57ZlGrmTRllbAV3ZwaiAwNAFOI89GwOXjUXuWKDfnHMAAhlyiraW92GTjtcjU+mhF8h1v1otBL6zGWSObuKdv/svgD3ogfPr/7NGf4R9BfoK9BXoK9BXoAfO/RroK9BXoK9AX4G+An9DFTj6xYPBGX26oocwCepaUQsUrQbdYELTkuF31DYQWsj/6hJ628BhypcDBA3A0hoYBK8WE30EvwR+BJINDCaidSYLWVl6RXVJk2ZFgzRvJNXJdCjhLZPSnqnDtTRJTzN5TXDIdKJuuEhz4GKZ4XRZ4oqwmdBaTf6SZJ1rMR1tYTrysbMzgOfwe5moJZj0Zdv3qx31xE7iRm4KASWOaYiH9frqWpK0tkslAhPMylXLBLZuEqRAtrDLIC4mZZk29lzs7e1jItCU0N0SrQbBNCE+9Q6EaIR+TG1TfRClFc6vlnhxQrVAIhDx8GAHDx/cwvHxvpAwgmF+P2F2GIbyeeumAGfVmdyqD018zaenF1gvI0l3igbB9iTpyvRtFsdyDsYjDg90aIkQ/UYS55Iu5zG5noe8KDFfLOXY+WemZKkY2D/Yw87ujnzuJMpweTHH1TV9vq2ATKaMmWiO1rEMhKvLRpLaA9+V1+IQSiakCZzZjKADm+7YLCUcVcMPR5MhptOJ6DIIXZMkExUGH1GqYG2cUV2RYjwa4PjGgThjh0NfUqfnF+c4P78Why8T2Uyjc81SVcFzQaUGNRdMjytgR/0GB0ACmyTB9WIpkJ1Jaio5FhumfRNEWY2iYZNB6Xd5vqkfYS3Hg1AocVnSJV2jbgkmeUY4nNJF6IcCbNOEifAUJZs5RPT0O+tcDxwGpzG6LKlrLqiuU8MpqdVIqPRguj0wxRPOutFDzWuI0FkAeEc9gWq08FhZV3JTpljZGCmpsNFVOlYUN2yelDW6qsHezgQP7x9jMuaa4LE3iLNchvfFcYOTk4Uk5Ok8TnO6eB289cYBfvDufbz15i3s7o3lnPzmd79HVRd44/5t0dF8/fVz/PmrcywWDe7fv4X9/QCnL08kHU9IOgw93L55gLce3sPA8/Dk8VOcn12hqFvxV7M5wwYGrwc2ObjjIMtV84M7FbgeP/7Rx3j47rsIJ1NYbiAJZ8N0JZVNfQYTvN8/dKacCeVfpZt5D1I6DVGZyENpNDiMU0FnJvHV74TFTKnzPtGJWkMNCqxKupsjZBlVMrxvLPCnL17gX/75Kzx9ciU7LcYjF47DAX28h3JoHpt2JsbDAWzPF53Gt+cLLHne2BijOsNq4foaRmMT4YCwmMoZNrWUY5mflWuXMJn3JDZ6eM65pgi1qaxgc4XrNcsKMneYNltDhM5cZETxBPJsxrDx1yDLKmm20G1PXUtZUj9DPUwnzYkmbWA2wMAycTAMsD8eIvS4vaNEmWfymgOqUHxPXPBsrPG+VXeaDB3lToM8TXF9dSXHMBiEqJwd3Pvhf0LXJ5z/hn7k6A+1r0Bfgb4CfQX6CqjZIv2vvgJ9BfoK9BXoK9BX4PWuwNE/PBye0btJ/zIhAZN89BYXDYGBUlio6VrEFZ2AE0KvrqpFpeAYOnzbgGvQgdzAsQHXomaDkLmBqRP2EsApzYZs2a5aSfgWFeRRcf6WbOtuBTjbui6wWXZmd9zyDXQERmYoW9AvFimu4wrLtEFSdTIfS6W0NbimhsAxMR2HmE5DSaDy70Pfw5AeUQ7X4jE0lcBDHjNTt4TVdFIzVTy7nqEoC9m+Txj1aiibgGfyQQJTDtqybBmSRVhIR/Te3h4mk4nAR8LlQTAQAEk9BeEQtQCE54RA8/kas8UGcUonLKG6KXA1DBwcHe7g4HAHlkX4mgp8ZYKV70dPK/UHtmvAsNgUYEKxw3odY7OOUTHh29KH3CIv6JzloLlSUsisCROTmkZ1CNOwTL8yDWoJbKWGgt7mzSaTIX9HN/YwCJkopUPYFFhZFg1mszVOTq+xmEdwXQsHBxNxtDItPJ8tUOW5QGEqL6hSITQn7BsNB1JnGTi5defy6yTABInUbhAWUo1RVbUMJqT/mcB6TbVCVUI3NISeh9EgwGDAwX2BpCa/+vobzK6XGA4m2D88kgVBUEkXNLf6D8IBArrFuSCUuFdqynV3xcF2Z2eiACAuZtKWDvNVnGO5yZByYGXHxDid4FyXnYA1fgYu0aoqtmoQ+p2p1KAT3UbgKuVGWWYoylwUGcyCEsJxfXDNcG1qHEZXlZK4ZzOGaXqm/jm4k1ed51O/YUmSVIByx+aHgs3UNHDdCLyW5giBKRP9BqqazZxSGkUEkXwuU6+8YJh23xkPJC2eJbk42G8cTzDdG8r5mM2WePr0TLQqVLPUDZPJN3D7xg70lloPHTdvH+H+WzegW51oVs7OZvj661NZ2/SjZ1mDO3duy86C7755guVqLdCUzS0qbz58/228/+5bWC3mePLkCc4vZ1jHmXjDx8OJ7BogFI3iGPPlUjQo0+lIwPYPP/4h7r75pko3OwEMy4dmcG3TaWxBNwiYt9CZHmfNRMfGlQhZtre0LXAmfX4Fm+X3VgFegmcCaKVhoeuY6eYcTU2FBtPNCYo8QZpG8hmfPj7Br3/9FT7/7CVm1+n3wHkYOqKVIRyONvw+Oqk98U7zPvbd5QorJozZZHN02J4m3mY/0OAFXK/KK83hmUy18xzzuhFgzHaXqDEI0dWaJtSfjMcYbYcs0lefpBFenp0h2kQy1NOmHqiFAGVqf0SjwWS8ocN2mJJuv083t1WHOm2hVx1GjoGDkY896ok8B1VOd3UsDZAhHfbU/EhjslENnI7DCAN4MuSzwGa9kvXKeyuCAzz4yT8Bdq/UeL1/zOiPrq9AX4G+An0F+gr8jxXogXO/IvoK9BXoK9BXoK/A61+Bo//waHzmObYAIDogCKgYOG5gildZtuczUakz4alczASvAgWLWnJyA/o8HQOe1cJ3OrhWC0tvYOmtuGcFMLl0K1vy/dQpFCXVAgbazkDDxDPhRMthWJry2m7Tm4RmTEPXmoXaCBDlGuZRjqioZagbt2wTQhIc0ynNxLXvGBiPAkwmKmHKdOtkPJIhbwSvMi+sIwzn9+nomlqlVHnsZYFosxGoQy2GSiaqJCzBVE5tAbUThqa8w7YlwJFAlsqLIBxIvZjOdG36kgm4FBiWQVmdArBXV3NcXi6g6Tb2Dw8xnYzh+1QJUA0CBAGdtDbiOMF6FUkimSCR2+V1o4UfUtOhw6DWw7JU+jhO5UE38/nFArNFJNvp+XXPtQQ40yHN1DmHCfKwbCcU4H01W2CTZEjSEutNhul0jLfeuotbx3uSfCdEZlqbSfMozvH4yRkePz6TJsHx8S4m06HUdbNZIY1jjAcBDvZ2BZBdXc/EPctjVM7iTrbcM/XIX0yxygA3Sb/TrcxhjLa4hw1LF2BaSMJeE6cxzymaBly3YejhenaFr776GllaYzLdx2QyFVDLYyyLQnQb4+FIwDPXOD8nk5xMhKZZitOLC7y8vETEwWscamiYsBxf0s2zVSIaDJ4UnkMC2zLL5TiGgScebyZgq7qSNDKhX11xyCXXvUpU64bycWdlKSlewmQO5FMKAlMUNWgq0UZwvRPS8XPQ+cwGB4+Zx9rUSpnBBgyvF16HXFNs5ChHtVJ+sI7MsBJEUmdSd+q6YhKf1x9h+PHxAVzXxMsX57g8T+Sz3n9jBw8e3hHP92ozw3I5kwbEas33tPHhBx9gf2eMLz/7Ek8en+PGzV38w//8AT759CNpnvxf/+e/409fMNlrYXfHQFuVmIyZjDfxpy8eYzZbyADDQUDPeIM37t3ET3/yAfZ2hnj69Cn+8Mc/YRVl8PyhDNzkdUv4uaEb+fxS1srtO0f44IO38e6778iwQNsfwHRD8c1LU0qjV92GYXInA2Gt8pmL03mrmWHIV5oOr4AzW2lsbLW8BxEs1+i0vyg1aqo0OPiRKg06m8sEbc1BgfRLp+JPXiw2+OwPX+OXv/wMp6drFDkbbgamQw87k0B864T+q9Uaq/lKmhduOMKy0PD4aoW4aaA5GmxXhz+wYHstTJs6Ch0Br3VTl/vMKxXMqx0XbEoRzPNcc03w2Czbwf7egcD+/cNdDIYhXr58id/85reYXc1k3XPHCRtIdUk4TK+zJe7zfDvAk69DJQga+n80Ac5a0WDqm9gfuhj7HHxoIU9SpGkiierRYCD/jnRcc3UlQzKpTrJsV9YXGx70T0vdNQ329BY++If/At0Je6XG6/+zRn+EfQX6CvQV6CvQV+D7CvTAuV8MfQX6CvQV6CvQV+D1r8DR//rR0RlBFT2zhC0cj5cR5mbUAzAoaijfpniQVdqZMCwvCDhL5FklAbyBR7hiYDI05b9dUyWemXRm6pjD+7jtn2CHwFa8yBxG1RiScFagrZX3EO8uM9XtNmeom8gqA9frGterEjGHWVFxwQ+jE16K4ld0GkPPwdC3MRkNMKbjmGDZ0DEcclgftQqOwDtuOxeTa8vt5Ami9UqSyoSThDoEc4ahoxTQ2sjgK8LEJEvFKcs/B6EvwJmvQzcw60So5RCkdkpfwO3p1FOY9Kjy+1N+Pwe76bAs/r0tQJrQEh3dpwYGoQfPc5GmOS4urmUYIFURTMUSHA7HIXb3RnLsVA0QFIlbOGHaMkXTaLi8XuN6tpGBd3T7al2N6STEjYMd0Z4w/cut9B1MJGmFiyu6lllTA3FaYDIZ4uhgIj7sQeAglHSwSo/WrYaz8xU+/+MTZHmC4+Md7O1N5LM1FR3DHZztEDEe82q9ls9Ffy/TrgSSDofADYbbFCtTzxqqskRZ0jtL1zJToRqqtkTBQW3gOWfCWsF9Kgno4qbzmwlL1mk2X0kjgzUPB0OB3Xx/+nL5i+eJqWI+uJCTJMHV9TXWSYysqrDcRIjSTAbMGbaPOKsx36TImw4aF9h2yCDVFr5tYRQG8PlauvJ6M/UuVxJBXlUj8AJJYDMRnRe5AGTRc1RqQCZXOcG1bVB+0oq6hu/BRDHToeVW4cJaMIFM6Elwze8jdOYuAabbiZJZE8fUZTBgJ40B5p11cTgT2HPt09FO3c3e7hR+4GMTxbi6XKDMGpjSheHrmnj44C5+9rNHODoa4/TsBL/93R9xcbnB7du3pebf/vmZDH9788EN3Ll/hOVmDdsb4K2330MYTHF68gLnZ88lzR5vYjx58hJnp0vEcYnRKMSNGxMZtql1Fe7cOsQvfv5TLFdL/N//9V8wX6YwLDaGHLn++CvJcqw3idwf7tw9wo9/9AHee+8RDg6PYQlwDqBZroBlJvZ5rXCdSg0k5cw340Omom7D9X9xOMt9QIAzr/vt4688znQ3U2PT1go4t1Us/uay4O6DGPPZGi9PrvHb332LP3z2RJQworiAht2xj8A35Z7G5hCBK3csUJvSmQ7mWYeTRYqCTTNPh2628rBdajU6hAMXH/7gfbmXffnln7BczeXexR0AVdVJnag6ob6CXmcm7MWH3Rly3xmOfDn3eZZLCj1PczDnbVHHwXuuGFoI5c3v1x2vIaqOfC/EdDhEvIixutyAFv3DsYc7hxOMwwBtWSKJuKui2g5lVYl5Jvp5LVM9RPBv265c54zl00FOfzl3PHT+Lh59+k/QeuD8+v+k0R9hX4G+An0F+gr0FfirCvTAuV8OfQX6CvQV6CvQV+D1r8DRP767cybpSOIBkmP6ielwzWqBItwqbVkKOHPonUDgThfvcpLWSNNKXL50LQdM47kGRoGFcWgicHR4pgZb7yTtzOcQ7ijXLROadDnrAs2YYhZ0xgTsFjgTgBYt1QId1kmHdVwiyRswEEs+ZtkabEeH5VI3QZ2GLgMMxeE8GYkTmPoGwiQ6loPAE9ewAt90tHIAX440JUAq5DlhGMjgPIIkleZWcFDUGlQaFHT/NuKEpgaCyW/mwQmcKUtlWjjwhzKojKCYsJpDzkYTpZcgrBb/c8sU80AehGAFX7cqYRDUUz9iG0iTHBfnMxR5LUP3CMMJ4fzAwXAcSHKWg/3E00vQSY9wxUeLs4s5zs5naFoFpXzPQeDZojYhx6NKQupbNpgtUpycraXBQFUHhwcORyH2d8eybZ4uZiokCNdlCz90LFYJvvr2OebzBQYDH3t7O5Ju5KBHvodDzQNl0RodsSWSNJYt9fQpK8VFiMl4qsCiZjBjKWCc/mcCQkLSNItR1hmcwEXdtVis15L4ZjiV4HoyGopLmQ0F/v3l9QxRnAqwJuDi0L7ADySJydcuslw1GUSTUEvjY7FcIisLtIYh7uaYXulWh2Z62GQ1FpsUZHK6ZUI3qZjpoDUNXDrBmTx2mablGlavx7ry3LZNB9/1ZE1p4NcInCvktQKCohIRJQZk4CahMwEt1xnVBgTOFfsppi3wncoMUTvI8DkOw+NwNyo2aoF3BM4WmTF1N4yVdrpKvbKJQ6UNgTNqgZ8HB7sCXa+uV4g2qQBIm82VosEmqjHdGeGTTx7gow8firbk5elLfPv4sVyXgRsiXmeoixLjcQDLcfDlVy9gOx4+/dknOLpxKI5ww2gl/b1cLnDy4gyLRYTlUqkXmLZfzmfiSt/f28E//sefyfr81W8/x7ePT1E39K0H0hSg0iJJC6w2XAsl3rx/E3//8x/inXfews7eISxvANPxYTgeNJPOdXqMCZzZVFKQ+dXv/JoA560liP5m8TjL5gWVaG67LXDu1ODApuWwQLqMtzoNGRQYoS4SlHkqiorT02v84fff4vPPn+LqeiPglvdKvvYodGQAKEGsF3gChqM4Q5JVyBoNs6TGVVSBLiLTpUeohuVRpcF7WyuKjcPDPbkvLVcLJMl6uw6YaCbS5Y4IEwbXB4d+8vpnM6/mgemwbEvUPDzhZVGJYoZXm0Xgy/tbpZRFrBNfLpc1RWUQ16UD13JQJQXKTY7QtHB7f4SbHGpqmWiqSpo9vL/SL8/7AweUsjHC4YN8XaXU4E4A6lHY/2O635amXmEO8OjT/wW6M+wTzq//zxr9EfYV6CvQV6CvQF+B7yvQA+d+MfQV6CvQV6CvQF+B178CR5/e888kZUmVA6POuq78sRl1FQpAE4ASaMmwKiboOk2ARJo1Ak74fP4dk62mBgxcA5OBjaFnw7N0Ac42gbPeQaf4WVPwloBT0s2vfNF0rBoKOBPaFHWDrGqxTmqsIyb6qPeQjygJycAz4fomTFuDaRGadbA1DZ5Fh+lIfMqESk3dyHC78WgI33cUSKKiQXzUFcoil9Qvh98xWZzEMZZLJn4bgSOk2wTCdFcT6FItwe3yhM7oCKQK0T9wyGILC74/gmk42Kxi0QgwCX10vC8KDEIeJgIJrgmRByHhtIlCfMt0PRP8EyqqgV9XFwvkWY0gDCWlTeBM0GzZOqC3Au8J0LilnW5UboWnn/nyaoaLy5m4fifjifiTmaAlIGLtLccWRQTT7BdXEU5OI9E9WLROaBwG6GB/d4L9nYl4WQPXESetQHgAcVbg9PwKL08v5Lyw3qFvw7F0hL5KEdMTSxhMIMuheavlQgbWcXv9znQH08mupKYJPKkgqQjEahGQiEN7sV6gagtM96ei1Hj+8lRSueyNEPaOx0M1sDDwpHaz+VzSozwuAjYC39Gr4XNFiYwJ8IwahEzOJROzbC6UXAeaLkP9kpxQWINmutikDZZRJklN3dJhORYsOnSrShLBTH0T5JL/ilajqrZpcxnrJ8dJhQt3DvB40rxCKR5w9fl4IPTdmvTzcvimbaKTJkAl6Wa6njXDEvc3zy8bJATOTNcLcG4IBhsB0Ew3S9OIiWYC54beZbqnO4GRvIYDz8Bo4MLzHYGe80WEplL+cl7fDFivN/RR1zg6nODDD97Cjz55X7zfL04eI47W8OmlhoUkyrFZJ9isS5ydrcV9fXRjjJ29Id548yYePLwr4Jr0nc0bgtk5E+g5G1QNXjx7jhfPTyX9+vbDO7h9+win50v863/7HJtNLkoXeotlcGaS4Xq+RlHleOftu/jH//BjvP32fYynu7DcoSScTSobuItAgDPT0Y7yk8tDJZ1VwpkubuW/Vi0u/o0CzoTbrxzOr8CzAs689gt0TY66iFHlGxRZjCxNsFis8fTJKf7tXz/HN9+cQtMN0dgQLLPZxSZP4PKe4CAY+NKYWEWJNM9WaY1ZXGJTAM7Ah+mwJVDC8Q2EQxO2S+CeS6qdUJmedOo9qNZQ/nGmmplgZ0OBxwtZO2xE8PC4DNjcMKgUobaIuoya9y5dGkJU24jjnTdbNnxEqUHnPJsyTNRraPKODBxW22HkOrhHv/zYl/s8K8mkO1Uk9K/z3wfeS1llNsfY0Mp4n/M9aRDx3xjVTOT9NEPjTvDoJ/8ZsAY9cH79f9boj7CvQF+BvgJ9BfoK9MC5XwN9BfoK9BXoK9BX4G+oAkef3LTPuN2b6WMZ7uc6knBerDNxODNJ7LmmQD1+jbCgkoF0LaKkwjopkHFwn8qvgXu0CSIomrAJQgkfCIddTV6HPmA+m3Dn1eBAwmvR+HYEx2pOYVGrR8kBaaLy0ASkcZs6ndCeo2MQcqgct9E30AxqAVqY6BC4NgYBFRquQFYC6uEgFEDJd4+jjTib6cYdjYZy7BxWSPD2CpAlaSYAazAaCXQmTCRojqMYm9UGbV0LpGOit6lzgaocdmY6hMIeLMsX5cifv3qKskxx6/YudncnGA6V95m6B9GTEPAUtahJqMUQ7UdgSUp0s4lx+vIKi/lG0rpHRwcyQK5pFXRK80TSq8PxUJzPdLMSpDJpmxelpG2p8mCKmO+xWqzEAVxUpUD0wWhMkorFKsZynSFl6rIoEWeJAFQO/bt1fAPTyRDDgS9JZwJzJqDLphHNwbPnp6JlIOw2NHqVTQHV09FIFBqmaQjgLIoUs+srgb6hH2Jv7xDDcCxeV6ZeHdMS4EylhqggasLbEjobCZ6NdRwJcJ4vVhgOh7h5dCjNgbwg8KoFWK83G2kShCG39lvinWAStykrOBYTrxriNFEpZaLMmoMfTXA25jpJMd9Esp7pL9d4/soO64j1qqCZarAhHdsE+rZuYjIiRNNQM/1KEGyZAvuyvJQhbkzpEkrzmmDCuaBKQzPRakwrsxFSy5o10Mg6EgczLyHhxToaPpc4nroFDjtkk4Z6Ee4OED8zdxtA3pdqEcfgToVOVC588D0IE2XwoGvi0Vt3sLc7wrPnL3BxOZdEK2vC7yFAbzs2Bmp5Xeph2DT45OP38NOfvoPBgIP+mFrXEa0iXF3M8MVnJzg5ifDeuw/QdA1++7svoOkZdvY83Ll3jE9+/AO8+85bsquAwy/zvITjeJLqp3bk+vIKT598h2dPH+PWrVtwvT387//Hv+L5i1Ps7YfSROL6Xm9ynF0sBbZ+/NF9/NN/+qloP4bjCdxgAjccC5jnQEYCZgJnMOHM88g/b2EzYbQS6SjY/2pwpNxeZBCjGhjIe5N4nDs1LJANJV7j4nAuI+TJSu4h6+Ua5+czfPP1C/z2t9/h7HQhjQHbVe53qi+m4yFGwxA2G0Rggy7DOskR5Q2uNzlmUYFaMzHcGQtwjrMIdVthMLYxmpho2kKaXQS1bBrI2exaGCS+Gpc4NUTKea6um1qGmopypaIvnw2ujktH9Bl0i7uWLs0Hdb9jLfjZDFmf9L+zEcimSEcgm6oAACAASURBVNfq6MoWTV7BbjtMAxfHOyPsDnzZScLrm4qbOI5lFwObPnxNGYjocNhnJU0Wx3UxGQ9lACnrvlheo2lz7N99Fw9++J+RllYPnP+GfujoD7WvQF+BvgJ9BfoK9Annfg30Fegr0Fegr0Bfgde/Akcf3TDPCAsdWxeYRtDEoYFZQajMLfxbfYTDwVUqIcjUXF4yeVhgk9BLSwM0dQAttLaG1vJPagO7/E7wLNDslS5DpZzVUDMJZQpok+dZSqtBUMavlUzpaQoSMa3MNLZnMz3KrfmmgtgOk7010FYCjgPHlgGBhLAcqMbjIhzeZhsFChGee54nQIvgkdCPTEicznku4JUQy/VDASYCKJsGWcJt9BtJ8tHf6zgmKjpLRYfhwHJDaAa9pZ54VC8uFri8IGBpZIjh8fE+dnZGUkuqJLjNPVonyDOmGC2BqHQ5E7hmaY7VKkG8SSXZPBwPZEgefb60W1eydR1wPaZWPeWcpjpChhqqgYLc2k5nKgFfHCWINrGAP3q46XeWeC4Tt9CQpgXmq43oC7KiECBP/cL+7lSSxHRLU+1AgMkhhut1hIuLuQDnImdK3BDYz8fOeATbNFBVuWynZ3I0SyOpIxPXYTCU12Cil+cp9H1JT7OZQTAoIwQJc9sSq2iFNE9FEcBjof+ZsIvrhO5kfta8rGS9EijK120ORtMY85WHY/Mc6ojTVHQuRHd8EDizwRHlGa6WK8yjFEVLCG0jYVMlLSQprOmE97oANeoyPNfFdDyAa2nK7bs9F1zTVGLwGrGpMnEdeR+6tvn5+M5U0hBiM+3KtcnXcOj4lTWmhgqWNQdlqvPDRDO913yuQOdawT2+DyEhz7XsQuDTOeeNOo6SSXx1jXEd0CX9xr0jGUz57NkLXF4v1TBLjT5fOrTVdch0KxPi1HTwdcJwiHcevYGPP76HwwNPvMtMxvJaXC1zLBY5hqOhAM4z+sbTCFG8xiYqYBohHrx5jE9+eB93792SelB7cnF5JQqVMZs5hob1co7BIIRpD/HZ58/w9PkZyrpAXuUC6jnUjoPnqCa5e2sHP/zgTRzuT+EFI7jhFG4wgma4aNiUEo0GdxsorYake3W1vsWVvh0YqJTV4vFRPmH+p4DaBs0WNLetGhRY1xnqMhV/c1XGKNKNNJ7m8w2++vIlfvPrr/H8+YXUi6CVjQnxeWsdjg73xVst59k1keY5LmYrnC0SnFzFWCQl3RWwODDU5QmsKR2CHxoYjqhxaWUAH4E4HenSLGGDkJojSaU3yPNKGgeS7Nfpb1aAuchbxHGNPG9h6ATBhnLNb+9zMjeRNeuo49km4mumnvnfdJF3aKsWXdHA0YCp7+CIg0eHAQa853CoKhtcOYddqoQ/iTbvEby/8R4uTZYW0tibTgZouhxlvcL+oY/dm+9jfOMXWGzQA+fX/2eN/gj7CvQV6CvQV6CvQJ9w7tdAX4G+An0F+gr0FfgbqsDRR8fWGbUHhIWEIkzSMYFJ2JvlBeqylu3cLresfz9YTBfdBmFcnNbIa2b3FOjgNnJ5CCZSkJgwWW1gV+5lvg5T1fwzoYTAlFdQmilNY/u1LZDmZ3n1vQTKHEDoORpcW4E2pjup6tAIOwicXQJnX1LZHBBI8KlAnAIzge9LStbmgEB6T/MMZtfKcEN+WNEf0McLHYbtyhBA1qitauRpgjiKxP1MUBoETA/nouFgDRw6ZW1HnLYcCEiIe/LiGpfXcxnYdvfOEQ4Pd+T1LNNBTXC/YuK6Flcvt6Lzc/L14jgVnQZhsUkHrO8iCJkeJMJkRbh1njCUPmuqFyyBtkVZCkjn90heWDMEqHEI4WqxQRznyOtanMUaU9yDgYBR+qWvZkvxFidZKa/H4YG7O2PsTMcYDgNZJ3wPJqXp/6VWYb2MsdlEylPr2OIS3hkPZXBgVeai4qCuhWoCNjSm44mkzxfLtYBR6j6YPicfJnDmIEk6RWzHQtVVuJpdIi8yAZvj4VB0JgTrdFcXdY2YQ+VildAW4OzYovegzkWjV0Cc21QOGIizDCUj9WyKMJXMtWibotNYRBFmmwRR2SFvdMR5g6zgIEClgqH+guuWiVLXoa4jQOCaMKhVqehvVkP/RDkj/2kIKKYfuRKlBj+zJqoMJrHrjslsXZzjvs3XUbCYCWmqPcqOLmkLpmVJDT1bDY3k+iDo4/FzEKGC7KYMztTB+hHcMw3dCnR2XBt7u2PcON4RZcvp6TnmS7qAFXBmw4kklqoLvpbtqAGRbIbQ0X6wv4O/+/nbeOvhAYZ0s3vq83D9MhUdRZkkY7kQuWthuUpwerrC1VWK6cjCB+/dwBv3byMchLiaz3Hy8lTuK4EbSIPFsTXRxfjhGGVlYLlOsVhHSPJchnTari2KDaOrETjAwUQNi3TcAG4wheUMBDhLKlcz0WyBs2kR9m+HBXJHgUavcCt+cNlgIH53pT9hIl0lx6nWYKONzRCmyXM0VSqguSwilPkGeUaVSIzT0yV++5sn+M2vvhEAHQa2XL9sePAewmuUDRs/cAXy8p5UNjVeXq/w7GKF5xcR1oTFNtCZyp/uBVTQtHA8IBhY8HwqWQhzy+9vgoTHbJRYNoEzr0UO26SOR0Foude2dDZzkCi1G1Tu8L6nw/XYTNDk+XQ9q0Q9j71D19AtrqGu2FBSLueOLui6hatr2PEs7A997IZqtwNd7Nx1wtfimpe1L9qXUpp61IsQhm82ieiD9vbG0M0cw2mHt987hDN8E53zCa7nbQ+c/4Z+6OgPta9AX4G+An0F+gr0Ced+DfQV6CvQV6CvQF+B178CR5/c9s5IJwydw+UIcWwBrQmhV5KjLGq4trNVTxgCpQiJCeLob06LBnFeoaB7V9MVTBaorDKFJBr0mZJbiClUAJdy9hJS0CHKVDH9z5auvkaox+9mGpHb+2WgIBN8TJnyeUa3TThzYJZKdfoCQNRgNA66o0eYCVdJFhLoOfQKu8oP3bby/q4fQDdNSTg7BH9UXWhMd+eI0kT8uIbtCEBmTK/lkKxojc1mLWAqJHD0PdRlKcPROOgtHI7hBSEsEiNNR5bxawnmsw2yIsURHagHU7QNAbMPrTOQvBrcZtsCWV3XwWa9xvnpBbK0EDg7mYwxHA3ka0w8UiUB8WETMFYC0vzAh+f7W5cwlRrUX7TiiGZqcbNJMZ8tsVxuBGg2ug6XftWBB5+pTHqTlxEWGwJpeqItgfZh4G6h80hALcE0gW9V8NxpApXW6434YR0qBejDHoYYhT5cy4DvWPJ3VAXkWSZp7CAI5djSJBN1A4EiNSMckEgFAIGswxRl6KGo2NiIVc1cV9LQ1HAQSM5Wa8RFKYn7s4uFwNq9vSmO9qeSHM7jGHVWwjaVszopClRVjSJNkEUbSWSybk4QIG87STjPNpnAZg4NZNpYBjmaCtoRUFM1wPcndB0FDnyHyWMCvEql8zsNqahBFHCmwsDQ2KSpEXPIJt3MdDJTidBUksgfeLbUlgAvyyqs41T85XSr8HNzXbJxQojP64VqAoGNZSVyCNflulGeZ2nwtDpS7j4oKvFxHx1NBDhreouryyusVhvUTLC24mWQpgZfj9cdITCdvAYz120D19Nw8+YYn376AT784CEcq0O0Xso1NBpNsVxFuLi8lDT94eEtHB3dgR9M5HOnmwVOn3+L09MXMB0bt+/dw3RnB/PrBf7ln/8dn3/2J0x3fLzz7gM8ePgId+89xHC0A7p1NIraJYHPRlCDNk9QRXPk8RJ1mUtTxwlGgO4CmiMqDbq3CZwh59sShQRT3hp94ja1KjoaNmk0JoVVF0wNeWzFccykLndLaBqTuYUMB+yaDE2TIklWyDMCZ+phNvjyyxP8+teP8fTxldzr6Me2baWR4T2B9wiu9U7jdVIhDDwYlo15nONkFuNinSGpajRsYnAAqkcgzDR3B8vhID4bwzGT/zWSJJFzxBqzAUhgzt0nAp5NW+7VPNf0dTOJLzMpGwO67sj1z+YUtSBlVWzBNFPY6l7Or/M+xFo1VScpdw5qzAvuVgE4vdLTNUx9C/uBixF3lrABIsC5E8UM/80YjycwOew0i6QZRz/3YrHB2dmV/DuwuzfEaGLg0Qf7eP+HN7DJJ8iajzBf6j1wfv1/1uiPsK9AX4G+An0F+gr0Ced+DfQV6CvQV6CvQF+Bv6EKHP34lndGnkOYRu0EB6NRt8CEqyQyqxqWZWE0CAV6cdgdIWPbKoAmKeeMTl8FiSUNqkEGUxEuc9s6QRZfk05hpuuY6iSUIRjj0CsmZpke/QtwZhqRSVEJ16lt8MR33HGuK+Ds2hoc6psJjsQzbcuALkuHgGc+zG3qmV+bTicy2E6UIXTy8rNtgXfT0KXLBKAL33NFnZETGFHhYcuboMwyFEkMkluC2WW0hmYYks4lCKTGgv5ew3Fg2Y4MDmOitutMZFmN2WyJ9WYtsPnwcE+SvVVeoy6YQgVsyxZQxF3xhIf8THmaq9rVanjhaKRUHAS+1CoQeFu2gTheI00TgWV8b25fF59wRZ9rJ9vlV+sUl5dzRFEqMIkNhZqgMnAwHHqSGGXSPE54bLkAXK4F33MEFlOncbi/g/2dHTm3THRyqCETrQRToutYrwXKB56D0cDH0HMRerboHHgOCMheDUAjOGbClNqQuqxg27YMUHRsX9KW9FDrlgHDsSTlytoxScn06CAM5RxdzxeYRxE2WYHlpsDFdYI0bzEMHOxOPQHBhiTXLQSuL8P3KjY/GqbGa/mspGz0bxPhRmmOTV4jyjuB7hlTo5YmAxplbXJZ0mHOJDB927YOn6CXi66t1TBGNi1MS3YAFJI6ZSJfXQv0lFccxMaBbNJM4RDKSqVPHUMGsXHRF0xWE7xvFz2TovwSNQpMODMdzMYJ1wshJBsL/G9qRGR3AN3VFROq9A83AjpvHO9hd38qioqzswskMnyR8Va+DteqLuuFihK+FtPUnF/JxXmwP8KHH93Ho3fu4uBggjBkAprw2xE3tvKbq50QBLrRJsNssRGPuGV28D1b9CyDwQjhgGvYkqFxi9Uaq4gwl0PnPPjBAKZhiXqD55lQXdQwBKy8XusKm+UM0Xou4J3rwPV8ae6YFvU4PjTHB0wPrW4pVzbvVQ3dzhwmuB0gyHmb20GPBM0KOvM64bXIBg1BPBsqKtXcNimaOkORx4jiFZarNU5PF/jlLx/j9799hjQpMAgsjIe+fG4mxqnEYSPIdjnIkOuFDSauDRvLpMSLWYSLVY6CTThHR6t1sF1NhgU6Lr3cNRxXhx+o64b3AGnS8T7KgYRii2lEo8O/Z2NLnkN9EO9/niv+ajZwxIu+1aAwQS9e706lmXm+5F5LX35RoyyU81mew/dpOnn4hoExh07aOkaOJU0917al8cLX5LUpPnF5fzr/fTnPTF8ncSYeaia3B2Md7310iA8/uYmk2kXWfIz5ogfOf0M/c/SH2legr0Bfgb4CfQXk59r+V1+BvgJ9BfoK9BXoK/B6V+DokyM1NFCG1RHYOky+1YiSDLkAS+ocLIQB07gEWRwKqOzMTGIuNymirEbFAVPkV90WOBt06NI1/Ao4tyDbEVAmSWalhSAkIdhg2FD9/SvdhlITEGLIiDfZsU3YDLj0Nzu6AsrM1hlKKUAIRccuU9C2QeWGAdsiSPYEOPNBeE7/LT8seRuBHUErITiTtnwdAjQ6d8m5mRgm1KFKI4820LtW3Mnz1UoGJQ44BHA7PIveVsPiwD9bYDNrpOkWyqpDFGeioZhMRqKPyLMcy/kKySaTeoZBKO5XprgdzxA3NIcA8leW5QKaPC+Q+mdpKsBpwGFkjomiTMWhTKhDwslUJeGqOGvp5a2Ay6sVXry4VAlODXJu2SNwfRt+6IhLl+ciSgqsokKUKtyyT2UJQT+30B8f7uHe7ZvwbBvRJhLgTKVDkhVI4hSb5RplrhQa40GAUegh5ADH0BWYzzoSLhKgEZyzwUHAR/huaCYCfwDXCwTqynA3rUPZNkjyTAYCcpAjv+ZTO9LUuF4ssEpSSdgTOF/OOJhPk6TpZEylRgu9bWHTxW27sB1bBvDxMxA6Kwin+iTUU2z4WkWLOO+wjEpmQkVBwGuDK1k9qI1Qx0AQzyYHgTJjslzPhKM8B/Qr8zpi84VgmsloJkd5ipqWX6+lScHXYRPFkwaKDk1gMdeYho7XCL9PziGvK+VA5+fnmif0JSiVIXIcKmcZsBnFlutKaTf4Az1VKDeODxEMA6nj5fkVijSXa47pXnqx2aDgXzBBSzBKH3RT5AKe37x/Ex/+4AEODsfS4KAznAlongdecwTlvG551ph8XyzWuJ6vxIVuWjqmOxMcHBzI+UVHfQU/cyMpbyaZeX10nQh45NojtKSCoi1zpTEhEOc9p9OQ5QmyPIXnWvAI4GmP58XAlK7pweDQTjeknwKdwQGbdI6zmfLKKK+0QawfE/espfxSmwW2Q/SoI+Hujg3qMkYtSg0OPUywWq9wcnaJP391gv/+78/x+PFc6jgde5iOA+XsNjg8spJzQPgruh+0Miy00w0ZFvjkfCnAueYuDM8QrYZNwBzqcJwOptUwpA3bocJGfUY2pXiPFTDOnSNcBxrrrtakePC3SiLuVOH9gyCYSWZ2VLROJZ/ZMCnpZuZYRZO7Ouh+5+BSNrkaFIUaqknwzuvD6jQEloGxa2HoGJiGHiaDQNL7PJdMOKdsPlWE5DaGo1DuQYTZBM5skPEepuk1xlML7310INB5nU2R1p/0wPn1/hmjP7q+An0F+gr0Fegr8P+rQA+c+0XRV6CvQF+BvgJ9BV7/Chz9cFc7I6TwfQeDgQ/H85DmTIzGqEhkxRdqiReXWgD+z9AJCjtsqB9YRNikFUoBzkwNMyFI8KGAMwmOKDUISbZDygjHlDaDgLoVjQBpCdUYBE0EQuJbJaYhcJaktMhGBYAOQweBZ8DQVRpRBgLy+7bj5hoO8EMrqojJaCDuVA7bG4+GMtSLYIZwi9vb6aoltJGt8FvXbhxvsF6vJEE4mezADzzURYY65/AwDhTMsUlT0XH4ni+fnQoMAkT6num2fTWgjDXkAC6CZ743tR7kY2mc4PL8GteXC7R1h53JFOPxgPxNwFM4oMrClxpxKJf4eFsNqxW39eeSCGXilQBQQS0OEiNMb7FYLaXunh8IqKsqDefnazx7fiUA0A9tcDSZzu33jgnTUuctihMslgmihC5fA4YMcCTk1zAZ+rh5tI/bx0eSHk+TVIDqJs6wXG9EjUHgXeYFiSqmoxC7MlTPgG1qouUIQuoBGkljMxHLNHng+XBtOrLtrUMWUqfRZCxpZLqG6ZtO6WnebJDnHKCokvRJRvVFKQ7xJG9wfR1D100cHk4xGroklsjiWIAYYSW9sga91m0jfmKVEDVlrXJ9UhOzSUusE/qtW+isVUDNiYmuoV6ghaXTkct12YquZRi6Aj8FKhIO0/PNxO92RCWfo5QiTJtW2EQZKnpvqfVg6lPWL5sohihA2CxhYpTJXMP2ZBgnU+ebDT2+qo/BJs7WOiPXIS8Nrl26vQWO0zfOxDXTyoYmDY7Do0NZL/PFHIvZEm3ViJGFDQxeW45HfcMAk52JWodahyJaY39nKLqLoxs7snaYPJfGERsEnovJ0MMgcEQZwaYH1yHPHxsv9KPzWuHF6fuhAE86ywX0yw6GVgCs6w9gO0zEmrA9W1LtTZWjitaSUOe1UzWk4QYs14Xp0sfdoEmWKFZXokbh+exgwfRC2MEIdjCA4QRodRcdH5ol8yMJ2KluYbCX96WG4HurAFJ3NzqMC5RFgrpKRKVRV5l4m6M4wmyxwldfP8Mv/98v8NU31+CmBzbPxgMPe9NQ7jU8jrIqpbnDJpIM0ZPz44jn/eRqjT8/u8TVJkNrQICzN7Th+AYsi4n7BpbTgSYfNnt4fsSPr6l78SvALJx8m87m+tb5ZABlxQZVI8cpQFnf6jKoPQK1SNuBsJ261ngNcGhpTh9/xl0HqhnDRD93fri6joFjY+y7ApsPpyPsT8ei4aEiZzFfIU4yaXINx0PxcTNhzUYi1S2z2QxlmSMIHewfBXjnB/t48GiEq2WIqGDC2eiVGq//zxr9EfYV6CvQV6CvQF+B7yvQA+d+MfQV6CvQV6CvQF+B178CR39/xz1jKpJQhHCRDlCqMjiErWD6l4jCtGRoINPAr/QOhHdMxUVxjiir1OBAMmHxwCqHs8oscmM8obNKKot44xXgMVTasGtb8dLyq2SJ29mEkjBWwJl/pyC1yaGBto6AA7Zc+oI57NCUxCwT0sxNi9JjmyylTmAYehhwS39A5zITyxyK2KCgs7VRg/cIhmTL+9Y7vV6tMZsvZLBgEBKWtQLBCLM5MDDJC9mi73oeOMSLELikBkJ7BXkIyTrRMjB9SVhGwEgQSPg9HAxFqXF6coXL87lA1Ol0KKDZtDpMpwPs7k6leqKAaNSW9+VyJcliKikIbBnLpF6DcIleZNbr8upaUth0ExPA5nmDxTKW4W4E1a7nCGijvpdaB0JEJkvzvEZWtJISFuBM4qR3aJsSnmPgYHeCYw5B4/czKQ1NkvDLNYcolsizQurQ1i18xxaHM/Ua/F5CWXq2Weem5jb7RDy3vu1KLUzdRhKlAoMHoxGCcID5coNnJ6fiKaZWggPROIBtQAWIb6PVNOQV3c0rnJ7OBKDeONzD/t4YXZdhs1kICCNwp1aAaX2uLcJe6iYI66ggocKB6zNOS0lLUyeSFbWEaiXhLHHfRhL+oo3Q1eBENkcCnwlnqlNkbKYoINgoYYqU1wobIq5lShqUiVRRhRjAcOBhPODwOwO+a4pz3GYyOs/FEc4Bj7rjw/VDdBqTqo2oV/ia6yhCnGaI4hqzBdP49EzTvUyncijQua4LcV/zczq2I8n6vZ2hrN/z0ytRmfB64Yv6non7D27jnfffwWA0lHPL64gpVg7o1AzuctDw+MkzvHhxCq2zcX3Fc53h/v0RPv30HTx6+00ZpEgwSk8w37uoOLzShOMF0HVC5EaG0NE5zMaWpMG3jSYO3hQvM69DpuFtQ9LoBMAwPHT2gHsgJAGOpkJTxMhWF0iXZ6hzppCp33DEy87kNLPduhXAHx/BDKaoZXggk85KpcP7iQBbgbnbaDOT1xwaWFeSaC7LCFVF8FzI7oTVOsLzF1f43R+e4De/e4LL643crKixGHgWxiHd8SpJz4Qz097UjrCppe57JLg2Ltc5/vz8CtdRCsPR4QYGdGqnHcALNLgc7ufzPiJ7QKSm1MzwwV0CbJDxvMqISN5XX0F00QRtk/Zyb+WOAtVck50F/H6dCXg2Gl4loqnpAPKMiXjCdjbDqEhR6Wa9ZbpZR8g0P1POgYeDnTF2JyN4jilNjXgTS/ORFJ+DIcMB/c2WNF+iKMJyuRSFCv3Uu4cePvrRTXzw8Q3MNyNs8o8xm/fA+fX/UaM/wr4CfQX6CvQV6Cvwlwr0wLlfDX0F+gr0Fegr0Ffg9a/A0S/uuWeEtQr0tpJkJjBLi0oGphUV05b8Gr2kysPMlJ25hW5F2SCW4YEtOONMQAhBhbJgKKszGZHAHZVMFTAn2/CZltYl6ShaDbIlbhHnjLDvn6lOgqg45PlqgFvgWQLqCGoJj1yHw9tsBbnp5eXzLA5tM8U3SiUEh1zxefz8naaj43vz0/D5TBpSU2DosC0LcZxivlwKjPQDJoU7AWJVWSDNUkRJIinOgElKXUdVVkiTRIAhPbSaZom2gh5sJitfDeKiy3U0CrC7swOt0yThfHW5kJQ3k6WT6RCuZ2A8CTEcBagqepIVACqKWmAzwT+hOQeGsVZSOybRbaa3NXEeEygrhQXPIQfRlQKAqEHg9zF9yQZB2dTIcg4IKwU4FxzYR/AkPEs5peumkPrduXmAGwd7knCuSvq9K2ziROC7vG+SYbOOxPPNSXZUjQwIiANX0pCS4pUmgY6qKCTl7RGGDidAo+PiYibAef9gTwa8nV/M8OLlhaxBpje5TX9nb4zp3kDAswx8hIkXL2f47tuX8Cwd77x1B3fv3ICh11hHKyzXMZabHJfXa8QJ09FkxxwOR/hMqE79iSnvkaSl1Irni1CaBJufl/5pNiKkKcJ1wzbAdr36Hof1ESiyM1LLeRHn9xZq6x11GcqFzfPRynlhoj3A3oRaAtbJgMumCV3qPGdMgWcFioYJYA6hs+WcESxyMFxWKL/6KqoxXzZYbThUMd0mah24noW2Uz5mqhMIJj3Hw7tv38ONgzFOnp+ogZRZDtu08PDBTdy6fQQwva2pXQSE1CYsTEY+xmMbaR7h2+8e4/mzM1Q5UOQcEhfi4dt7uH17Ctf1YBgu9vZ2sbun1Bst87yi62DiX5ehdATIrDvBOa8bakSozkg2C9HWUHVBYGvYJjpDQ8GhiJoHb3yA0XhfNb4IgNfXWJ49weLsMZLVTNa/H47gMAFNzYdlww7GCKfHsMI91LqDVobnsVmgBofynPH7Xt2k6AUXFUlTKOBcRKgb1UiKuZtjFuMPnz/Hr379LZ6dzJALUFcaoMAxMRm40txiIp6edzbkmN6nCofrgvfRvG5xOo/x9ckcq7yAyUGBvi4aHQJn2+3gB1uPs6kGGzKtLA2Hlg0PDgLkDVKDYagdDdxZIffc7bEQUPP9eN8ti0ZAtdp5osnQUdadWiG+HtcUv87n1TW1LxrKnANSedPuYLaQdHNAx7/WYuA52JuOMR2H4sunV5vriI0n3vrZgOOOEBmcWDcy7JANFCacx1MPb751gEfv7+H2/QCrdAdZ9RPMFmafcH79f9boj7CvQF+BvgJ9BfoKfF+BHjj3i6GvQF+BvgJ9BfoKvP4VOPr0lnn2ytdpmzrCkEO4HAGOTOimWYk4ziTxyWFnmkFHsQ6CNP7icKmkqJFwOBVTzkwgijrjLyln5WKmCIAwWMFmgcu6gsuKUatk8ve6Dab1XpHn7cBAovfgaAAAIABJREFUbl1XCg0gJOgj1GpVQtn3PIzCUFKbdVlwY7xy0VJpYNsqeUgQxW3mhFGOCy8IYXuevHdVZkBbbSE1B6HVSLIcjuOJx5mfkPC3yFNsog3my5W4rQeDoXhvG+ollkvxGDPBqenmdjhfJQMYCTOZNGYacjzyMRiEAonSOEWR8fNqCMIA4wlTzi6CwIFudMiyBEWphgcSDlE9wfcjzOGDAJRuV0lt18qTTfDMpG1R5QKDxLogA+CYdmXSk+CyFLUD1Q1Mead5hTRjsrOV886Bd8xKUqPQdTV2pyO89eAujo/24Zj0d6eIObCPSWWCRNNEFCWYz5dy3GmioHPgO5iMQvE4c8ijbXYIfEvgfpUXknAehWN53xfPL6Tuh0e7omM4v5rjer4RWE+I5vkuDo52sLM3hO3SOWxAN128PFvh8bcn8G0NH753H+88elOUGnmZ4XK2xrPTa3z17Usslmt4HpOfKnEPjWDWkKGHKc9PUYs3nIl6JkK5/FyPDmpPFBMtIX3TbOtG6K8JSCZQt1inhs5m1VYh0C+oF6F727ZFpeIQOpuqwTEMTOxNbLhmI9oIusHZ9JmMxxhPxrL2I3qxk0zOMZP5rAG1H5bloibgzzncUsNyneH0YoGr6w2yohBIyXQwE93S7OBsxNbATz5+Hz/88D4Ws3M8f/Ic89laUsk/+9kPpGnzz//yKyw2MxzemGIynCJeV7h3+wCP3j7Eaj3H1fUlVosIRdrg8HAXH3z4EDeOd3B5dY7Pv/gWWQ68++4jfPDhI+wdTCXRzkQ4tRlEzXL96rqsvdn1NdqqlNq1VYp0vUQSR9JcUS54rkPlBobpY7p/Czdu38dwsivD+LLVDIuTb/Hyuy9w9vyx6Bymu3syXJP6lp2dCYaTfXjDfej+FJ3lo6Eomee81VGUpXJfy1DCrfqnpraEsDlHWSaoqlQaBEyDz2YbnJwu8G//7Wv87vdPVHqbQnk6pvUOgWOJRmYyDqShQkjNlDvvH6PhRKAzr7er5QbfvbzGk/MVUr6/K7ppjCYeHI/31wqeT50N3fTdNq1ei1aHeW961Xmt69SLWI5cL3EcC3imGoMDBLkA2RBparq86dUmdOZQR6qTqOLhoD8mmlvlC6/4PKAsW9S8bDlokVaNsoUDHZPQg2/q0KoSgWNjb2eCyTAAmhJdU0lTgP9GUEvDRpFoRNgg6TpJhm82G6nrzdu7+OnfvYcbtx1Y/gZxcYBa+znmyx44v/4/avRH2Fegr0Bfgb4CfQX+UoEeOPeroa9AX4G+An0F+gq8/hU4+viGfiYKCkoU6AE2CWQtActMARNoMB2bpDXiohOnLBOQnmcJcGNKrqQ6ginanHqGRoFRDuaStLLyMNctIZ9KN38Po4XzqOF9hEzfA2cmrqnaEOCswLY4mvmaMiCtg+8akpiVZCk6SS4Pw0DgXlMWAkJksJhrw2NCj75gX2koqMIQ5QG1CKYlEKcsUwHOVHB4jiswl4lYajeod+DgM8JEJvWiOJb0M/20IgnpCGgaJFGMPEkkHWo7nqRLE0l/10hSQplSEobDgS9QknoDJj5dh4BGQRqyubrh4DRNoGrbVgKPuEWdw9roYyUoYnqSaeckVQMFHYd+ZF0aBMqXzbqqgYxFWUiNgmDrhe46gcOrVSa6CsLXpFDnQYYEUkkgac9aBjXyXA4GLg72J9jfmwror5tSttzzc6RpISlpur8FNmfUjqjhYwSNdPzu7oSYjnz49NKiFP82E+kDP0DgBUBnINqkkpLm52ftV9yqH9OZ3cJyLOztjXB4tAfft1HWpahfykbDxVWMy4sVdicubh1PMB0PJH3Lc3M13+DkfIlnJ3NJZE+nrGEjSdOqMwSyx1El0I3JT2plpIlBI7BpSKOC64ap+aYpJeHPpDlrRaA6HoUIXFsaG1yPzMwzCc1fm/VG1kTbaKDKmIl4N3Cw3uQI3A53j21MQlPSsY7BldBJwpeDKPcO9jEYjWU/QBzFSOJYNCBqsh8hOTU2TBDbaDtTtBrrKMfF1RLnV0us40KeajIp3KmksKnZONrfxVsPjvDmvWOEno8iTdC0JS4uL/DFl9/i7GotKeG3Ht7Cxx99ILsJLk6fIk8jbNYrGUr44M17uHf3liSBz85P5bq2nAE6zRXAvV4vpV7379/Fw7fexMGNfQQcOgo2WGLxnZc5B8lF+P/Ye/MeO840y+/Evt8990wyuYiLKKlKtaqk6qW6p9sDGzAMGDBgDDA2/CX8pQz/Y4+N7rHHPYZR3V2jUlW1NooimSRzz5t3v7Fvxnkipe75CqygkCBFMpn3PvFGIPF7z/s7VZ1h0O/I3K6vJ5hPF5hNZ1KMyQK6nd1dbO8cwLIDxGmJ+ToUoLo1GsBSShw/f4qvv/gDlqsVXN+TazLsdbGztYX+cAOG7UMxPRheH5Y3QK1ZUqInJXuy6cACPp4g4BrIRPOSFUwnU6nRbPRwtienE3z22VP8/g9HuByv5WSEpLDrWjYaXEtHr+OiG7iyQcHNAyb9eQIk6PTQHQxls+Dk4hrPj69wMgmRcCPN5jUqYTkKXF+DFxhwfXrVxX4vmxO8x5oNkKY0kj/Lf6LQaM6R8FQFnzeE0Ht7O/JeqMkZjTZk4+P09Ayz+UKeA3zG81nGR2uelUjiBjjXVaPgIHiushpVCpiKjlubA/RcDVXKdWtje3MDo15H1gb/LW4gXF1di2ddobtfp6/abJzVZYnr6zHiZI3bh1v4xSfvozuqUSpTxOUWSu0TTNqE89v/nUb7DtsJtBNoJ9BOoJ3Av5hAC5zb5dBOoJ1AO4F2Au0E3v4JCHAm6OJRfiZX5bS29JARvmmNBqCqESUlZuvG1Ww5OhzXFMUFgUxeolESxCx3a3zD/DOmiRvgzOK8pjyQOWfxMd84maUOkN7RunE3i6NUygb5o4EijWCDcINQmmAQotPwHCb6mq/B9KRtmjAkbUyQW8F3qHHQBej6dDgTSDs3qUsWv4mfWr/xN+sw6KutmfrLmwRwXkr5Gx3O9CET/iZM9oZrLNYrgaKEoxrThqoGemij1VpgkKrR2QtxOK/CFKs1oWwh6Wo6XenJpT+XKWzPdWCZpsAkomKmEWVOagMg6dWml5ewWpyzVAKUNRYEkUzAUn5g2liHBZbLROaRFaUAVuobCNSYOhz0u+Ijpg4jZtmeHKOvkRVMzlbIypuvKZqTZmPAuEmV05vd7TjimSbEp36Ff8Z0OjUPhL/UcjCRyrQw10ucEDqXUFQFvY6DrVGAQceCrrAsLxfVCQGWbTJ9bkuhGZPVi8Uak+lcEr5M2pc109/N1yY054ziJEEYp1hFGa4nIRbLFJ3AwMbIk9Qx1zNBnJQJziKMJ2tJo/a6LG0ssEoKhKkiyX36bFkXx/Q3VQBcj4T+/EElCxUiutYUVPK/lEnQoimrFF0Iy/oMTYo36Y3gGiJM5/XlqzANSzZsOBteWSa2O76G/W0Lg8BETUXEai1AmwB0uDHCnbt30On1ZbaEzc0xAPqRS5kRTRmyfUPzAVPqBURrswxTzBYJrqcRLiezG+0D0++FaBO4MbO/M8De1oY4mk2NBXIhrifXGE/miJIaewcHAouZcl0uxkC5QuCZoovgZkm/H6Db8aTAcTqlf9xAlAKvT5c4v1hjOlnAtSq8+/gAH//ih7h7/7aoJwjiucZ573OWSbREmobi/OVmC9cP58qSRyop+BgQ4zCfH9xkyVnkaKE7GGC0tQmlLHD56gjHr49kPfi9LoJ+Dw4TyyT8tYKgO4ATDKCaLqygD8VwkeXcOGo2UxjDTzPqSFJxoRMS82szaU0ozb87noT46us3+PS33+L0bCJPI6aMeV/W3EgrcrmvWBjYDRzRx1C8wg0Cpostz4cX9MQ3/urkCi9OrjBLclSGDoOuZquCqhdwPA1B14Jl86Vzs4iQudHncC03/8+lQK8612Pz+/LslFMPVOuY6Pd74ml3XRfdbiBFo3Rvz+eh3NPUmDR9rtw8qZDEZeNvLvlv0eGhouCzIS5gK2YDnB0NWRTB1DUM6QOX0kBdnrPcbFqsQoRU1uj0iHfkpIyUESYJZrNrrMMF9g9G+NNf/Qh+jxqmcwHOqv2nmM6NVqnx9n+v0b7DdgLtBNoJtBNoJ/D9BFrg3C6GdgLtBNoJtBNoJ/D2T2DnJ3vqGTUXBGYEa0zmEcBl4rhVYJmGlLVRszBf51hnhST7TBbsSXlV4wAlhIvixudMcEHHs6Tx6PkUHSihc5O4bZQa/DvfAe6m+UpA9A0olOQg06L8mRoOVZECM7IX8iQW0TWFbbr8Wyzr026+WF1kMHRFfKN8X0xlSrrX9wTa0uFsWQSPDawmjKU72XNMpEmC1WqJKIoFuhsWnaSeADGWh4XRWhLOK7qL48ZbSg8ugXGV54hWS1FkyFxqVTQXyzDBOkxlLgSohF15VkhyuEnQOvI+CMDIe5gSpEuWxX9MkTOBzYQvYSh/EOQwvkpFRBjFolhQNRPzWYL5PLm5Xo3bVdOZflbRCXx0O9R48GsnMlNVp1ICTVFg1uga6AfmNeL0CVRZdkdQqNHfGljYGHbh+7ask6aUrDm2L37ajMA5QSx6jkJK+KgSYUKUMHdj6GFz6CNwFFhqAdtQYOmaKEGoHHCdQI7zz+crUXNQD8H3SuUBVQBMvFK1QJBHpQE9xrNVhNk8lqSyqteiI2GiPU8zAf4VDKypzEgygfdc40yOrpg4j2vkVZPsZ0KZr5FJckJfFr6x5I5+Xpajce1x/FwvVCPwupLZ2Wbj76UywzS5flIpnRsQzndcbA4HGA0HsjFzeT3DdLGSdT3sOdjZ9AXkTq+ucH56BtTUZSjY2d3G/fv34bgelssQScKyR1fWmQB9KlhY/qYoiJNYEsYlU9RUZ6gWasXAdB7h6YsTnI8n4lJu9BpMX3NVA0pZI3BMjAaEvbVAw6pW0esP8PDRY1h2B7/+9R+wnF/i8YMNHN7awv7elqTAx+OpFETaFtevIZs4x2fX+PQPL3FyHqMuVWz2Tdy/18NHH72He3dvS2qY67nTuSnDrCpkaSybR4bZeJQJVm2PpYdWoyXJYkzOT3F5diZA2TRtbG7vYnPvALYfIA5DLC4vEYdrUcg4QQeW5yFbLzA9O0W4CmFaHvzeEJYbwLBZKGhKIeZ3xYHcWAiTFbI8kXJOpoK5vrh26DNehQWevbjAp589xzfPLsTV7vvUWqjNs4r++bKUpG8gwJle7qZkUrQ3FaBZjnztOKvx7dEVXpxdIuXGmWPC8kwYNo93pJJy9gJT4DOBN7cULBZuOpY8q/jauKIJnHnfcZOEKe0ib/Q39JwTGPPZ0+31sbk1kpMSk8k1Li8nSCK+Tq5l+Uz5j5sQKZ3NXD9MNdfcPDOQJTmKKIdvmDgY9RGYGpJwhbosEXiuKHZYdNkoNeg+r+VZxGcUPd68zvxB9c5yNUcUL7C738ef/cWH6PQUzBcnWCQj6P6fY7E0W+D89n+v0b7DdgLtBNoJtBNoJ9AC53YNtBNoJ9BOoJ1AO4E/ognsfHSgnPH9Mq1KGEfAyB+ELlRpEOa6jik6gKyusU4yhGkuqVhV1SWtq9SaKAkInAny8opHvwlHG7gscTqCbPHfFqilsIt5VgJn/qoWtzMhiGgzmKpm0K5u1Ab8QVjIlC21qZrCRDb/X5PEHWEzC+oEVEl6upZCK1tX4THtyuQ2wSHTtI4NwzQELCaEo1EkUJHeVSmIE20F1RRNgpZFat3eAMPhQJLSLA2cTCe4uLoScMxSQUkalrUknKkoSJNY0oZEko2/milvFUWlStp5sYq+9/sGnoNBN2gUJCxGtAxJK3JOcRIJbOQQ+ZoJ/i2neQ9Mi09nc6xXoZSwmbotKdflKpFj/ExS8+/zGnQDX7QQBOZVkYnLlRCegJtQl2nkGpYAy1UYyXtncZ2UNJLu15XA1tHAx+HBNgZdTzy69FYztR0mjceVkJbXmDCPmxbLddoU2qXUFlAdoqHfsbG70cEgsKAUMdSarm0Lju1CN+ybArOmJFGTNQRJkBLAEw5K2RtfjMqiP35tFuYlWN9oX5jMJmTjsqOBgu+pILq7Sc0TpvPfFqd4oxuXtcHCPoJY/pq/aBLeVLcYksQ2VK5Rab0TJ7ZcExWwtAqjfhe93lDm+Pp4isVsjqGn4Na2h0f393D//iE8z8P1ZI2jV2c4Pz/HcODh0Tv7YBD66OUJLs4v0Q0M9HoWNjYG2N3dQ+B3RZsyXyzkfVO7wgQr7xSmb5l8pr/XdllU5zYJet2Rkj7eo9eLFV6fnOP4/Ermk6RNMpunAUgl+fo7volOhy5gpo8t/OTHPxC1wq///nOMr6fY2e7hgw/u4PbtTZRFhqdPj/H55+eYTULsbXt4//EGDg82kDJtPJ2LBsexLXGsdwMbmxs9jIZ92TThyQDdNNDpdHF2dgHLsPDk3UdyWmK1nCMMV3If8nnDDSOlLqQgkGuRzwR6122rWScsIyyyXGCratBrrslG0eX5GSZX5zdFjT6+/PI5slLF43efSAkkAb3jBhgON+X5tVwvEcYrZEWCoipuHPRU2VhYh5X4wX/z2RF+/8VrJGkM19FgMa1NxYWU86kCWek6Z1J72O+g69uNS74k5OemlQ/VdDBbpfjim2M8O75AqpTQXN7PBgyLaukChlXDspk+pi+/STb7viWzK4tSNBlMOfPetQwTaZwjTfLmmaercJj+rzVMZ3xmqAi6LnRTETVIHCYo0gZSyzO3ajb9qEyiQoOgmqdQyLQZ7k/jClqlYOS7uL05QGBoiNdLJFEkWqLhoCtaJXrxeb8nSY4kyW6ulSKQnIWq3ChcrSZQtBh374/www/vYWPTRxzN8ebSAJxfYhXaLXD+I/qmo32r7QTaCbQTaCfQTqBNOLdroJ1AO4F2Au0E2gm8/RPY+eRAPSM0MZgElrSpJgCD7k0WVdFNzHSvSTLGIjo6Ten9ZBFVTThiMDSLIlcEaC1ZvsZYH8v5eOxcU5sStqpJWRKcMaFHjizwo2YVVi0lhEya0v9JSEHgQgDUJB8hQKdRHjDNXAn0sY1GqSEOao1KDKNJ3TIdWObyd3zbEh0F3wM9skzK6gZfFyF5JlfY91xJsfK90z1q27ZA1+vJHGlZCyDr9brMRQq8aWB0LClnJgwJzphyzNMUBf88JCgmfJHOuKbcTjUEQM+WEabzlQBZqjOYxu0FnqhACNX4ujgn/kfwzPdPHQLD26ZtC+gUCK8okmAOo6hRB/gdcfvOFyGiKGnS2QZVEJpsJpCjMpBJSM/SPIJoag54BD5Ja1zPIgHEVACwRJDXjGCL64IgmYx3e6OL/Z0N9DsOdOo+FFW0HOsoF9VDlMRI00RStPQ/M908W2VYhKU4vvmama7seSZGHQs9Ajedjmh6wel8taEr1HTUUKpGp0LQxq8vfl1Rjdw0SPI637jBmThmOnuxjkTtQfjIWeSlgiSrkOSFgFACNq5rvj4mYmWtMA6KShLOJvUsQp35581GCP/XYDGj+Gq5IaLSrCvXln9/o+tif3sERbXx8s0EJ2cTOKaCu7tdPDgcYWczEOc0U/RnZyt88/QEebbCu4/3ce/uLhaLa5ydXcp7HvSZQnckJdvtdGXNUKnB9HGaM/1sijqlSZQ3mzTUf3CR8Pe4QTKdr5uNEpZ7WhYi+nUnc1zPVrieruVayTujd1lvNCn9niu6la3NLdw5vIU3ry/x//zdf8J8scTmZgcHt4bodEzZ/Dg7W+DsPEK4yhE4Gu7d6uG9x3swbAXH52PMFxlMXcHOto9b+5sCYDdGfezv78B0bLw4usA//uMzPH9+iu2tDj7+xSMcHu6g2/Vkvcn9X+eIV1Ms59civqEegql/utd5uaJ1jCWT4mUFx3FguS6CTlcK+rhWCK4JRhfLEE+/eQ3dcPHgwQNRZvBZMhqO5FQAE7nrKERRFyhAfUaBNK9Q1jrm8xQvX47x9TdXePnmGqsohm0bsgGhgdH5QjQ6zYkMluVp8h76vQCOwfWiyRqh4kS3fVhOR9QuXzw7xquLMXKd/mYNqqXwUkEzSgHPrkcg7yAIPJHar1YL2Sjio0BKDkV7pDQed2o58ub0B7++4zuAootWhyluw9JRVtysKVAVLL0EirQS2Pzd6RJuwHBzjI79utYkKc/UcxKW0CoVo8DB3qCLLn3VfK5WnHlTlMmTE3IiACqSpJBNp+90QA2Ib1zwTDjvHXTw0cfv4PDOEK6jYrWa4tvjGpr7pwgTrwXOb//3Gu07bCfQTqCdQDuBdgLfT6AFzu1iaCfQTqCdQDuBdgJv/wR2/vKefibJWgKCm2PiBBjiXS6oX8ih1EzYalB1XUoD6WzmR1kxwasiz6hkaD7WSS5AmoCPCVUCVAJSggdCZCZL6Zylf5Y1aRrBc80iuaa0jYCUvFCSqCQkai2w2bQaNQZhqYJSAKFDBYIknKnuIEAkLCf8zlGXKSyNugNTlBUEzfxggpk6ECneoqPYoI/aFqWFgE9DF30BfbIXl9fiJjVtB71uIInQgmVchKBFgdliiTjmUX9LyDLdvfT2hmGI9ToWeEXgzBkQ/nJWBM5MONPByrQiAZtrWTA1qkEad3VNtywBqa5DM1homMkMLccR+EydBP9c9A5ZJvC+3+9D000s16GkYivxuVK7AGQJSxQJtw1x8BI6E6gyKa0ZJubLGK+OLzGZRaS5AlVVKf5iMWST9ubr3NnsYWvURTew4HL2hnGTbOdrYrqdHtdQ1g2vQZIWWEYF5mGFdUqQ3ahTTK1G1zWx2XPREejMhLou7lteT5LkBpJRAUHgTm9xKkBQ1pWUK2ogaiWJI4RkUptfn+5qKdIDS9Qg6WumfblquL7oWBZwR7hMuJ8Xct04E6oQhFWzoJKFmFyv4neGbF4wYc97pRCNAuDRh7zZw6DbEdD6/NUlFusQOxs+Ht/bweP7+xj0HNQ1TwoAVxdLnB5P0OvqePxwH75n4uXRc0znMwRBB71eR7QMHiGqYaIg/OfGBO9FKeZj2tVCljZ+YTrLmdrnPRqGCVZhghdHxxhP53D9AF6nA800RJMyni5wdjHDbBGJHof3N9c6XczDvo/N0QAbo5Ek4U9Or/DFVy8xnS5gOzp6fQumyXuYjvASiwV1GCVMtcJmz8b7T1jqp+LFq3OMx6EUTN4+GGA06OPw9hYe3N/D5uZQnhmff/UGn376LcbjFba2XDx+NMK9wx3s7+2i0+vIPZ+noQDncDmVzSVudlV0y6NJ0rJYcDK+lk2UfrcrJade0MFgtAEv6IoqZnw9w9GrY1yNF+gPt3Hr1m1JaNPJ3et2kEQxptMZ1nHUeLVrpvszXM9CTOcpzi/nODq6xNGrKdZRCsczZGNK1kjVrBnOv/HY5wJ8e/2OAHZbp2ZHkw2RyXwN6C50O8Dp1RxPX5zhbLpARU5rqlCoajFZEApxN3u+ieGoh/6gK5ssF+cXSNNYnn9cmwS83CyIoxQVn7N8wMizQoXNckuNBZK5bLiwEJXPXW5MldzwKVTkSYG6qKQQsykgbJzQUjRK4FxQf10iiQqYioaNwMVm4IlSQ695skQTLRE3Uaj74CZdc/81KhLRHynNR+N3T7EKl3j8ZA9/8a8+wO6eDyDFfHaJZ69raN6vEKV+C5zf/u812nfYTqCdQDuBdgLtBFrg3K6BdgLtBNoJtBNoJ/BHNIGd/+aHzhlTn0wySwpW11ELcWvUFkVWIKP/lmFbpk8lj0z4zNShhbxSBWiFUdKoFaiSINsocFNKR/CpkH8IIKQzt2DGkjoO1t3VlQBnidSKqUCR5ChTkizMYhyPkMV2LQEuZZUBVS5lVSwEdG1bkoaE5A2sZdqZid4amlIKcO73uvADX8A0E8wstGL6jsoJQt/1ionjTICzAGiHkBDiET45u5AEIIEcy7IImMI4wny1kgRoJB7nRlPg2pZAvEaDEMo8CMnowSbgocc3ErUBM7KcCUu6pP0Ntm5Kqpe/9oJAQDHTl3S5Mh1OoE6gzOtC6CypZ24QqIpAoE6nIwlPAia+XkJuXtflfInVKhIPs22q6PkWNkYDbG5tSSndlCnQ52/w5pxwPRXRCV8v1Sq8bnnFsrtMHNXbhKt9T/4Nz9ZkFvWN+5WOZMLWVRgKZCJwZslbyjK7XBWtBpPGhLV8k4YC+KaGjb4rH4FlwDVUaAIcU0nTckZ08PJ9r6MY8+VSIF4QMDXsSAKeGxNNqjUSIM0UrGbaKGFgvs4wW8ay5giopWBSiihLKRCUH3Q4M81NV7bBVCZT39SbNAoY/uA8CBCpXuFr59fj/28Oe9jodbCYRHj1ZoyszGE6OjYGXdw52MI7dw5w53APw2GAisqGNETgGNjeHAj4fv78Ob786issV2v4BMSeJ+/Nc11ZqzXnJacFNJiOA9ujTsKQdPx6tRatQ8f3BcpTp7GKUnzx1TPM5iv0RxtNalWpoZsqoiTBeLKQlHOUNuoI3dThe54Ac6Zlx1cTQCswGHUlAXx1OZM1GPgmej36z21MZxneHC/l+jKEO+gYuH9nhCIDjo7Gcs++++59dDpDHB1d4ZOP38O//i9+gIuzN/jbv/kHeX781V//DId3dxBFIRbTifiOPduRe1/0IUWG4aAjmxvUatCbzkJLgvI8Z8ldhiQKxZ3tu6Y4nPn84XXvDjbR29zFIipwdHwOTbdx++4DbO0eSAFhzbR8GmM+vcJyMZc1y/R3mJa4mIT4/Otj/P7zM4yvVzBNakwa9QRd6lw/dI5z44lPQW4K8AQANyZ4aqLf72Jna4Se7wiI5abAdLlGAR1RpuDbVxd4/maMaZSi1IGK6X4qRDwLfmDBcgHbUdHpebKul4ulaDy4Lgn++Yzj/c5nBDdjZNPqxhXNTQnDulEfycYMvecBTNORNPhyvgJYCsgbqJSnT1PgyA0+bjByYydn0WeBNC5QZTV8y8JmL8Dz38VXAAAgAElEQVTQtWETIvOEQVkLcO72PJk950KHM+fPa8PNKs6Cz1G+1JyFmNkSh/c28YtP3sWt2wMoSozp7BwvTzQo9q8Qxm3C+Y/oe472rbYTaCfQTqCdQDsBUd+1P9oJtBNoJ9BOoJ1AO4G3ewI7//0v/DMBGPTa5kyWVkgrpiqZ9FQlQUndQyFlckyu3agMihpRwqKoWpK8UOlZbYqohJsykigBVDo+WShXYJ1UiGi7IPZjKk90BQ3IIWHl3yOwMKj4YIFeXQiQJcCwWbBlE7oQsuTiIib8cVkMKE5mU5J+LNYirKH4gGAocFkW6Aq0FnUIS7NYwGdQF8HENIu3CNsVSUIT/PHvEWCuliHSohAfsgDYupSvTb1BlKSYzReIokjmJMfaCYUVgl7qDXJJe9NdzLfXsErCyhzZDfAjcOZr5lzpsyaRJ5T+Ll0rPuSGiTZFfpwZtQL0GvM9akwYNsV+TG4T2NHD2sy9KRkjmCQA5mtjydeg52NvZwu24+P16QSvTppU7iJKEaUVVEWHS60I1SpUm6BCkvJIv4JO4KHjWeh1bPQCQmcTSq0izZpSvtU6RkIJLGGpJCtZzJdjts4xj0okXGNyXW8gr6rANTSBsH3fwEafhYJMixfI4li0AQpVJJI+jbEMI5kH36tL+KqzXLFojvGTo0mZX4kkr7GKKqySQtadYGNeG7lGjVpEvtPlJ9VUejCRSnCviGZCJw1nKr8o5Wtz7VgWARrvEQLLAv1ugNt7IwS2hTwtMV9Eknine5t+253NEfKsxnqVyueOBgrefbCF9x7eQde3MJmMcXx8iuVyLc5l2/HkXiFQZhK7KSQ05ZQAU+v0MF9NFjBMBzvb1Jr4sJnsdSxxafN9Uh9yenGN49NLSeXqOmmpCEDgd3xJfhPAM+28CNfy3riRwOvNwk36fNMybXQjWpNeJ1jWtBqOzUJFE0Wlidt4Ollj0LXxsx/fwXuPD+S1LpfcaKhwfjHFm+NL2Qj5s0/exw/ev4XZ9ArfvjgWR3h/FGBndwOe78i93g8CBK4nu0VcM3JPlCmScArP0RF0OnTqoNYtKZUsWQhZ5OIUvjp5g9OTYwHst+/eg+4E8DZ2MY8KvHr5Bt3uAIf3H8LvDuSSr6dTxMu5PEeux1f44ouv8MXXR3jxaoGrKfUvMRYrOsx5+oFwt7gpBWRJKU8iNLCZ73djOJT7b7VeSiq+2+ug1/Hg8QRFXSJMEtG8UKmRwcI3R+d4cTzGIsnAh5PpWbK5wWtkuxpcX4fBx5hGzQVPCfCZ2iiFuIZYmslrxEQ7n1F8DXwuJEkiJZbNc+hms1ClnoRyaF0AsjicqZsB3eOarKvmlAeTyM1aJ3CmGofajTKt4Fs2dgZdSTkrWSZgn+tECki7PlyHxbHN82EdRs1Gl873wFJFPtt421UwzBqP3t3Hj3/6CNu73EyLsVhc4puXNXL1Y6xCp004v93fZ7Tvrp1AO4F2Au0E2gn8ZxNogXO7INoJtBNoJ9BOoJ3A2z+Bnf/hT4Mzgi5NI7hSMZ2tBboUN8VoTFv6rs24p+gbCGcJlXmsn75PQ6emwoFpSk2bJIUJCpkKlA8qD2pVYNgqoXKjRERAmRbi9S2+KxhU1Kb8ShK7LHGrBNoQOPO4uCnAi8C5RlWyTCyXJDQhKqEzIaSm0VlaNZqJKhdo2vFdcY4yyUdA+d3XoFaDAK05Vl5LYpVpUSaFCUQXiyXm9MSyNNH1pTCQkJuFgEz0CUCPIlFIECJLalfANIsLNXHlLsJENBIEonQwEK6xBo8wVlzCBLMCvAnYauQZfcWE1M375mulVoOXgkfe+TOPyVMFIYoIcW7rsiFAWt1cska1wdQl55AKnCsErrOgcMjE4qCPChqeH13g6ORKwHiUVciKJh3uOwTOzfVogHMmCgbPs9HvuBj2XPR8gkpdPLpJytJAAs+s0WbIe2wcs5zDZJViRuBcADlf240bmbPgK2e62Hd0KSPsBg5sgzlrer0ZRCaQZzI8lYJA/prJXNt2BKgy6d14mFmOVkjaPpKvW0janvy9ulGuiLJF3NMEYY1OgAWWknDmGiN0lnRzo5wgvOYGCx3CLDy8kZXLutoe9bA96oqHnMCZ6U5xAKcpHIeJ4C4mkwWuruYCKm8dBHjyzibuHmzLfGfzqSgddJPp1j5My2HQV5LHUlhIsG5bAsQvxxN88c1LvHh1Jp7d3e1N3DnYwdaoD882RJdCeFzWmpQDvj6+wOs354ji5vVwI2jvYAuD0VBS5lfTGc7H16Ih4fVmwZ1JfYuuI0pTmRuBM9cl1ylBOxO7TPPy72iaCdSaFEj+7EeHGA1cAcA1+GcOPvvsGb788lvcu7OLn//4AXY3AyxXSzx9doJvXpwjq3LcvrOJB+/sYXtziFG/J/dFVanwOwMpkFzOrnBx9gId38BoNJJkdK6o4rDmps5ytcKzr45w9OwImprjyQ8e4e6Dh6h5ciIYyHPm8uwS3f4I2/uHMGxH7rvL4zdYTK8x2Bhgvpjj0998hs9+9w1+8+kx3pwuoeo1NPrsTRYXUtdyA3hVFuFRYaLBVFkwamJzNJKU83K5QK1UCDq+3GMsK60KbkrFWFNH4waISxNffHuKV2cTxNxUIkD2eEqET9MUliSbbZg2vehR403XDUkTyxadwrR1s94Jo6m44UYb1wfdyeL1LgmdqeggbCaMpu6Iz+pKygWph+EziC58KeS8cYDznuLn8kQCNwxEZZPX6FgOdgd9jAIXVZpgvVwKcA78Bjh7jil6I3rbuQHHZxR1N1wnfIbSmc3Nm62dLp68f4h337uNzW1u6KVYLsf48lmOqPwpluu2NPDt/1ajfYftBNoJtBNoJ9BO4J8n0ALndjW0E2gn0E6gnUA7gbd/Ajv/018GZ0zwem4fVWnj5dEFLq/nqNXGQcr0MVPCTFKmcYw0XsMi5ygh8PLRg13cubUtaePlbI7Z9VRAJ8EEQSdVHdRnQDORsUSLZXzzEOfTCOfzHNQGJzQciDKiKQBkMtmi25QUSmmUHIRAjX6ChV0swCIkVuDTreq6oiGwHUegTJalUnBFINIhALLM7xUa/Deo0SCgpl6D/59niaRefc+By6Swqoou4/JqImVhnh9gY2MkSeIsSbBarxHHLLGrRSFxfX0tKch+r4fBYChlb7PFGuPpUtzGLBjkTPh6uvRFUyV8U6JYK2KvRpbX4n2mooMAnHMgWCZ0IoDkB+dIEKgxBSvgj+CIsDpHFK1FF8FEOj+foJEJZ0JoKjkIpwPPEwBPwMhUelqqGM8jnF5SLVCIY5c+5cDR4TDKqSjiRObmQI0KgW9he6uP7VEA32o2BdIkQUoQ3MTTBa6zbJJwq8gqREmJdVJjmdRYZ7zWzNsKn28SxjffcRL+8j0T7DI93e8EUvhoqoDO6rgbFy3T5fSzEMRzI4MFiwRlSZZjvY4kaS3MmzCZpYIE1qJEaEoxqWIheJSiSeoQRJtRC4Tj9dVvEvRMl1PhYJgmgg691ypQpnD0Coc7XexuBFBrDVFUYTYLBZ1vb24KgKMGgWnUJIug6TVu7W/h1t4mlCxFuJjJfcOvneSxuJb9YABdd2T+oqQR77ciiXpuaJyejfHNi1O8Pr3CehVJWeDdW3t4dP8WeoEpRYzc7FB1EyU0SUI/e3YsBYXj8Rp+4ODO3Q3sHoygmgZWUYQ35xeSyCYcZKKc64jp+VWUoVaYUnUQhalsWBBsuq4tsF5BgU5g4b0n7+AnP3qCUc/F61cv8Or1G5imj83tA7x8eY6zk0v87Mcf4OG9HThmidU6wf/2f/we//7vvoZiavjRT/bwJ798jPt3D+DaOqaTMepax/2HH6Dr9TC7OsFyfgLHYdJbR7SmFz2C3xvA6fXw7fMj/M2/+x2uxyX++l//CH/yqw8R9PrN7PjsKho9hOH14AT9prw0S/Hy2VNcjS9x+/49QNXx7Tcv8NVXR/j3/9cf8PnnR1DVUhK63KDhM417OY03vUkVdwMXgWfJxoTnepIQ5/OG95jnOeh3O3B0VbQtWU5/eILKsHC9qvDbL09wcjWX9284BhSd93STACZwHmwE8Ds21uFCUstUmPB+5j3F5wJ/5jOSG2cEunyONfdNc6pC9CvcPOHzzjDF2xxFPOWQI0255hW4tib3OG8OUSl9t7HFhHvRwGk++PVKQd91sdPvo+vYQJ7J85+bMHzPdNr3Om6z3hMmwukZb4pB+RoJ6tfrlWx2PHn/jgDnvYMBdvb6sOwai9UYXzzNEWYfYrEy24Tz2/+9RvsO2wm0E2gn0E6gncD3E2iBc7sY2gm0E2gn0E6gncDbP4Gd//nfPDnjkerJdYyz07UkROkYqBTqCkrxN0vRVMk6uRL9jopb+wH2twfY3ehjc+ij67miwIiWK1yenmMxmd+oChTxyxJaMvlKkMVyrjArsMpqzFMVk6jC1SLGbFWAXVeEf80Rcg2eZ8GyjUa5IUe/C1FfEBzWBcFzITCKZV6WZTWpXvpL61oK8nwCG8uAzQ/CS6aUJV1cyK/5ewTOWRZLIlqAcCeQFCXTzefjMZKshGHZUiTIJDVBTRTx2D1B80xAEOGUrumwLSZhbXkNYZQhSql3KMU/nKWpvG6mdx1Dg2MaDUTNCgHXGVUmadEUb1GnQG2E6zTJ3ZwQk+7nHHHCBKYJz7dRFLkoQnz5NcsDmbJmcrFqQHrB4j66VUtYlo1OxxePLUsOVdPG1XyNk4s5ZosUyU0qneldz1YF9JLbcswEd0wvErp2fRN7mx42BjZ0pSlPI/gmpKMOgnM1DatJJhf0NtcIk1LKA2frFFezNa6mIdYEmzfcWfiw6EJYytfoNnSFaWSqVZrCPpN+Z3HN8n0RMtdNcaVYMYjDCaWBjNe3auAaNc2S/OWyEnVLo9TgB1O7hHP8hpcpXxYgcp3QGVyVLGVkMSaz2IqoXAxqJYwK230bD29v4HBvQ5QTX319hpOziawNurGZXmY8mQWZ15MZ0iTE3paPR+8cwFAqrGYz7GxvYTTqy9/TpQiQnmqHGXlkhH7cpJFMLxOnOS7Hc/z+ixdS7JgxbV4WGPUD3Lu9g4O9EQY9TyCkAPhaxWqV4OJiivF4gfU6kdQroXOJAlGWoACwjCKs1gTlTHhXkpSnv2EV5ihrXktbSh+pb+D65mxUpUSZJ+ASu31rE+8+uo1+1xU1BVO2WzsH6PY28LvfvsT5yQR/9Zc/xeMHG0AVSxPjZFbgfJxgvl5jvrrCYODi0cN72NwcyH1sGjaU2sKv/78vcH56go8+OsT+no+6SKFx94A6CNdDWgNfPX2Op1+/huP18aOPfoKdvS2gZnGeJ+nwLCIcrWE4ARy/KxsuVRbj5bOvcDW+wuGDxwh6A7x5dYLPfvsV/t3//g/4/e++Ff1Io1Dhc4epayb3c1SKKgl/JvCdm7UouiGdznY+D1YC5rc2mjXAa8di0TBNERfA5TzDszdzTOIcuqNDtzRJRSsq08q1uJtFqWHRc581JzvkfiC85i1NnZECx+UJCkXKSptTFTrqWkES88QJn510w1OJws0fFgAWovDhbOnr5v2ap4k8O5riUj4reBcQElNJVKPKKlg10LMtDH0fPZdaJQVFliJOEim4PNjbReDb4tJerRq3Ou9L3ntcU0WZYb0OYTkmfvHxEzx8dxtBx8D2LtP8NebLa3zzokZa/bQFzm//9xntO2wn0E6gnUA7gXYC/9kEWuDcLoh2Au0E2gm0E2gn8PZPYOe/+9PbZ0zGzWcR1qsYhqnBci0BbQTOSRijTAsBpJ4FbAxM3L3Vx52DEbaGPfi2KaVfbJ1K1xFOj44xv7oWzylBMWF2XjUuXCZ2S6hNAVitIVNNhKWKybrA5TzFeEHfbyFJOcs1BJLxGDsVG0ztEqSyfI8gMk8SUQk4NtOXLOky5Fh4yrRhSRBtoON5ApyZXhU4ZBgC35iYlgQj3bWkjxWPm8eSrKbHmXqDZRiLyoC6CSZHHdcR6MxEIeFvFCWYzgj0wkZtobMYUBcgTjhE+BJn5T+7jQny+clFAVNRJCXpWLqkwNOEaWniI1WSglRT8Ei/4zmNX5VAOi8kVc3EMJOZpqVLgpnlh57vSqKSH2TznA+hT54TUqeSSjQJnFm25zhQVV3e1+k1vbUs+SMkavzFjkUY3qTLqZuQ1GPGVKOBQc9GPzCw2bfFuWyotVwPl8lwz5HSMiooqAcRykvozOtd1KJPWcY5rucRzsZLnI+XmMxCxEkpCWTOhp8rFnCuFxGBN0lvgmICZ+oA5Ki+uJqZ0GxKFuVz5T1TJcJ/gc5sFgQSOFPbcvN7KhpP842Hl79Lp62uagIYCVVZNsndFb4krluCY6ZZTa1E39dx72CIDx/fxuHuFmbzEL/+zZd48fpCNggC3/t+HXJmaRyh46l4dG8TTx7ekoTwdDKB7/sYDAawXVc2NyroosMgcBaYTrcJ1SG8BoBobr58+hIvj04RRrHAyH7Xw62DTdze30S/58h7pVaB6yjLKsQxNz0SRNS6UJGgKBhPpxjPZtAsEwbd00WGKF7Lxg3XEW/jdUgtCtUZtqw5OqkJo33fkdLJqkhRlzlGwwA7W32Ypob1aol+f4j9W4dYLCI8e3oM1/bwV3/xMwwHGhazS9mUSFIVtebA8QIkWSx+4iG1IL6LTr8LQzcwPjnHp7/+vSglPv7kCTY3XSThHEUSIYkjSWjrjofFOsY6TOB1eti6dYiQpwNWEbb3b8HzO8jTxrWdZbXoNFzeI3mENy++wXQ+x637D0W3cX4+xhf/9Az/4T/8Fp9++hSTyUpmKc5ulfNsii51Pv98G4FrSkJYVxTR5xAI8zQBnwnU9Iz6XfQCT04RUFmyWK8xC1Ocz1K8vFgj5MadQ7jfeO8VpZRiQj8w4HgaFJ1rLm+UOjz1cSMc/26tU+XBF8hiUtEDadr3hX+ExfxDFl/yg59DTQ+Bsmxg2bZscmU3JxD4nOIzk88cSmxKKjjSClVawFUV9B0LA89F16Xmhn9eIE5S2JaDzdFQTr2wgDGMQrnHZL1wAYo0h2qgAhtbPXz8y/dx+3AAVc8x2ggEss+XExwdm8jwMyyWRptwfvu/12jfYTuBdgLtBNoJtBNoE87tGmgn0E6gnUA7gXYCf0QT2LnjK2d5AQF6/Z4pRVACYVnuRvCXFfBMXVKaPV9Bx9Wxt9HH1rAjx8tZDBbT+ZzmyMIEJ8/fYDWZivOVsJAJOv5Cv1E0EHDw5HfFgivDRK07yKBjEpd4M07w8iLBdJ1BJfj0bHldjWNWkzI9/qxUFcL1StJ6nY4H1+YRd0NADI+JR1EoeoleJ5A/o1KDoIapP0my2pYANsum+5lAGyiTEGUWN9DYsMQDfD1dYLJco1INBJ2uJKkJNDN6qutaEsfLxVKK+QRaUnXBRK5pCuAL47Qpu1vTcdp4VpMoa2bqGtgYsPhNRcq0YqVANywBN8v1WsArAa7AIMJURWs8wUyLy0dTzkhIy/fF9061hqbWAk6Z+SVw5jz4byqaIaBzY7ghCopXp5e4nEWIMkIvFokpcExdjtxTDdsAZyZaCbFV7Gx1cff2EMOuBc8AXLpgdfqNbXHXspTOMA0pW5xOZshSfh5903pTIqhqyCoFyyjHeLbGy+MJvnkxxvV0LUCdCWWpY2MqWXKm/L3GS80PUYyIdLlJNPNn4dTyZ/z9puiPP/j/BHH8U/qduYHBP+E64rUmVG7AMlAWtbw/29Zkk4KbEwTcnD/nXIh7mwVqtSS7331nHx8+voudUR+X4xn+/tN/wjdHp6hVA5ZtS0J9OU9QpDV6gYYfPN7GRz9+hPuHO+Linc3mAu0sy0WXegivI0B+FSbiRKdDlzNnvJwbNkyrch29ObnAy1fHmM7msmEy6Hewsz3A1kYXltWoTPi5vLaEh03pXynrL4ozWS+n59c4Ob+CbpnY3B7BsFRMpmOkKSE2RKewWmUoCmoRTBQgjCwExvcHHXR8WzzWZZ6i1+nI70dhKIqSO3cORSfz1ZfPBAz//Gc/xE9/+gHC9QTHb15AZcJ5soaquXjw8DH2Dnbh+k6DJnkiodtFVeU4/uoPSGbX2NgcYXN7WxL768UY44vXOD9/LeB399Zd9IebcvJAM23AdHD04hVWsyXuPXyC0c4BtxyQhSmuzi8BXcfG9gaQRzg7PsI6jrBzcAee38PkeoFXr87xxZfP8Y+/eYp/+qc3CMMYpkmHebMG+eyyPKaeWdSnw9F1mBqVGwZYfcr12HjFLXlGDLsdcWIzQT6ezTFerHF8HeHoco24VuXZViAFFG4YNac5uj26vKnZKFHUmWwm8d7mphg3RXgSgvCYz0Audz5HiYnFZKNx08dDnqlYrxLoailFjwKTi1K0PEzA39w8clpF7ES0ZxQsKKQvnhsOKjJuaGU5fF3Dhu+g7xM427D5/AaQ5lxnhTz3PZ4a0VVxSvP3eTpGvOc8paCV6PZt3H+wix/97DGGIwdFGSLo2CjKBKtwgdMLH1n9U8wWeguc/4i+6WjfajuBdgLtBNoJtBNoE87tGmgn0E6gnUA7gXYCb/8Edh4M7DMCA8KUXtcW5QPBD1OP9CgPOy5GPQ9dl4lhDYOOhWHXx7Dni+O0ZBqzVhCtI1ydXmB+OUaVZLComdCZlLyBoXXjC6VvlIlgglSWB7JAq9QNlIaHGA6uQwVPXy/w5nIOaM0RcaoUJIFKaKzUUhjIdDOdy6NBD4HnyjF4gWb0poZrlHkmpWv0Fgc+/c62lA7yKDmTwCwH9HxPoJ7GY+BFAq0uBDjXiirla5eTOU4upiigYbQxQr/XQVnSFbySn+Uo/Xwh751AzXMIZprUI7Ef/cFpWWG+TKQ8D4qOMEwxn60kBe07GkY9B13fF4AVrhNReRRVDs0gSOaxe6YVGyerHJ1PM4RxgjjJpYixImgVsN9AYsdieptp2Qa+MlXegFMqlpvj93FaYhVz9rWUQ9IJbCgKPMeAa0sNnviDyWQdy8Td29t47/EtbG/4yOI5qjRCx7HgOw46vQ46BGyOLfMnrAvXYeOUZco3IVhTpRwvzgucXlzharrCMqpwvchxej4X1zUVGUWBZjNCUdmOKNA5K3PU3Pzge2HpHxOdBNQFvdL/DJyZb5b3S9f1TXEi/7QB2E1JIBPcLCjkGlIZwSaIZkr6Jt1tW4SGBgyDyfymDJE6ESbGb+14+PDdbUk4K9kaJgG938H59QLfvDwTfcrm1oZAven1TNzlPc/CO3e28OjuDnybAJOlambjugVTwz30BpvIK2A6X0qCvcpp9GY6myWImbi6LdsR4Eiv+Hq9FlUKR2Q7OjyXkpRSwCL/WRY1EjQrKtcOy/XWmC5WotuIkgoXV3NMZ0uMtvroDzwsVjMkSSyfE4UZkpgkUodqmFCY5L2ZCcGo6EaKXMD8/bt3BYienZ1jb38P3Y6H6eRKEvbvvHMX7z95iF7Px2I+Fr+4L6ljSEr7+YuXmC9mePDoPj75sz/Dxq0D2VDIppdYXr5GspxC5YkB1xdYulpe4/TkOc5Oj9AfDnDr8K7MazZfoD8Y4vDOffheR5zFim6JL94wXSi1ipM3Z4BmYP/OIeoiwcXZG6yiEL3BCIHfE+XI1XiG2SzCZ58d4W/+9j/h8upaSlD57KIqxnTpTedaKpoiUvridSpGVDmJQNcyrwnv114QwDZ02fTghtA6LXB6Pcez4zGOLpeIKsBw6CBngpmqGwWep4lSg6lnzVQQdKlXob87alY4L8lNkp8QWUr+qLDIuRmlYX9/F7/4xc/R6XYF+H/+T19jtVhIypn3CTfX+Ezia6RGg8/g78sus2bd1AThKotRFdRphsBQsd31sdEN0HFNOSnC98dNL57q4CcNex3Z1OP7XK0j2SjLOAe2fSLHzn4XH/zwLg7vb8K0uXkRw6a7Wko5+SzwEWU/xGSmtMD57f9eo32H7QTaCbQTaCfQTuD7CbTAuV0M7QTaCbQTaCfQTuDtn8DOhwf9M3o3WZZGRbGusHasgGspGHZdbPYDdDwTplaj37WxOeyIo9SiJ7Ru4Jih6phPZzh9/QbRYiWeYKZ8qbCQgitxeuaiaOAP/kwksU4KzOkHZtrZsqDYPmrDx8WswPPTufh+WbrH4jaLMFccyk1ylz87dlMKSPcyU6nUMNB3HIWRpHMJpL8rAqQSgvBaPNCaAt8PxEVKwIwyg1Hn4mYVNQed1vMlTi6nGC9j1JqFbseX4/QE01ka3iQ9M4SrdfP1BM5aAp9UuqorICoqrNMSi3WKmNxVsxAmBVbrWCAPC7dMTYVnuwgcSzQkeZqirgpJrBLuMM5Ib6vjNkC3Ac7893KkeS2vlSV5TAlbpiYAkqBMUtB0uupMOzOFWMks6eWllzqrFZSqJjBWqZj4reAaGly70UeYXA+GimHHw73b2zi8vQnP11HmIao0hq2roizZ3t1Ftz8Qz+18uRaXr6THdVNgbhZnsgkQJxkWqzXmy5XMplIMLNYZTq/mGM9WiGLqRwqsCcIzFpCpkiIXHQtXEGOdhMVSTFiLGoDfrH730SDapojwe+B8Uxwo6gxxODdaDqpA+M6ZkOdrJIxmkp7JcM7asHTZEGjUKRkMVcWTdzbx0Q9vY3foYnF9iiJNsLm5Bd12cHo5xenFWOCobTui89BkPRgYckPBM4EqFZ2LRyDpeLBtD7YbwLAcRGkuzm8CUsL0Ii0EIDdOblPulcVyJfcQtQ1Snslx0DFcUxuRNAoSXue8RJYyTV8hrypJU4dMOJdUtdSYLiJMZgvyfLiezgyzzJTrhxsecZijKFUoui7paiZ3uVFDrQgT9FkSyWbSu48fSZL66OgYh7dvYf9gG0myQF2lePjgDt5//5GA8BfffovZfI7hYEuS089fvMGXXz7Dixen+PDHP8C/+bf/LQ7uH+D64hhXL7+Glq2AIhNtRmdrXxQ88WqGIl0ijhbNxnnaxs0AACAASURBVIFlYbVa43J8hbwssbW1g8Pb9zAYbsiGxdXllQDRQX9DCh3ppN7Y25fnyHwxRxRHCIJA5rvkhlGUoihU/PazI/wv/+v/i1evqEjR4PkE1809wqQ7CwVZcOjzWWTQ663J/U5vO4tBeQ2orSGQ5/MpLWqs0wpnkwVeXUxwuUyQ0lVusSC1hm5U8DwDQWBKIrioMtlIcH0LuqGKC55p4iY1zM8xRHPEzQHeGyz+ZHkmHdj37t2W13F6eoGTN+dIokRmVRd0rBuy/r/zvMudUiqS7pdnDLiRQ5+9hizOUSUFhp6FWxtdjLq+3OtM/lPvQdicREzosziwA89xJI29WoVyb7Nsk5AeyHDvwRZ+/stH2NhxoKhUCjF5zZMcTEtXeHVsCHBuE85v/zca7TtsJ9BOoJ1AO4F2Av9yAi1wbtdDO4F2Au0E2gm0E3j7J7DzycPtM0KNukxhaDksrYZn1Rh2LGwPAwwCV1LPlqlgOOhgOOxIupMOZaWs4ZqO/Dy5usLV+TnqIhdoyw/NMG5Kr0qBVRQVsPAsTRNJ7q6TEpN1hpRAkJ5cx4XfHaDUXRyPYzx7NcN4lqDWTZh0K9NfSnhdsCCLkJzOYR0uAY5KBQidqyzUSgXKsXSQnlGmdAlMxCissDTPhOPYAp3pXq7yDCZKeJYmf48ahsvpDMcXEywzns43BTB1HAWuXsBQCoGWalUIIE4SAqtCigNZyKeohsDmyTrFZMWStBxJQXGwjShnkR4hj4aUoDHMUJdUlZjod2yBvtQ90LPKIjBCI88ncGbhIf2+TXkgk9M5ATs9rTmLv5i21MXBTFDI9DjBsqox3aiL15egOuHRfB6l5zRYSNbsAECvK1ga4FpAx1XQ83SMAhvbAx+7m/TsmqhVFshRv0HbMOC7Lra292B7Aa6uZzi9HEvRHnULAZ3XpgVN1cUjPL6eYrlc3RSfeZK8XsUJrhcrzEMmwAvMVinG0wjTeYI4JjBvyvdYclcSnlHzQQ2GJDIpFPgOODewWT6+U21Q43GT8xbgTPUA1SHUshCkEjpLuWLjGrctwsPvgDOhbo2EaeEkR8cx8YN39/CT925h6OuYjU+QRisMh0MMRxtSCnl0fIL5bAnfCzDsD0Wxwq0WbipA3kElwDMIuugNBgg6fdGcENTzuiiKBsfyRHcQriLxAtumLfCeifrLq0uUdYn+oNtoYCTRXyOOqMyIRfXCtKuA5iwXD3TEdclELJPxeYFVmGIVpYizDHESoSxTaKYGx3Ul9RqFqSR+0+xG4yKqFp4waICjUtP/G0ly9tHDd0TD8Pzb1xgOBnj46A56PZvyB9w53BEAulot8Nlnv8N0usTW5gGmsxjPX77BZDLH+fkaP/v5T/Fv/8f/GhubLr754jd4/fXvEeh1swmzsYP9Jx9KmWY4vYZvaVJSR1/09fVYTjSsojWurseS/r99eAd7B7fl/b74+kuUcYw7d+4Dio2sNOD2NuB0B8jomk8TUWOEywVm4yvZAFMUA198eYb/828/w7fPz1ArPPXBvHopKXcqSUwT4rHmBzcT6LWnG55pbOoz6DBmMR9POvDaMN28iiucXS9xMpljQVCsq1BMFmQ2/14nMNHp8FQEN5lYTkjFTd2UcOqNp533LK+taZji4+b/8xnFe58pdJZaqkolz0R6uBk51lVDND1ZXNycKqFbnmWaoihHXfB52Xie6YS3TFcS4uEiRpVW2Axs3N7qY9j1pCzWMjS5T6bTmYDwbqcLz3VlcyWVjZkYq/VaXhc3BjWjxLvv7+OTX72L7pBp+6xRlPA5w/LWKsc331bIqp9gubLahPPb/71G+w7bCbQTaCfQTqCdwPcTaIFzuxjaCbQTaCfQTqCdwNs/gZ1fPtg+W68i5EmIfkfFwXaAUY+e3goB03wWj4m72NneQG/QkVSlQNYwhg4NpmpgMZ1idj2hRFgcpizY4zcSBCCEOYQh/CAUZqq0LHIUdY15GGE8XyElOCEEtCxYjs8z51gmCo6vEnz+fIHzaSLH0G3PkmPdBM5M+kmRXd/HoOvAMTWoqsbKLIFty9UKSRJJ2nA47GLQ64hjuSwyVFUJx3FgGCRKNVDk/6zUoIRZVbCKIozF4RwhjHO4poF7B33c3euh75qSAFbrQlLJxFIEQRU/qNEoaiyTAtfrGJdz/jsJllGNpNSwSEqsU2IsnapURFEhGgTOy9YV+LaOQceV1DbVGPxoztRLq6DAxJTAHYoAZ4Fh9Cwb1k3Km+oSqjIUFFL8CHH4UsEhrmQp8mswaCl0VszJYA7aUoHABra6Ou7sDXC4O8LGIMCg50uR2SpcCmzsdzz0Oz5s05RU8uX1AufjKS7pbs6oXGgS8DsbI+zt7srrC8MEhqbD81xZE3Eak4chqytJfS+jDNeLGCdnM5ycTbBcZZLg5kdG44kKAc7SR8iEND9u4DKhlyScJd3cuJ654SAiDjGONNoRTpKXV5zgGgScE0tLKaGpw3JMAZlMmRLuE8BSkfLgziYeHA5wZ7eDoW8gnF8jXi/lcxrjQVPWR8euFLfxhVVMGqeSCu31u+gPqLAYoNvpS1kg/z5L7wiFCSxtm4WUTNtzORby9QkYCS7pJOdapoaCUHJrewOuawvk43UVzQKXcVFIKpvXme+MIJClkZwVk7/XswUWYQTXZ8LawjpkceNE0rOm7cjrX69T2ZygA5qOFgJEKetk2SZVJEoJzzUl1VwWCp49O0K4jsSBfedwC3/xq4/wgw8eIknW+Orrr/Dq1Qn6g01sb9/F//13X+Pv//EzbG4YuHN4C7/88z/HTz76AfL1JZ5/+Rtcnx3BqAsUaYbe3m08/ujP5LV8+8UXknK+c2tPlB2XVxeiL9nd34VhUxPDFC91OQXGF+c4fXUE1zRx/51H8IIRSsWF5vVgBENUio4sjlBmEdJwjmi1QJYksrmTFTrCRMOr15f4+ukzvD4+xnQ6l+vjuL58nTyJRccSeLacrrBIpZlA50mHJINtWVIeaVk2ilrDKgGevb7E09dnWBYZSkOBZnG9qdD1Co6jImABp1GLboL3e5zE4onns44bEfS2c6GZliXXkpsUeVHIPcznJhVF1MBIUp0e77hA4AVQFRNXF3PkWSJfh2ltrnduhSi1gpxKHjlEQd++jjwtkYUZlLyEpyvY7DrY6AfidiegZ9EqNzi4waapmiSqLdNqSlLz/MbXD0lnu4GGJx/s48c/v4vOkEWxETIWTqKS4lK+pq+e8j18jDByW+D89n+v0b7DdgLtBNoJtBNoJ9AC53YNtBNoJ9BOoJ1AO4E/ogns/OrdnTOWfBnIsDNkqtlGx9XgGEw6awJAO56NfjcQkCx+4orQmce9S9QEHAmLqlR4nifAhZCtKZyjk5bJNrqRK+haLcm2LE2QJCyOirEME6RF0SgT6BjWdKSlirQyEVUWnp/GeH0ZoSAUMU2Ba2nG49kQJy+9w/3AkaQznaoawUlRI05TAd70Pvu+A8c2BDRWRSbgiIWBlmkLOGGiuC5SqFUm8JEpwDBcYblkQVuNju9io+dju29j4GlwdMBQauhKAywJBaUMkQVcVBfkNRZJLuWH87DAdFXgepFhvMxwuSgwCWusMoIkRUA1gSxpss73xDI+i+CJqUMqMgyBzyznIlBtWsIUSYjzqH0YpUjTQlLMHAqhG5OWTFFL+llgEJOPNx5k4mWeqCe8vskAU6dha0DXVrA/tPHo9hAPDrexNeoJgOWsOU+qCOoqh6UDXd9B4Ac4v5zj+atzcRivk1R0JyxMc3QN2xsDHOzvCpTjBoGkyw1dACaVIUzsxmmCmOALBuK8xvnVHG9OrzGdR6LX4L9LV3VSlEhFE3Hjeb7hurwC4qSlt1kc4U3SmUnKfwmcZXlJwlmFJSlnRa47vcr84LypLWGKXjoIqxLhKpFitCcPt3F3r4ONroGuowFFijJLBJ5xLa2jCKtVhLIgzKaOg9A4E51Mf9DD1tYWNjc3EXQ60DVDUrhxxqR/IUWSpm3DMG1ZP7K3QEdvUYl6gP8+XeFZxuucyuYD3eMsRaTjd01/uEbgyILJStYE7w+m5/l1OPc0z+X/eQ0JKlk85/quzOd6OsX1ZCkYkjqQKKIfvGATHYobdQeTrTqTzkotJZ1b20MB1tfjGY5fXyCOEtn4ef/JXXzy8YfY2uzh5fPX+N3vn2GwtYEf//yH0DQL//APX+A//sfPZFPi448/xF//V7/C9u4GxqfPcf7qKTTkGPS6cj0Nr4PR/h3MFyEmV2O4jiWQmddlvVyiM+igNwigIpXNMt6H/HfPz87w/OlT2IaJDz74EMPRNgrFQq170L2B6HHSKEQWLYA8RlWk4pimKuL6eo7JbA3LDjCeLPHZ77/AydkYuunCMB1MrmfIkwhd35JnAtUavMac6WJJt3Ypz0g+A7n5lZcKVjHw/HSC56dXCKscNd3QJuEvuwxrWLYC39XhOBoMk/dmc4pBFCnfPWsL2sybEwzc3qI2iCodlooyNc97gBsU/OC9zuI/brxRecLNveb5y0va/D2uQVMzG8Cc8SnA6kNNPq+Mc5gKS0EVdPls9R10eK97jiTdwzBsNpUsG57ryQkGwmZ+8B6iNkPRC+zfGuLxe3vYux3A6VQo6hh5xfVbyCmJNInx4qUNRf8LhKHXAuc/om862rfaTqCdQDuBdgLtBNqEc7sG2gm0E2gn0E6gncDbP4Gdf/Xe5hnzrj23xnZPR89R4Jj0z7Icy4TvGLANFYak6CwYVEYoepMITEvRSBCw9Hs9dLtdUTgQmFGhUbCMLFmjKmMYOv9uhbpiMVkk3uNQEpqZJPgIRllgxzRrSJVBbaC2urhc1XgzjjGPamR1A5MJz0hempI8FYFnwdIJHMloDJT0E9NLrOtyvNs0mOyTc+Si9CB45FF4AjZCEpYSKmUmZXnsONSUAlWeQEeOYdfC3mZH0n4evatlIs5n1gISxDVJboJHpm4bTzIB6iphMV+FdaZgEVW4nCU4vY5wNitwvqgxXtUI6SpmorX+DgYTm/EkfPMz3x+Bejdwm9Iuqi9UOlAb8ETAlSSZHHEnMuIPAicWzMUs7JNEs4yq0U0INGyK9Fi5xzAuoamhVQgsRZLNj2718cN39nGw1YOmK4gyupWZkM4kXU2tAlXaHd+SFOfL12M8f3UJRbNR069MtYgKOLqK7c0Bbt3aQ68bkJ1JOpfAUIoaCf8JdcNQZqbpLspaxdVkgZPzMRZhijApsVilmK9iSUGTg7Kjku5awueGzypSXsd3/y+BMzcBKtkQkDcus+GmCNUAdBBTH8LELssxaxQyU8dzpFySv1+XuXhwe4GD9x5u49Z2AEen27oQ3zb/HabOVV3FbLrExcVYgLHjsIhSF9DHNDdBM0HpYDAQ3Qo3aah8SQQaNmVtpuUIZGUiWby79PPepKO5ecONkwbqUbtAmEgVQuNnZhLWtJjMbtKvXIMRN3NY7MYsLss54wRRFIlvhNeBQFM2XFxHEtZvji+RZiWCTtCUPkYp5TNSAMfNCW4SGJKEB3b3tnD/nXuS/P3m6XN57yTsh7e38dFP3sMPP3goZaNffv4tvvz6BO/99Ef45Fc/E9f5q5ev8PnnL3E1TvCTnz7BL/7kQ5i2gcvj57g8PZJNof39A3iej1rRoVssNaT6oxRth2Xbkq5lctwJuPmVI1mNxe8s15LldasQr45ei+rh8aN30R9uyDMlqwyY3giq4SJcLbGaXvCMgbipQybI4xgXFxc4P78QTUyU1viHTz/H5TWd4zpWqxRnJ5dAmWNzGKDnOwLBWWJJ4MwZc/OIuh6mzzktFoVO1wVenc9xfD1HolQgzSVw1g1IqpmlgYTN/KBX+/uNEkJkbuwVpQBm+r9lA0LS9HzeaHLNVc2UTYs84wZgk3YXrUrKa63C93X5WixK5Y1PN7hBRZFmI0u56UH9EGenIosr1FkFny53DQgsDf2OK6dDWMzKe3exWMgmhu/5cJjK50mLm6/LjbIKKaCleP8Hd/Hw3V2YbgbVSlEiQlknUFRujhUCnE/PRjDM/xLrFji//d9ptO+wnUA7gXYC7QTaCfyLCbTAuV0O7QTaCbQTaCfQTuDtn8DOrx71znodF5tdHb4WwtMzeJYiCdZ+14drG6iLTJKznuvDdTtI0hLX4wV0w8btw0P0+wP4gQfX87/3NjPZHK3miJZTpPEcdRHBMIixKgFGTDnHUQOdWWhGVyshXEFAxmK8pERa///svVeTXWl6pbe2d8ebzDyZiUTCA2XQXdVdbdiGQUrBoDQajjQRulDoSle600+TJkK8GQUVwxHJdpzuqu7qciigkN4eu8/Z3inWu1FNzl+o2qhIEmgkjnnPt3dkPN/6nmXBz21cLHOc3gZyPL1SmORUpMzNMlWMBg5cS4P2RjnBtGdZsXCO8JmpVQcmi7/KVNLNpQBRFZ12R4AgIRzhIiGzpZXiZ1bKBFv9Fh7f3cZ234KjptCzEEaZQi3qxxBViEaNBxUVdRrx61K/DUv9Uio0dAHOy02O22WGm1WOG7/EtV/gepniepnBj6iVUAQ6E54S2tIbIOCprDUaTO2KDuKNEkI6v94kfPkDGzUDTGYLPy2q+u8UDRXTtgqL6Kg2qUE7v4+Aia7lgu4IVHCMAqO2isNJC28/mODxwbakP88vLzGl8iSv5Kg+NRGE3w8PJxgNO5jOl/jy6Ao38wRQHVg2wSkJfAq1SrG/u41nTx9JOp4qFvoisjyTpCS92twIICQLo1rjwI2Hq9s5Lq5uoeoWCsXA1e1KUqbrMIeq20hLVWD0kgV3KdcLkVf9Y2stC2EWlOvkX/9UW8+GoJuwmWl4Kb1kZZ4c8y+kKNB26wI4JsmpXKDTfG+ngycP97C31UWRbJAEK2wPB9geD2HZhIuOQPOb65nAf9Nw4LqubGTQwcvUf6vVkrUiZZlMP1O9wvRpxXLHUtKw/NyYZKbflnzc96kvUdHptN8kxHNMZ3Nx6LLsjcWA/MZevwfbcQQ0s5yR6XamlHldUZXAErdNEIimgWlpfuRUIDANbdqW6D2Wq7VsKLCUbrlcSWqa6yfN6ftmbV8FlXaSqsTjRw/w3vvv4w9/fIlf/uK3sonDzZAnjw/w5z//Pn7w/Xfl3nF5eobL6ym27t7H/v2HSKIEWZrIe2Uql6luAm+6jMP1HK++/Byz2RSTyS5Goy3YrgOv3YFGkJ4XyAma4wT+aiMAttfrIomXmN6cyGYWdT1M4w8HIynJ43vk5phu2diELE4s0OrtwHS6mE+vcXH0AkoRCRxmAlwjVNdrN32aFnh5dIFPvjwG9BYur9f48MMXWK8CuKaCfpsJZyb8HdHHyH1AMxCEsQDcyc42bMfFxe0CZ9dLHF2ucLMKkWmVJJxVg7C4TjmbJl+3AsMALK5L25SiRm4u8LrgBlLOew2Bs/7mviDYWRXPebChuqXeUJJrj/cDFvPpmjyWzeMYVSEqISmbLPl93BRUkcTUYNRemlqnUcKEJslmSynQ8yzsT8YYD3qi0uH9erlYylrjqQVqOfgfyzLrglgFcbqBaqb44Y/fxpO39pAUS+TVCmnpI69C6EYhKhGehLi52YXt/DsEQbtJOH/zf9Zo3mEzgWYCzQSaCTQT+NMEGuDcLIZmAs0Emgk0E2gm8M2fwOTf/3j3gi7ijplju6Ngu6Oj69apZiowmFZluo6gaDgco9MeII5zRFEO22lhMBgJ1NUJHCxLiv8IYMTTnERIQx9Z4gMFtRsFsiTCarVEHLAYrXbMMh2YyNF/FnSlyJJUjvRXpoegsHDllzifRrhaJEgrC7rpSKoOVQbP1uDaGmxdE5ApYE8QmQL1Xyecy1yAM6EVUWOv15NEJxUfYVAD8Y5TYcxE89DDTt/FwNPRMkuYVQqNahC6UyMqB5hmLGBIStSGoikwbB5tp283klK/OCdwprvUhB8Ac7/EKqwwD1LcrmIBzhezDFerHKsYiAsFOeGwItFbKcsrS5bN0XtdJ3XJbEUZQeDML3YPVkxks9itVkZQjMxUK0Ezv+RXVdTpX7p6DR61Z3KSSgs6eSt0HRUHOw4eHw5xZ2coUPb8dIqzi2tUaoFul+VgFeIokET5s0cHONjbkTK4Vye3uJiGCOJKXLdMwmsVoX6B+4d7+O7ztzEe9gQGEzIx3cuUJZO7BGhMXvKIPoF2XYqWYbVey3tb+CEurmbYRAX8IMNyk2KTlJhvWMQYi7qE6hDqQqhTkUI0AfUczJ+CzfIbzlCUGgRxBH46hQMlFCacqUcxCYcdeK4jgugsCTHqGXj6cBuH+yN4lor1aorQX2LY72I07MMyTXgtF0kc4/Z2jiRmmVofo/G4VpFwDaqalNpR3fK1KoOfJkE5NyYWK1/ePxP3nlMra0SvwpI2OVVgyOfFNeev1lgsVlgsfElKEzS73DShqIBgmAoGnhLIase5aFYUVdLO55dXmM192azRGVdW6vI2wvBas6HK47GgkLobep2ZbGfamalZli3Smf7OW2/hvffex+8/+hR///e/QhhxHal4/vwh/uZvfobvvf8EV2dnOHr5Ffb399Df3sPZ5QJ//ONnWCxmGI/7ePjoHh4/fYKt3Z1aYYIS4cZHFAayBmwmZXldRmtR2xi6gX6vD9NycXO9wPRmgV6vjyJjknsuj8n71cXRCU5PzrC1PcCDx/fgtlow3RZW6xirVYTeeB9uq4vl9BpXZ69QpgTxXGNX6PUHclLj/PRM0slxBrw6u8XxxRJX1yssF2tkSSaFhi3HRNu10aEL22KRKTkuE80RsjTFcNAX4DxbBbi4XeP4aoUbP0KqlnTxCHCmPoOgmfBVZxmhrcG0dIHFvN/yMyFs5lrhZyHbKRXhMxP5XMvcpGARIDfT6G4u5DOnMoPrh15nXmNUAvHVyf2B6XkpGeXeUV2zyf+42cHTC1lYwlIMjLsu2ryvmiq6noVehxuP9N3XJzm4zrie5VQF/wc+kiTzeRpiBd0s8KM/e45n7xxiE9/i9PIFgvga/bGJrZ2ObA74Kx9X1xNY9t8gCFoNcP7m/6zRvMNmAs0Emgk0E2gm0ADnZg00E2gm0EygmUAzgW/RBCb/0w/GF0z1tY0c9ycu7u920XNNoCAYZOmZImoKqjIG/RHara4Uo+majVa7J2Va5CEEXjwTbne6MC27Bn+EmmmIIgugFAl0pUAUbnB7cwN/uZRj7ARpmyBEVhSSzGVyk3CUoA26hU1u4Hpd4nye4vgqRpBqMF2vTiaXCXOiAoFsSSgycVxDVsm6KjXEcW1dgDQflzCbgIUpVMJCmoyZlLS1BNt9A3fGLg63Oxh5OqwqhYkUGmF1kiPdpIjonE5zSQcbTE+7FjRTE3WHSr1vnklpX5qVCFOqHwysQwULv4QfFvDDBMsgxtTPcLXIcTbNcbUs4KcKEkVFwfQh/39F7yn9q3wn8nbflOLVbgNiJQHLXyegRZehQmUp4Ju0tOQepUjvTUpVlBKGFOwxsS7liZYm3u57ExcHu104lo2lH+H4dCpe2lbLwHjUFk1CkUdou4YA58nWGBcXt3h5fIOrORPHiRQSEmjbpgrP1vHwwR08f+cpRr2OwCqmNuktJmDlcxN6cmOCiXemsAkWBbDys61YxBZgtlgjSirM14mkRS+mG6zCDCGLCOMMIR8v+3oOdVkg07syr5qpSdyZqW4CaZbf1cCZvm9+H18HPco62m0PnmOjzHLRwRzsdfDO0x1sDz2YWgV/OYO/WmAgwHkAk/DaNAT0caOBJXq93hD9fl/WIV9HklJzUMF1PJi6KUAyTnMs1yyTXGK29BFGkcDL/b1dSX7zmmP6np5mbqww+bz2N5Kgpi95NmN5YAnX9WCYrHuslSx8TvH5Svq99ooLOI4SHJ2c4vJ6IaoKx6PyoQbzhkn3OeC4FlptF1mWiJ+ZepwwpN84rdcTndt5hgf3H+D5O9/BRx9+gv/097+U5DA3Sd59/gj/9m9+iu9/7xlm15c4fv0ao+EI80WOf/rVJ/jkk88QhAscHm7jhz96Hz/+6Y9w5/BATkTItaPUXt8kYLKcSzzDfH6Fy4sTgZm7e3fQ6Q6xWjJlG6LfH0PRVWRpiOGgBwsVPv7nD/GLf/ol7t6f4Id/9l1Jb5teG3HKjaAMnf42LNvDZjXHenGNcLPA+cUFvnj5SjYF6HRfzheiRYHu4Ohiik+/OMF0thbAW7BMEUDLtSS132u3JMnOFDmT6tSTUCnD0kA+9zrKBDi/vlhKwlmUGtzoMKhRUWHbOjSdJyVKOC5LQrkBUwNlajM4d24asBCxLqbMZUOG65U6G96PqbXYbCLMbldy7yRUpjKFvwQwS7VgJZs7BgtXqdxJuEnDkxFvHpsaDjq/oxyubmF70ILHBLZSwDE0SXLT4cwNCupimIrmphETzrxOeb3K82YxNqEP29Xw459+B8+/+wBBPMNnX/4Om/gSewcd7OzSC69j4wc4Ox/DtP9NA5y/RT9wNG+1mUAzgWYCzQSaCchGdTOGZgLNBJoJNBNoJtBM4Bs/gcnP7+GCcdlhy8Czwzae3t+BZxmINitiSSndY1qOHlUCGcdyoCmEEH2BPo7jSOoujCNJ6Lq9IbxuT2BZRShRpKjySL50tUIcBri+vMD05gbL5QLrDY/zxwJXmJKmZoGQg45faimWUYWboMLFosSrsxQzv4RO/YGjQ1ULlPTMFiU0Sfq+OVauMsFL1y/9s0C383VKz6YVQpLVTFDWx9hLOGaOvbGNB3ttTPomhnYFT81hVTlMpUKZ5gj8GMt5hCQuoJk2dK8FhT5rXYNuaTBtFY6ti3PZ0Osj8etNgk1c1gnnZYbZii7iVFQQqzDHYgOc3RY4vkkxDUtsSkJnDaVmCDQsJH3LUrvanytSV4V5UCo1qM6o04V838wb6uIyriGQuBMEOPPf0/tbCpAm1OXf0LHNLPjW0MPDgw52fn0GFAAAIABJREFUhxZcW4Hvhzi9WCGIEtiugVbLhedacCwF7ZaJvZ0hHt3bh6Vr+PSzF/j81SWmfingMZOUso4Ova/9Fu7d3cOjBwfoerZkzsH0NjRRSqRZgjxPsFn7iIKNACzqCEzDwIAJUYJXnQV7wO3cx818g9dnC3zy4hxRXkExDSz8QNzO9DkTZHNm/FV3KxK019D5X3UtCnB2TEOgOJUaTJEragXXM9BpEyzryKIESpHh4d0+nj4aoe0SoBuI41CAM2Hz9tZYQC1VBUzWW5YLy/RgWY44peM0kU0YznOzDrE93sFoMBAwPZ0t8eLoBEdnVwLMqcCgI/edtx5jsjOGZeqyMcAfxllmN5tOBTLzPem6KZ5lQk6qDHhtMuVMUE+4TfhNyMwNC99nUryG0ZdXN1j4azheG53uQDYc6GGmaoPwudWy0O7w9au4f/8QDx7cR8w0elHJZ0J37/nZGbrtLh48eIIPf/c5fvHL38riczsuHj0+wE9+8h7+7MfvYW8yxHx6g49++wn+w3/4Df7ply+RpjHa7QpPn03w059/gJ/8/EcYjIdScOh4rriQ/eUKy/lMSkqHPQ+bzRxfvvgU6/Ua460ded2G5sKyu+hv78LttgAW8aUJqiDEJ7/9A/7hP/8Chw938N4PnsoMDH4uTgeaZsO0WgJa8yyBomSY3l7hs88/xydffInXr8+kOO9gfx/D0RibMMWr40t8dXyJYJNKCV8SZbIx0ut62J1sC3Qm0uV7oA5GNqLyXNau63lICgUnV0t8eTzF5SJAQqe4QeCswGQha9t+421O4LYs+X2WxvWG2RuvO2GzVJMS+leVrCl+otzUePedd9Ht9vHVq1N88vFXsiHQ6dgyL95/pMTvzRrn/ZSPRSgtyemydkRzPemqgSxOUcYZOrYlBakKXfV5KqCZgJ0lidTH8Dpdrzfi4M8zanq49gnLdcRxgCDaoNNv4ac//y7e+/4j5NjgxauPEOVTbO9Su6Si3W7JrI+Ou9CNv0YQNgnnb/xPGs0bbCbQTKCZQDOBZgL/agINcG6WQzOBZgLNBJoJNBP45k9g8tdPrYtB18Wd7Q66ro6KTtuqgmVacvS5qqigyGCbGgadNrZHIww6PWiqAV0zJBErvmEqEiwXisXUb1sSg/TzMkGqVhmSaIPAXyLcLBGu11j7Plb+EpvAR5wQslRwbAvtlgtTU5CnMUKC3kzFLKxwcpPi5VmG6bImyxY1GtbXWoSvj/xr4umtg71M8UIgHNOBpmlLItTma6SCIA+hIkC/q+Bgt4XDiY3tjoqeWYpGw6UXuSwEwqz9GIsF03sFFMOB0x7C9HooVRO6ZaDdobeXxWo5qixEngRI4xg5k7eqhShTcLuMcbvYCMjKCgVRUmLpp7ieJ7hcFLhYlbiNFPiFgphuX+o1BC0RL9cpZ6ZA+cXMIl3XNAETHut0M6MuBCRdFaPEG+DMY/iEzeKBJhhlWl3+TYF+28Bk5ODefh+P70+gVZmATeoEKsWQ5PlisZDPhhCU4OnO7hjPnhyg7Zl4+eoIv/v4GDfzDLpNlUqtg+D3MsXINTPqtfHw8A52J1viNGbqlsoHgjuWCMZxhM16jc1mI95hQjHXIYAkcK1/HGWZpL9JcHm7wsXNUnQafphisY5EXUK9dMySRLYgvok1125aQue6gJFrmtCN79+1qIypiyQJjBW1gOPqaBHc0mcbJTCqCu8+3cW7z7Zg6TkMTRUgHgYBut02RuOBwHW6sfleVIXpbFu+uHFCJzDB883NFOdnlwIGh4NhrS/IK3zy5Ql+89EXuF2Gko6lpuHu/hYeP9jH9rAvrm3CPM6AiXBqMQj4+H54vfD6oZuZPl2v1RI9DEH+9e1MgCAhIMsEqX5hgpqeYoLoTqeHwWhLij85b24UzedT+Sx293fw9jtP0Ou1cXlxhVdfHmM+38DQVfQ6Jh4/OsTOZILpdIXf/OZTHJ9eib7i+XffxsOHB5jsdPHo4YGk5s9PTvDVqyOcni3w8tUt/vjJEZb+Cu+9/wT//n/+K7z/4/cRBD4uj4/Q7XTQardlc4QztUxN5k3n8/HrI4HuwxHXj41P/3iM45MbfPDBO3jrnQMpJC3SBFnE0weJFIpaDt3YG8xXc3idHrYm+3DcDvKMpZa1roQnB5bLGb744hU+/P0L/OY3X8nmwOHdPu7d20cYF3jx6gTzxVo2qdSqPlZQFDks28Bo0JMyPapTmGRnat1fB6JX8VxX9CTrOMfVPMDRlY/bVYRCgwBnXows5LRsHbpZ1QlnzxTVCT8HzqEuD+Rypial1uTweXgShCoLOpSZgrccW0D3zdWqVn4YnBsd85ATH5wnn4tpdm4ycOOQmwhyj6i4xnSUuYoiyeHoGkZtBz3XAvJETgJsjfqScOaGEZ3yfG5uUqz9WjEiRaTisue9NkSBGKOtNj744Vt4/t4jaFaGk/Mv4AdXaPdMtDq2bLxQnfLqKxd5+edYb5xGqfHN/1mjeYfNBJoJNBNoJtBM4E8TaIBzsxiaCTQTaCbQTKCZwDd/ApP/9Ue9i9GghWHPRRwkuL1ZIEkLKYAjtPWsCuO+ikHXxKjrYWc4wLA3kCQtfcEEB8SiPBpveW2otgvLbcOwHEnkUWMBgsXAx2J2i9V8KsB5s14JbI6SEDFdzxmVCjo6LQsOjR5ULTC5WhlYxipOb1N8eZJgugQUneVaGmxbhakxM1uKw5Wgk0e7BczSmVupiJMc6zBGyGPkpY52q4V+14KpZXDtBNtjFfd2XUz6KrpmBk8v4KiVAEdkBbIoRxhQ36AgqUxUhsfcN8JMRVZRpWHD8yzoWg7bKNGxNRhVhjwOkacZJ4MchriHp36I1ZrwrxIYHgUpVusUt5sKp4sSJ4sc10GBRQrExKGSZhZcKpCYSWZJODP9/EakwM9BV/AGODPaWweh+X2iV6Begq+CwJkOY24MKEDb0XAwaWNvy8PWsIXdbSoiFAFJ/jqU4sU4SbFarQUUEyoR2BJAPbg/Qadt4vr6Bn/45AjnNwEsx5USOn4vQRfVIkxrepaJR/cOcP/uvqSlFZVFdnmtHikLAc4s3YvipPY7M5FbAJs1AWsm6hMmYOkeXgcp1mGC2WqD2SrEhp9NUiAmVE0KrDapFE/yFx+HS5Q6Bv5GlBoqauBsm3C4VojsCxbZFaI3cGyj9mTnBdq2gefP9vH4Xh8oI0mtck1RA2NZhuhYqNMwDPrKmbQvoWsWFGoK6A6n21tRJUVMvzM1DSyqZFa9rDS8eH2JX3/0Bc6vF+L85iZLv+vg/sEEB5MtUXuYLKSTdUxAyM2fWqsQRYFsBIRhKN9DuMmCPMLlm9uZAFpqMXRDF1BNEMrXxDl6XgutVgc5izqzHEVZYDqbYRNssLs/wc9+/mfY2Rnh1ctX+Pyzlwj8CJ5jwXUVbI374mtnQvvqmptFqTzP9vYWJjsD7O50cHh3IqcULi8u8PqrY1zfbhAlKtIMCKIID58c4i//6ifY2u7h+vIUi9sbbI23xSVNNQO1JizlZFKYaXyCbyoj+oMx8rzCr3/1e7z88gg//9n38L33H6GqYllnq+UaVaVhMBwJTJ4vbrAOVjDpWqb/2fRQVQY01YLJIsKKSd01Xr0+wW9/+zl+8YsX8FcR7tzpy6kNXqf+xkdZciNHE2E6XxPXrcHNt0EXW6MBXCpYeKvIuYG0xmrlw7VtGJYlSo3bVYLjax83ywAlVSGWLsCZr5GJZp0eZzqcHf2NUqOodURvnDAEuvVnRUcz72GVbMow2Z4VOUm46I6SqJDrhveDIqvBsPjU6bXnrZqbZyTnvG+ICoOvQUVVsCixRJmwJNDB7rANz9LEv8/9I4L18aArLn/CdN7TeZ2Gm/DNNUVPNDd0qBWJoWoZxjsevvv9J3j7+T0Ydo7Ti5dYrm/lFAHVLXSl039+eTVAgT+H71sNcP7m/6zRvMNmAs0Emgk0E2gm0ADnZg00E2gm0EygmUAzgW/RBCb/x3+/fUF/LJOXp6dzXN8EAmnJW5kIvLvbwXff6mN3bKHfsgRKtF23VjMoBBrM1ipS1mc4LpxWB06rC9PxpLSP0K9IU0QbH8vpDea3N1jOpqImiJgEzlkcGGET0H9K1y3gOYokPEvoyGBinRq4WpZ4eRrjdllBMy1Ylg6LKgsdMLRKCq7oKK1KgkUW0hlvPLp0AUe4mq5wO0vQch0c3uliZ8vAZEvF7ljFuFuhrUdwtQQtQ4FNWJvkyMKcp8pRVhZgdqA4PYSFiYvpGqeXc6S5CsehB5pu6iX6bRNP7+9hq+dCzVMkwQZRGEIxLKimi3WcYbZkkjcFKqYtCVwLLALgbJnhy+sYX90muApK+LmClIFlFt4JOha2JMCorFm/QGX+bzx0z8PzBMl1udgbh7VYOGp3MUv/+D38fvqYt4c2Hh9uYX+nK9oRPgeTmXxN52fnUvDHFCVBc7vTkfUQBpFA4+3tHtqeIeDz+OQKF+IG1mA5jkBVz/MEhm58X/QV26M+9ne3RUVBYEnYRxctAR7haBwnAqIJTAlf1+sQ56fnArgG/b48P4E2YS7TzIvVBss34J4AehNlCJIc1/ONaDa4UUHuXBeucfPhXxQb9H0LcLZN6NSllCl0jQV6XD8KO93gGhrGPRdvPZxgZ+QgjX10O210Ol0BjgSCnDDhettrSao8Tfg49DnXsNBxa7jOxC1VI5pG1QqLBFV5befXK3z26hTHpxdYrNYydyaJt/od3JlsYXs0FNguSdeqgm3bop1gupnFfivfl8Qy1Qq8Blm8GcYxgjCULQomb1n+d3M7Fxe2YZjymgyTJXfKn9LRdA0z6bxc+eh0u/jRn/0Qb73zFHma4PryUtLbDuHpco7TkyP4/hJuq43+cCj5+purOS7Or+CyTPLJHRze3cVo1JcU7BcvmB4+gdse42c//wBb2230t/o4uHcH/vQSt+cnsh729g9g2S7yLIXjWNj4Kyn3bLc7AuvDKEVvMBbw/PsPP8Ls5ho/+MF7ePfdJ9BUusFjXF5dScHhaDSWssWiSKEz7VsmiEVTweR8D543gKaZSLNU0t1Hx5f49W/+iI//8ApFoaDT6eDkZIrlaiNQvNttwdBN5EmC9WpVFxtaBsbjHiaTMVqeI75lbiwR7E+nM+hSFGlgExe4XSc4ulricrZGxo0sKoo0bjowcV7BMBUYlgLL0cWzXANhkuM6OcxrnCcCuI646SJ/pelSPJgWKdKiThkrFQGzBaXSkEappOMN+pYFkstNrC4RfPOYXDuSbs4qpPR0xwXGXQ93trtwTR1huEGaUPXiYHebWhlbrscoSUULQ2UH77FcZywepXu6KFOoeobRlovn7z3Es7cPoJoJTi5eYrWewXaoyVHlGuJnEyf3YZj/LVarBjh/i37maN5qM4FmAs0Emgk0E2gczs0aaCbQTKCZQDOBZgLfgglM/ve/GFx4rgN/U+LF64UUjBFSKqWCflvHw4M2Hh90MRla2Bm46LiWHK/WDQsWi9BMJjFtSdbSoysJPJa/2Q500xQgQWBGWHNzdQV/PkORxigE+NDBG6CU8jjqDTIID2HyVFK8KjYJsIo1LEIDV/MKt36FlKlDAm6mmg0IbKa+gQleAmdCv6/TfIR09Nr6QYQgzFDmCsZDF8/f7uHhXR1dL0bLiOFqGVoG0DYNOCzuSwqEPh3DOUrFhtEeQ29vwU+B6/kacVLAtDxJq95OZ7i9vUbL0fDw7hZ2hi10bAU6S77isAbgjkeLsiR0gzCW10SXNIvZ/KDAjZ/jeJbg5U2C42WJqxDY5HXKmdBJoD4DzFRpKISaVCJTpQHotIyIMgIClajTYCpS4Kcko5l3BNSSrusK3ZaBO7tt3Nntot2qP5+iVLFYREiiFP2eg61hB2WWYjG/gaHzE1HEP019Q3/AckEdqKiTYEqYCcxU0rc7Ozu4f/++JKuZciVwH/a62Nkew7Ys+VyoBmAKnb9fLJaYL5YMkNZlk1BEg6KxgbEk5A7h+76keNvdHuI0w4aJ9ThDnFFPAWR0X+ellAie3axwermU31cCm2sxB6E7obquKrAtAy7hl8oZpVAqKmNUOCYT84roNoZdG/f2B9gaOlCrRDYzmI5nEtc2zTdp1xyObcOxHdlYofKCOgumhru9ngBTequZ3mYBI9c4Hc+aZsEPEhyfXuPV62PMV77MhLoDbubsT7Yx2d4Wfzrhtji8VVUKBAmcOVvOiOoEXgemYQtwvp7eyv/O19jptOT75ssV5qs18oLwnZsw9SmAomQ5oIFuryOgf75YwV8TYJq49+A+fvTD59jfneCTj1/iH/6/XyEOluh2dLTahqwxXuNxlGE2XSLYhKLRGHYdtFoOPvjh+3j61iN88fI1/uPffYQXr+bYmYzx1//dB/jRj57A0Apsljeo8hT9wQCj8Q7cVqfeJNI1zG+uxSHP9396eoqs1HDn/hNMbxb47a9+hfVihg8+eB/f/f77ktrOixTL+S2SOJD0Mp3Z3GXoD7tYr26kHLDV6aPd3YZhtOs1I+nuCh//8TX+77/9hWyOsYjvDx+/wmp5g729EZ48eYbJ7r5sKnDz5MUXn+Ps9Bi6BoxHPYyGHZkhU79xSmd2iPU6kHshNxjCrBJ389HVCjd+hFytYDq1OoPucN7r6JEndOYpCcLYRF4X3e21g5z/h85lXeMmiSubM3GS1IWJZY5MSi8JknVoioEiq5AEKVQqNbR6s4q3BHG7i4bn61LRWqmhFBXUvAQFNsO2i+1+W3zlecpy1aK+VmwDFmE432eSIoq5SZjJ9c4NAq41PkeeR1DVFOOdNr77vcd4+vY+VDPG9ewUt7Nr2WRSVHkFUDUFUXwP7e6/xaZRanwLftRo3mIzgWYCzQSaCTQT+JcJNEqNZjU0E2gm0EygmUAzgW/+BCb/2097F0zILTcFLqepuEipyejYNoZtDYc7Du5u2+i7wKBjokMwQtBpmgKcLduTBGBFN23KWClBSQ1ASCGo24jjVDy965WPJNyIc5UpPhbHJVksLuKyqEELoQsBKCEYS//WcYVFoGAWaJgFOm79EosNvxcCD5lwbpksgqsL86QUjMVpCmEJ4Dg1UCUo4XOy1G+y4+HhPRd3dzR07RSunsAzAM/U4agatLxCEeYINyz+y1EoLvTWCIXVxQ19zutIytdarZ7AKyZUCUWLNEDLBva3OtjuubCRQ80TUVEYlg1FN6RcLBRolEoClXBsuU7kfV4uMwHOX81LnKyAaVSBdWWVqkqCUSk5XpkWSoVH6emwVgQ40z1MEEaYyF9ZUad8iZxq4FxBr0q4BrAzagls7nR0KU9cBxlWG8LJSCATS8PuTAbwrBJZ7KPTcWDatgBe0/YQRamA4OGwhe1RBx7TwjpTmyVcr43haChA9vb2pgbO/b6kpwlMuZMg64Mu6qKQRC6hKBPuJjUuAMIohG3ZMA0LSVw/F2dFgKzTmVspWPkRFqsQealA1U0BhrppYboM8OXRNW7mIeKi9jbz/Qu8o1ZDAWxLh+ua4rstikRcznQoczOFSXAC6K5n4cHBEPuTLmyWS+r0CjOFSiWHLa+fqVMCd+oBqLbImNaPY4HAhL6O65E81n7f1VpK+AgiCZ3LUsV84ePi6gbL9QbrIBJ9Sa/bwd7uBC2PmzncTqjE6yuKErqvRRVCCElPL33ZTD4bsolxu1iItoKvkaCQ38tE6iZKEEQpKlApoct1wER3r+fC9RwBr3z+2WyDs8s1Wu0uvvOdR7h/eFeSwavFGlkaIE18bNZzSTnz9cRxho0ficKBGz6EztQ9/OV/81P87M9/gJOLC/zdf/4dXp8usLe/i7/8i+/h6eNtxMECi+kVXNvCnYND9HpD2cAKghDXN9ei1hgOOtCUEmenpyg0Czt37uP06BSvP/9CgOjjR49wcP+hnKrg3IPNAnkayGdN9QZ1OlWV4vrqK0TBAqPRNkZbBzCsnmyu8HQGk/C/+NVn+D//r3/E9mSMg7s7+PSzLzGfXcm9RFVbMMyWbKgVGbUd1wg2c9imju2tPrbHPTllQTVJlOQIghRRGKPIWe6pIcqB23WKk1sf18sNUl6zhgZVVySZzQ0zk5scJp3OqqTxa09zXRb69bXMexo/N4HYQSrPZ7smnJaNrCwQRDEUTZMCwDIrkfC0CDcjRBddb7LUwLlWaVDHw4y+XIt0WpcVPFPDpN/B9qALk+CbUDmOYahA27PR8RxRHuWVIs/nrzeIeJ3alji/qVHhGqmUBKMtD0/eOsDd+0OoZoTZ8hJJFokGJEkjSXfrpoogPES3+zcIArdRanzzf9Zo3mEzgWYCzQSaCTQT+NMEGuDcLIZmAs0Emgk0E2gm8M2fwOR/+UHvgom5NX24mYE4rdByPOz02+hawN7AwKSvw1Ii9Fo6BoOWHCmnE5YQ1bScNy5QHiqvnc50njLlyYKrIAyw8tcINpEUV1VFjjSJ5Ag2oUrtp83lOH2BQh6XkJpFafTyrmMVs3WdbF5EVGtUuJrHAqSZ4HN0eqYVuIQ2VE0I81ZgWQraLRUtkmRUktjTjQITAvQ7HsZ9DcO2gr5dwdFyuJYG1zBgVArKKEdKH3BUIooVVHoLijtABAvHN0sBzr3+CK1OT7QfTBMnaYolU3zBAoeTASZ9F2YRw6Oiw6y9vjzOTtATZxmiJBag4/sBFstAivpmmwJfETgvgK9mFS5WBTYlU85MF2pQKoK0GjgXhFcESoIEFVAVQVBEsMpkK4/5FxWBkwqN5XNVCVsFxh0dd3epFOlAYdI0DHA9i3B8EYkTmUnfjmNiMnCxM7Iw7FnYm4zF6R2lBM4uzs5ucX5+hcPDLTx5sIvxgLoJ742fufbMsmAv2KzFw9ztdCVlHGyC2getsjyQWo06ZbreRLiZLuX1ErgRZBG2MdHp2p4A3IvLC8yWc/SHfRiWi5vbFU7Pb6V8keuQXtjhqI+8LHF0PsXR+RLzdSprk0WSwpvfJKtNU5NEqWMTuKfQVCaLLXRbnsyJ/lp6bB/f38Hj+9voeCZci1qFDMF6Ld5e13GQstQyCEVpQP0IM/lM/5qWJbCcmy4llQh5WSdDg0hgpGU6kubliQA/oIs6xmzhYzpboNvtYDwayJ2H/mb+SlOW4cUCipl05jYCrw9+tu1WW1LLTJ+vQ3qH6+I6lhmyJI5XJTUkBMqVootGIYkjdLsOxltMFddpeGp0lqsQF1crJFmB/qCF8XCA7777Dp4/f1scwxfnJ5Lyvbm+FIWIJNvjVJLdKFloWEkp589+9gF+/JPvYLXZ4NOXxwJemZq+f3cHhpJgdnuF1WKB8XCEBw8fyyYF18vp8RE+/+wzbO9N8O7zd6BWBWbTW5S6CaPVxZeffoHV9bUkwMdbO+gNt6WglOn6NFmjKmLRyliWiyzNcHt9hqvLr1DkIQbDMcbjO7DsHhTNFIXHyg/wn/7h9/iP/89HGG8N8e7z+1JkeHR0hs8/O8bp8QwRXzw3bVjs51RouYZ4zA/2Jxj0XdmwCKJQdBxJWgpwps+7qFRJOM/DEqfTNa4WPhK5bmuvuEXQbKmSkJbPgGWt4sLXULy5xmspDNctQTQT9CXikN+lwOvYGO8MkZcFbmdzEbxz04Mbf1Rk8HPh7lsNneuNJ0k0K7wHcXOoks9PyQpYFdBzdOyNu9ga9GCoiuhz1puNbFSNBx2M+z3RsVSqjk0UYbFcijbHMAzxblvUl2Q1cO4Pbdw5HGK84wJagNXmBhavr34PQcC0fQTDVrFe30W7/T8gDL0GOH/zf9Zo3mEzgWYCzQSaCTQTaIBzswaaCTQTaCbQTKCZwLdoApN/827nIqLmISqQwxQoZeo6WqaKlpbj7sjGds+Akke4d7iN+w92BaxBqZ2gImsQ33Muqc8OlQMWC8wyhFEEf+VLcjOiJ5QFdsI9qHqo4RxLrVCV4gvNikxSu0wsUkOQFAo2ETDfVJhugBtfw9W8wGKdQtNLtDwNHY9aDA1tR4fF9CATrOYbR69O3QA90xXKnJA7QLtVYHtsYtQz0HOZaAb0MoNB766hw9b4XgltcsQh04Ym7NYIdm8bEUy8OLnCq9NL5CwM9DoCnZmsvbm5hr+4wdAzcX8yhoMExWaBCY/e9zqStBXtQlkgYVqVuo2swDoIsVxuEEYZVmEhkPl4Aby8zvF6mmOasECQgIiDq7UQ9fT4h6p2OBNg6ZoU4gl0J2xkSZikNLkNwCeu4BoKHu138OgOVRo6Kq1EUgJXsxQffzHF9TRAv+PgLlO9aoq+q+DJwwn2d0eYTn2cXcywtbUFIMfN7RU6XRfPnhIk7sO0zLrwDywRq4v0ePyfILHIMuiaLklgguQ4ooc4QMxj+5WCKGHZ3VJ8xnlBHUUXWZYIzNoab8FxbZnvbDFFq9uF7fVwfbPBp5+f4up2IwCv3zUx2e5hMOghSkt8eXKDs6slkpRO7zpHIaWJAv6ZfDfhuSZKgr6SvmpNNgaoYOGuhaVWeHZ/B+8+vYNB1xXgvPHXmM9maHuuOJ0Jj6UwkOCO6Wtdhe2wlI6e5Ddqk5Jp80oAHxPRBJIq0+pQkRZFrcbgZ6WoAhXDMEDB1LRlixKF0JhpXFWrnd90axOiE0Jzw4LqCJvic0UTHQ7L5fjvCfpl9kzFo35sbkJEcSwJ8nbLxmjUhm7QC50hYBFclCGiiqQi7LfkPfN63d4Z4fsfvIudyUA+F7ZS8u9VpRTVBCH82dk5/LWPB/cOce8OSwANtHpdeIMJ7M5InqcqNjh59TleffkSvfYIjx+/ja2dHeimjsvzY7z84jOBnLv7e7h3eE9UJZwr1/JsMcenf/wEJ69fyzwInB89eQe7B/cE7BcsrFNYvqhKSp/FpNFmCUVJYBq8DuiTt6AolmxQ6JaFl69P8et//gSvj2YC27e2R5jsTPDrX7/A7/7LJ2i7CnZ3enA9U4o0F0vOrYXvf+85vvf+cywy60zLAAAgAElEQVRmV/jjx78TX3W715d752rpw9C4yaVh5se4XER1aaAfouCJD52nP5Q/pZuZcqZmgtdsWeUCnFk4yZMQspnB6z2voTM/dxaCpimVFLq4snkDmK0WKJQcBje2FF3AdJbkKFkeKMC51spQ/E53M+8iskbSEnpRoW0oGLgGOraOlmVKgp9rjxtCvCYG3RY8mzqcUtZslHLDLJGTJCzT5JpXKj4XX38Br61h724fg7GJHCtE6RKmbaLTpWKGMJ7rtsBmc4BOhwnnBjh/i37maN5qM4FmAs0Emgk0E2gczs0aaCbQTKCZQDOBZgLfgglMfnxgXfDofUqNREmwpaPl2OjYGmwlxeHYw/7IQZms4boaxts9dHot9Ps9gXNUJpSisGAZHUvUahUAE4a1f3ctZV9JnMlR8JKwWq11EKInFvxRQ1ICDbpLkzQW4Ew3b5hASvVmGwW3aw0Xs1wUFI6tYDiwMOq74o71rNrn7LkW2i1XoFldSBfBUHPYVgnTSNBqpeh3VfQ8DS1DB9GgUUFgM790AtNCQZkCSVwhjIFSdWC2h9DbQ9ysIil7O7ucIc4rAaDtXlcS2khj9GwNXVOBngWwkQpwHg/6MA1DQDEL8wQ6S8o5wSYIEQQxiqJCmJS4XuU4XZR4dZ3iy5sEZ6sKq1yRo+zyi55qQf5MO9cpZwJnQ1NhE7CrVAnUz8FiQcI5sWLnpQCl7z3bwbPDPixTQtNYhglenSzw2aslslLHZKuLvqehTHy4eo4HByM8frAvGo3ziynGY5ayKZjOrgWa3Tvcx92DPSlJY/EcXcVcQ91OD5ZpiQaCeg2mcZnOLUXFwPKxDFleSiEcU7VHR7dY+UtJfXb7HbQ7LUkRM01PmfMm8OU9dXoD6GYLl9crvPzqHAs/kuJFblj0WoZAVEWzMPUD3Mw2ktomCJfNDupHqB5gMv4NcM6pdCkSMPVMeEYlBNezjgJPDrfw/Okd8TmzYDAKQnGP93s9WIYpfyYEFJZXVTAMDa7rQDd0gdBcg3lVA2eWKhLQUavBxyc45OsiBK6Bc/3n1XojugzX8SSNSm1FSreMJJ7r52JSm0V4LNvkTLgeWFBIRzO1C3lWSLFb7TEnbK4ENMu6YYI8juQ66XY9OYmw3oRyYoCPz+R0kta/Z7niaNjDw4eHePrsHvrDFuJ4jc3aF1UDv/hGWOxIrUeapvAczoqf8UrW6nBygP72vpx2WMyvcHr0Cpt1gCePvoN7h09k/RZ5hFcvP8XR0St4nS7uP3sL3f4Qob+RBDfvEydHr3B9eYGKfuxuD/3hGIPRBK7XrXPAVQZNKSShnsUxspQbHZFoMGazawGsw9EEo9EObNcTPcvHn36BX/76Y5yc+nh9tEKv38f33n+CMIhxdTkVd3Gv0xJtBNPsBPIsz+RpBeooqNDJEh9pHiMVfUmGhNoUrglFR5ApmG9ynNxscDUPQKkJvTeqocq1Yxi8B9b3BBqIFLUQNzvXD++PXyecqSrKMs5bk/XGe0We09ZCzYaCUs3fiNz5T3iNVcgSboa88X+/Ac78uLgGuPa4Bium7RWgbxsYejZstYLNUk0WoVIZw82NqkTLsaQ8kKcT+Dkm1B2lqWwo8rPhdcP7j6LmsFwVwy0Pk70e2uThRgjD5szqqLVhaciKEGkWIAio1Ph3DXD+Fvyg0bzFZgLNBJoJNBNoJvCvJ9AoNZr10EygmUAzgWYCzQS++ROYvLdjXEh6Uo5sswxQR4fOTpvp3xy7fRv7Qwc6YiTZWoDB9s4Yu7u7ohGIqT8AYOqagE92S9WpvFzgCxOdhJVMUTLRyqIpaBU0s9YFMI1IEMIUXg1TS9EHRCmBs4o407AKgem6wmyj4mqeY+mn8DxVCt1GfeoxPHi2Bpewt+OK8oDe6JvbOeaLOUw9w/aIELRCu52h7ZVwLcBWCdV1OJqBlmXDYqEavQ4Z+/B4RFzBJsgR5Ro0pwOrO0SYq3h1co3PX51hvtrAbnnoD4doeS5sJheLBGWwgFFGGLUscaIOB31xEhNK8v3xvzTPxYXKhHMcReJY5ZH821WKy2WOoymBc4qX0xI3AZDwCDyRqaKiYuEei/7El03gXH85dPcShlELwUI/ojhJkAvNxLBt4yfv3cXTewNUBRPkFa7nPl6dTHEzy9DtDzAedZCGGwSrGVyjxP07Azy+vyubAqvVBsPBUJKUvr9guBY7O2Ps7GwLTLq5neH0/FJSu5PtCYbDEaqiFNdwUbxRPLA0sKhL74IwxXyxxvHxLY5P5pIQbnXqxOTW1kjAM2FckoYoqqIuqLRchHGJ69sVpoulKDSiuMByHgBlLJoMw3IE0K+jFP4mFoBKbQRduNRf8HUz3ew5pqSbqyqTckuuZ4JbbpZoZYb7e3289WAHo64NkaGU1GEQQnZQsCDQX8O2WQJImJxJipdrr/7zG9hbqTJnSRkXTPLT+8wZ8PWU8vq5Fgid04IAnqCYCewWdN0StcFivhJHM1PirmsLpEyyRKBzVqSyecF14dj8N6bMNokTub4IJakvYaqZsJTvn8WDBjdbTAspk9BpIkV2hPCibCkgj9PrtvDo0T08ffJAYLOipPD9GZbLKfK0dpNzU6Hf66PfG4hPmv+YLuUwWMHf+NBtF53hGKphip+ZG1CDwRYePnwH48EO0nANf3aJr159itlqjsnde3j03fehGg6uT87R6w1gmwbOXr3AajGVzazBcITdO3fhtXqykcX7Bf3lLHzMswRRsBFQSl3Kiy/+iNdffSmlk48ev4U7dx/I71m49+HvP8Yvf/Uxrq4TnF9movZ46619AcHrDd3edSrfIVDVOUcWA0Y4Pb3CxfkZBl0LB/sjOW8wW66wlGLIer0zRp8rFjaJgvPbDS5ufQR0O2ua3Pu41pm0p1qI7nPd5My5MVGn5fk+LVuXzytLCJwJj+vNo7oYlVC5kjR9q2NBMYC05Cy4QVEiS6krqktEJeHMP5A2U1tD3Q5PpBQlPF2V+9Sw5cBkrWlVwXEcvhiBynmSwNBVdNseWC4r67WgIiaRDSYm7rnmW7Iuc9iehsleH/sHfbidCqoZotU1GcCXzQ7HtRAnPvxgjjC8h17vf2wczt/8nzOad9hMoJlAM4FmAs0E/qsJNMC5WRDNBJoJNBNoJtBM4Js/gclP7ncuyCIEUqUZHMuQIj5DydF1NbQ0oGep2Bm50PQUJTK0Oh46/b6kD5loHvS6Ans2yznm0xvEYSBwTFd1KbEi/E2YEIwTFFUO3dKk/E04aF7I19dlg6SBhHeEaCyEyxQLqwi4mificp6t6Pwt4NpAv6Oj07KkyHDQdTDoelL+xmSnH8RYrCLMFyt4bo4Hd21MdhR0uzwGnsFUC4GzXbslX4TNOoFkDuRxgTwhmGHiU0GlOah0G+s4R5AxFZzh/HohLmfNcNBpd9Ftt6BWOUJ/itifwtMK7I062Bn10Ov2oFu2JDGZShZCr6iSFFz6PvzVEigyAZ1zP8HUL3DlV/hqVuLzqwwnqwLrjCKLGjjzAWrgTKj5NXRW4Bq6eKiJ7QnUCJ0JqAicLA2YDB385HsPxeG8XCxwu9jgZuojilO02i3s7VKXouH1a7pvb7EzauM7z/YxZLlgnkDXNQyHA3ieK1cGYeNwNECr20aaZ5KUPWKx29GJzGRne+eNXiNHGAQo8kz+LR3Hi8UaR0fnuJ0uEQaJJOzb7Y4AXOpGCERH4x56w7asGYJgagWurhd4+dUFVusQjmfBcglhLWiqgWv6tZcBNM0U3yy1BP4mksI8Fg3SsxtFhUBVzzXQbVuSiicoNnSmg+uNF6oEmNLd7lm4s9XCVt9Fv11vZFDRoqsqgnWANE4wGo0FVNNVTnWHbVMbognkVRSdCE8+Z6pDmB4mcOa1wc+F0I7J4yTLkbEok2C+rKDqBkzDlve0Xgc4P7sWbzbXdb/fRrvtykkBAmcmlAnlCYgNAuowFthtmIboSfjZmxYt31QxMHmcSCEcPc1RTOitYmvsoN9XQRNEv9fF1oi+4y1MdvewtzdBv9cGqhTL5Q2SxIdj0X2dS6qdS/C3v/0Ql+eX2NuZYH9/DzvbW7AsU4Dz0fFrpEWOrd09+EECtzvE29/5ACg0KEUFSwdOXn2M68sjuO02JocPMXnwRPQXi5sFWl4b3U4Lm+kVjr96gT98/Hu5j/z0L/4Cz549xWa5xHI+g0Nlg+ciCamoWclnnGcR/vlX/4jF/AZvvfMOHj19F53eFpe4gPoPP/o9PvzoC0Bpw21RFaPj+naGX/3zl/jsyyuGhdFuqxj3XbRMC3EQYT6PpIxz0LdweGeA3clQPnNeQ6tVgCiKBcryWs/ocU4qXE7XOL9ZYhWVKDRuiNDpzpB0Xnu5xetMRVElZXqmxbS6ZJFlTUnl3xvYzKQ1E/D0oDumh3a7C8exkSu85/lYLn1sgkx0Gdz4oOqm3kQoZFOL6WsWXdJHrpVAx9Kw1amBM0tFudsh92au4YrQuhA/N9d+u90WxQt1SUxzs/SSmxXtloPRoAuDG4l6gdF2G4+e7KEz0BCmN4CWwHIsdLosKvWwXE8xW1whigicmXBuSgO/+T9qNO+wmUAzgWYCzQSaCfzLBBrg3KyGZgLNBJoJNBNoJvDNn8Dkh3fdCxZNyX/iYi7RaTnYHjowlRRmmaLr6Bj1LHgtgpBCAKDKNK3twXNY7Gah5TqwDQVxQHfqBpVoNhQpsWIKMYoS0QeUCr94hFwTBzGVC/xiqpIqBkIspmEJv9NCQVzqWAYVrpcpZusSfkgmoopruN914Jh0TlewDRUOtRrUWWgqgjDDdLFGlicYDVQc3qEuQkGvV8J1CbpK6EyF6hbaloe27sIoVZRphUKOo5P3GKgqFiS6SHLgerZCUqrQ7Q7iQkGlGAIS/eUG09sZ4tCHqedwjQrDNtPNHfS7LbiuC9WwBDIz/EigybR39sapG2x8pMFaAGYQFwKmpoGCkyXw4rbAK7qcgwIpCT09sHIsnpqI2ucsKWdFga1pcJicpLKZFYwESOIuBrquibu7PbzzaAu9lorVagV/nWIdZKJCMHQFnbYn6ofb6UrSzFvDDp4+2EHP01EVkcDW0XAA13akALHd6cF2XKi6BkXT5D35642ATdd25TOdzWaIwkiAp2UZol2hUuPyeoqrq7loXJw3+giCUhbpEfoy5dzpt9Duu7BsQ1LKl5cLHJ/cIgwpJ2AatMTWVheT3aEoBj794hTnF3OBne2OI6CN7t1NlMrnlxeEzrQaqGi5XLMGc8fyfZqqSbqfoI2fDwvo+p6O+/sDHEwGcE2qBkx0Wq6Ax+V8KdoJAmfDMCXpyVSqBMqZJFbVWhkSp0izUso1WRRYZHw+JlTpuE4RxDHiLBc3LkGlqtGbrCMMEyyWfq3TUFTRPHBjxmu5aLVcScVGSYCizOV1MPUaBqkAUaa52z1b1DLUfNC1zE0IrhO6eYMgwWoVIoxyWJaO8diD1wIMvcLuZAvPv/MuHj9+As/zxAVd5CwGjDG9ucB0egFVLbC9PUJ/MJRr+/rqBnmao9fpwdRNLJYLHB1f4WYaYTxu4979ofic24MdjHfuojvYFo8107RlEeH64hXSdI3uaAvecALVbCGNc+QJQacDzzRQJBsE6wVmi4VsJPBUAeE4095RFGB+fY00CGQDTO4taoUoXOO3v/knSeO//c5z3Dl8jFZ3KECVc/v9Hz7G3/2//wWfv1ihrFT0+g5I3S+ufZzT/50x+a7Bo2qF6XMpfQS8tifva3vUQq/DTQhDShcJnHligesnp7M7KxFEOearELfLCKuoQq4w4axDM+hjZqkj74X0fzPVrMIwFagaFxATzfVnxg0M6lm4icHPTwU/Uw15SpUIobIOxVBkk4ngOwwz8T6LckPn5keOsqgd+1TbSDsnNyUA9B0T2z0H/ZYNgzl8RZF7MDdA6Jrnt/P0ClUp3ATiphHv19wkiVNuBKnizNcJyOnCN4HhdgtP37qD8cRFjiVKheoX/p2F4bCPrIwwW1xjsdhBt9uUBn7zf8xo3mEzgWYCzQSaCTQT+K8n0ADnZkU0E2gm0EygmUAzgW/+BCY/vGNfVEUh5X1MkYZBJn7Xve0WDCWFpeboOBpatoJOl4VbVD/EApINw4ZtEkQY8FwbrmOhymIkUSCuW6WsYQmPmdNFW6cxCZxzOU5OoELFRu35JVwhICEMKmuXbA6EmYplWOHWLyT5u0kIxqg18NDveDDoMM1TKMglreo61Gq0EEYFzi5voakZ7uzqONhTsbulYtBTwI41Qy9hUKmh2/BMF57uQCtUlEkFpWCali5UFbpqQ9VsxCmLy9bISw261UZeqlA0U8oSZ7e3uDi/QBiu0XJ1DHqewNpRv10rFnQdpaKhog6D6oyMhYqxOK0JX8O1L2oBHl+P0gLruMIi1nAZqHg1A764ynCxTBHxVLz2xhnMgj4CO9F01FDZUlVYWp1oLpW6WJBH6dWqwrjn4en9MR7d7cPSUgHBi2UqegpqFQikdHplTU1ANqE1y8J2xm24JmQzgX/uddvyeRu6Ca/VRZjkWIcxTMsW1QbT23S9GhpL9gJcXV0j2GxESeA4FooikyLJ6WyJdZDDND202l2BpsEmwGzmI05KuC0XvWEHpmOIA9nfBLi6WeD21pfP37YMAXajYRvbOwPEaYnPv7jA5dUcjmtgOGxJYtRfB1hHOeJMIWOTBDG1GCz+82xDYCy90vzBl6lgZsbFH57GaLsaDncHuLs3RsczRDXTbXnwJVW7ENDc7fbflARSb8DkbyHrl0l0pvqpTSEA1g1LktAqmOCv1zevCaZ1CZupKchL6hQsRHGO6+sZbqdTAY7dbkfS5UxFc/bUKPB5CIGZhOXf8fFWywC+nyOlGkdc2J6UA7I0k2Cdj8Vrkd7s1SoStQLT4a6rw7aA4dDFW88e4P33v4O9/X35+1cvT3FxdgFNy5BnG0kL53mEu3f3cOfOviRv6YwW7QNVDlmOy6tLfHV0jiBS8c47D/H8+T04rRa2dg/R7m4hTStYlgNDAzb+FPPpKTSjwmhnD4Y3wmqTiP+dm1k2Sw03K6z5vGmEiglh05U10263JJ2exCE++ehDzK+vcP/eIfpDyoOBYLPCh7/7NZIoxLO33hHns9Puwet0RGvzh4/+iL/923/Er35zLH7mbs+FbjuIWdjHDbK8lM+Ypx+4eERTogBey8Gg38aw76LTsqVklRslLB5crjcIkzrlnOW115mbOotNhkVQICpqB7SUKCq8Qkuouirg3xTYzM+JGxT8s1Zf36LQKCWZzmuTr0lXDYQbOqOz+sQE7wuS0Ke2hSdGVLnmpC+UGyjczOBuCNdYWQnsp6+57xoYd2x0PUtOfEipJt9PwbUbyePx3k6PM5+G9wlZ428S+apmSAq7vt9TK1OhN3Lw7nceYP9uF6W2gW7mCBO66kNYjinXZ1GluJ0O4Dh/hTBsEs7f/B81mnfYTKCZQDOBZgLNBJqEc7MGmgk0E2gm0EygmcC3aQKTnx3YbOISbyhTdAQYBNCeo6HTMqWIzdGZkKR2QRfHriRqocJUDfHMmnR+KgpSlphlMSr6KAg4mLq1bAFkBF1JkggkJAhkio/QmUoIAhEClZLAF4qAaSat4wwIUwV+rGIRVbha5NgkBC6GqD88myVvqjwvXagtz8Bo0Mad/R1RJ3z54hi6usG9AxWH+zoOJjZGfUIVeqMzgcHdVg+27kAtWZRXAJkCW3ehlBrSmCDeglIZkqDlu6ZLlbBuMV8j2DBNStdrJo/H4+cspet0WqKa6PbacqRdjqCnTKoSyGoCIOlHJdhcLZfYLBfiDCbM2YQx1kkJP9MxjS0crzR8ep7g6DZCwKI52RioXaz8RYBKKETgbKqApalybJ4JS+Yn5bh+XmEyauP9t3bx7MEIWhXh7OwCJ6dzLFYp0oI6B8IuoNPSMRp42B510G4RMhUoswh7OyM8eXgXlkk9A9URLiroODq5wenFDSzbwXhrKDApo/s1KwVCsrwuiWMBunxFm42PIAiQMSEuMN+CqtZqBuoIrq4WmM42cDwH25OhuJi//Ooa89USps3XqApgdS1L3LqEc3zsotIwX4RYbyI4joGtURuWrWIdRlgHqRQi8jmZAKWXt9uhfoWPoUOtihq46zqiNMV8tZLSOfqgx/0WJuMu7uyOsTPuw9RUrFcrBOu1qDFsyxHnLdOfkiAucoHqUuzGL34OTMfGSe1ZtlwovM6STMAyoTRVGtSlFKUCLpP/v703/5Hsuu48T0Rk5L5W1pa1shaSxeJeXMRNJEVRpGzJLUrumcaMZGD+Av8yY3p6fhoMBoNGVzcahtEw2jAMo9GDwXTL1i7RlGSJpIqkSJEUd1IqkkVWVdaaWbkvkUsMzl3POfe+iMgyZU9FHXbLFfHefffd9333vor63O/73jNnp+DDE+Mmu7q3twy9mKk+OGCcpAgg7VhZNbnFuLAdssbl5ZpxG1c6umFuYR3OTcyYiIzR0T4YHOhBzA1rK8vGsWyiPWoINbuN+35+fhG6O0tw+6374eHP3QW7dm6Fxfl5mJ1bgmefexte+dXbsGVzGa7Zt8nk+eLCgZtGhuDggb2wddtmsyDlB8dPwYcfnDZxL30D3dA70Akjm4Zh5+7dsHPXNTCyaSt09gzC7OwSzEzPwcDwsJksujh+Ai5ePA0dnRXYumM39A9vg/MTMybLemz7FuiAVTj+zmvw5q9fgumpS1CqdMPmrXvgnnsfhH37Dxr3NWY7H3vmZ3D+7DjcdfcR2LFzzMTNzM/PwNtv/hqwcx06dBjKHd3Q3TcEW7ePmefMq6++Dk///XPw3rsnYblWgdpKBc5NzMLics1kLGNMB2az93V3m8kpnOCZX1qE2loNens7TVzOttFhM+mGbt9L0/NwaXoWpmZwYgrd6hhrsm4WF700vwJnJxdhdnHNvA2A14u52Th2ETp393aa+7m2toQxzzCyeQiGhvuNEx7fEFiYWzKud4zDwEgafK5ibMbiwrKB3XgOnCwxUfjrbnFMJPoYLWLyxEtmUtEsFriyBtVSGfo6KzDc2wHDvVUY7MVrxUU6O82jBXPFZ2bmzIKvvX1dMDiAOeZ2kUh0dCOUXsA+Zx+MUCnVTY48QA36Bjvg7ntvgX0HN8NaaQqGR3thcXkBPvzoI5iYuGieE7v27oSJyVEole+H2dmuo3/8x3/85NX0F69eqyqgCqgCqoAqcDUroA7nq/nu67WrAqqAKqAKXC0KjD16sGfcuJsxnRlzk1dt1mcPvkreXYX+XoR7JeisggF4mDFqoMYqLgyI0RNruJwarKwj26gbSIe5rHV0M6+Z1GETJYDnwFe7Ecah8c68Pl61dVlXKEYRlM3/rAN0DRZXAZZWqzC9UIdz0zW4MI1gpWQiHHCBQoR//vhqZxlGhntgdKgX+nqqsLy8aIDTQF8ddm3vgF3byrBttAxD/QA9nbjYWQW6q10m+qGvux86y51Qr62b/OYyxmhAJ5TqHdCB+c31CtQWV2BpoWYg6tLCqoHNteWaAZ6VMjoKV1yGbzd0oV0UIeDqsoHN+Ip6T28fdHR2QbkDgQ7GLazC7OwczM1MQ21xAdZqi2YhtvmlFZhZXIOZWgUmV7vh1GwV3jm1DB+eW4BZ1AUXACuXzYJtGJNgwKaD+z3ViokYQa2XMKMX6SXuWwfYs30I7rp5F9xwYBT6u+owdWnagM3zE3OwUFuFdaTNuPBgdwdsGuoFXNMRQTMuLojO8b27tsF1B64xznIETriA31q9A86en4ETJ8+ZRe0QkG0aGTTOdQzoxjiIubkF4wLHNq2sLMOlSxMGGq9DB4yfmzKub4AqTE0uQk931bikp2cWTRTGIkablKpQ6arC8ho6ReeNK7yjBDA80AujI0MGOuO5MYt6cgpd4+swOICLuW2C/v6qiTiYml2EuQWE/hhJUDf3Z9PwAGwy0LkKqzWMIViw7nuomzxqzFdGWIdA2iyiiWCurwsG+tCZW4ZqpQN6ursNbO4fGDCLDmKsBrpI0dWPALiGzt/1dQPlsD6M2jC55qt1wCxe7PMo+hzGZ8zOGTfsyirA5KVFk1W9uroMQ0PdMDwyYHKCsb8tLi2aZxPeA3Qn48KH2G9WllegXOowkBN1w3xxdKjixE5/fyf09nRABV85wEwIs34cjjV0w+MChZ2weVM/7Nk1Cgf374LNm4cN1Mc3HhDiz80twRBmpG8ahO6eKtTX0Z09BxcvnoH52SnYtWMMTn68AC++8D5sGu2GO+6+DnbuGTMue4wSGRoaNQv89Q9tMs+XuZlZ6B8cgPnZaTj50W+NyxzHdFffEIztPQBdvQNQqy3D+vI8jJ/8EI6/+waMn/zAuMoHhrbAoRvvgBsO3wr9A4OwuloDDJB57Vcvwccf/hYOXX8tHLz+Wujq7obZ2Wk4d24c1tdWoL9/yEz4DA5vgm3bdxq3+0svvwY/++nz8OGHZ+H8OZyYWIdljK3ACbe+bti2ZRNsGhqA/p4eM6kxv7gAswtzsIhveKyvmn6xffNmGBwYNBMHUzPzMIeLPE7PmKgUfJuhVMaYFnyGrcHJc7MwvVAzryOgq7mMb2fgWAHMPsaJFIySwZz0Ydi9ZwcMDA3A1NQUnD51BiYnpoyTHB94ONFRwXxwHPsra+ZZuby6buC2AcsY22GeEXZmCif00BmNzwxcxBMTxPFtiA6oQ39XGTYPdcHQQLeZTDAA3GbCwMoq1o3PNXwroAN6u7uhtxvBOMbOrMEc5oGv4AqrJp3exPKsrq1AZ3cF7rznOrj20CiUOhdhcKTTbL9w4SLMzs1BbWUZBocHoKN6A3R1PwxTUxUFzlfLLw69TlVAFVAFVAFVwPxa0f9UAVVAFVAFVAFVoN0VGPvqbUPjxpm2bqEYLi7VWUHI3GFeZzcLCFbxVX4LJDGD2CxYt7wGtcVVWKlhhueeKAkAACAASURBVOy6ccH19vYYdx5CWATOxumKALtcgc5qB5RLmDuMWaLoksOsUOfWRSxiGKVdEA+h4HJt3Sy4NbtUgUvzdZicq8HU/DrU6hWbTYrRDWWELyWTh9rZVYaB3k4Y6K1CV0fdZA6XYAkG+wG2bemAbaMlGB0uwUAvQG9X2WSS9nZ2QU+1C/q6e6Gr3AnrK3VYXUZHbwnKdYQ6ndHhjFBnERfjqsOq+YzXhtdu9THtMe7bqnGLLy0vwuzCLCyvoFuyCl09mHuMr7ibFcKMjsvLS7CyvGxzUZcWYWlp0eQNTy+swkytDJO1Ljg92wHvn16Gj84vwcwqGrAxx7lkwKYFzuvmf7gZs1Z7OtF1XjE5t0vLNeOILK0B7N0xAp+5dQ8c2r8JejpWYWFuDuYXVuHcxRm4NDMPVZfFjNAVc17n5xZgaW7GuNu3be6FPTtHYdfYFhjbthkGBwdNHisuiDdxaQE+OXXRRGRgJjfGsWBkBQJRhFK4iB3CZ9RqYQHznZegCxc5WwU4NX4eFpZWoFSqwtpqCfr7u02fmJ5ZgPMXpmHy0hKslzuhf3jAuLUvTc8ZZ3BXtQKjw30wgvEeHRWYnpmH8xenYWZuxcRvmEiYHSMwMtxrgNmlmTlT5+Ky8XwbODw81AejmK/dVYXa8pJxkRoRKwjaVmB+YcFEjRina2cH9FRLMNRbtZnc3Z0GOqNTGjOGMfICncL447mCEwrrJeMaRuiP0QQLS0swNz9nJlw6sX/g9I5Zn61k+gG6Yi9OTlvgvAYmDgYXUsRsaXTS9vf3QLULoyOWYHFx0cBJdOdjhA1mYq9hDvryiqkPF0bElF90Vs9iG5aWDdjEuI+eLpxIwskW7KMYw7Fq4kS2bO6Haw+Mwe6dW2FkcAAGB9Ad3m36DwL7SmcnbN22DYaHh6G7uwodVYDa8hycO/MJXJo4a+D93BTAxycmYWi4E7buGIbeoUHoGxiEfpPz3W+jN8wCoejMtnnF586Ow/jp0zA8sgn6Boag2oXu5W3m+VJbWsKlMeH0Jx/De2//Gk598iFMTkzA3v3Xw2ceeAS2bttp3Nr4rOnt74EPfvMufPj+u7Blyyhcf+NNMDA0ArPTU7C0MOdyhzEjG2BkdCts34FxIQCvv/42/OK5l+GD356Ck59cMhMWxm2+vmYc3Aeu2QVbNg+bZ8XayipMTk3C/NKCcf9ibjTquGloGPp6+0yb5+eXTITLNMZqmAVSMSaoDPVKFeaXAM5OzMPk7BLUMCYDJ47wtYQyfsYXH/AZUofhkX64/tBBuPa6A8b5fPz4b+Gjjz4xmer4lgiOTbNwqOHUGGWBE4Xrpj/ZCQycHKyavon/IbjHiUT/xgnmNnfhYoJ4PqibiZTRoW7o7UIHt1sk0EX/WBSOz2YbQ9PX22PeLDGTRwicF5fMmxomrqNkn4M4WYPrGx75zH64/sZNUOpYgGpPHVZWcVJnyTznZ+dmzQRnZ9eNMDj8OExPdyhwbvdfGnp9qoAqoAqoAqoAUUCBs3YHVUAVUAVUAVWg/RUY+58e3DKOr0NjDjLmCZs4ja4q9HdXDZRYr6MT0yxNB8s1gKUVfEW7bvJaaxgqvA7Q11OH3buGjTMS4xLQWYnsAxejw9f8cfFAdIoikEAQje5AdM0ZOF1GRIIQFqkLIlSEsXguXCAQc5vrMDUPMF+rw/wywFoJ66maBf8wO7W7t8PEOFSrGHiBsBygtxPdzytQqSxAf+8ajIwAjAyXYNNwBQZ6ytDXVYGhvm4Y6O6F3mo39HRUoQPxC2b84vW5RQPR4VwBBCwYLYHOTnwlvQ7rCHlq6OBGmI65xxitgHAaFwLDTOQaLC0vwFINM1CxnH2tHZ2T+N0aCNH5XbH5p2uYu7psMk5nEFotrMB0rQQTy1U4NVWG42dW4OPJFZhdBVhDV7fJcbYZznhv0OmIRkkDvTsqBqjiOVbWbBvxmvaMjcK9t++D668ZgfLqrHFWd3b2wsTkHJy5MAG9A4NQ6eqCqdkl42q9cH4G1paXYWy0y7iix7b2mYX29u7eAVu2boFqZ6dZYHB6bgnOnp+GiclpmJy4BKu4YGBPN/T0ogMaYdiaAe6YzzwzOwO9fb0mKxnjM9DhPTE5YyYQcBE63D47uwCTl+ZgEvOIMQpjDftFJ2DaCb7CjxEi/T3dsGmoz7jUUbc5jBzAiIoV1B77VQWGB/th86YhA6TRVYkxB+gExTiDSqVkrmVkoA86O8rGjYz3oLO727jHEQ5Pz8wYNzUuutbd1QF9XR1moUrMsTbub3TWIhDuxriBAQPh+/sGTDzI/ELN5PniYoDobp5dmIfpmWlYX8fFFLuMQxQBLEJKjPiYvDQNMzO42FzdAHMcA1iP+Q8nACr4dkGHAYIY2YHZvqgxXpvJ6EbHfG0FZmfmzUKACG5xcUHjop9Dpz++WYAgvgyjw10G7GO/xQzp+toq7Nk5CHfcfgCuP7gfujq6oFzqgvV6BcbPnoFTZ8bNgpe7rsFYjE1G84HBThgZ7oOu6hoszE7C9OQ5kwe8edNm0yd+e+IUTM4uwnU33Ax79h80mcUzly7Bh8ePG+i+e9dWWF9dhFMnP4aZuUXYPrYPxnbtNY5xXKzx5InjsLiwBDt37jH5379+9RX4zfvvmPt42933wgOff8z095lLk9DVU4WRzSMwce4MnPjN+0ay/YcOw+jWMXPO1aUFOyYxdmJpBYY3b4Ox3XvMmPngNx/AK796A959+wP4+MQ5uHBxDqbnamZBvLHto3D40H7YMbbFRGssLizAufPnzGQEjl3sI5VKFXpwogafAbho5tIyTF6agvmFZbMgqOn/uFBqvQxLq2WYnl+BCXTvL9agtg5mHNs5Nutwxv82b9kE9953Fxw6dBDOXzwPL774oom/QUCO+dgWKeOEhbGpwxoajFf9woLWMdSNi7gO9Jv+NT01bcF8HXObAXrxbQt8u6RSN5OJIwM9MNTfbTLwcZVP80yqVAwsxzcncDyUyx1mYqWnu8tMcqFTGs+EsSeLJibJRvfg8311rQaVToDb7twDBw6NwCrMQG1tzvzdgheLC1HipNPszDSsrOyDLVv/Bcwv9Chwbv/fGnqFqoAqoAqoAqpAUECBs3YGVUAVUAVUAVWg/RUY+x/vHRrv7rSON4RBuKxdd6UEGM9QLZcMsEQoNrdQg5nZdait2jiM/t4e6O/tNW7T0voSrK3ZBa3MIoD4Wjo6OBGdldEd3QGd1YpxOJeMiw4Xals1jBljNcyr5SbOADkGwo6SiQWYWViH6YUyTC+CiZnAbFrchy5YhB5dHR3Q21uF3v5OQENftQzQjXEbsALV8iL09azC0CDA8EgJhodLMDhQNsB5sLsThvt6YaC7B3oqVegqV6CCoBsjQlYwJgQBPGahVqBa6THAuY4Zzys+O7lkYE+HWTDLQmZcyKuCCySuYSwJRjIswHJt0S6yhdDXuJDRxWghcx0X9Vtfg+XasnGWLy3VjHvXRmrUYLZWhkvLXXB6pgLvjy/DifNLMF2zwBkdzqhhCHJGiyRCn3Ld6GyAs3GKW8iNoHXXthG498g+uOXabQDLU3Dh7Dh0dHSaHOHzFyZhobYCC7U6TMyuw/QMOhbXYcfWbjiwexh2bh0wCyCio7gP73lXJ3RUO4xLc3EZF1hbMYsqYuQILqzmwbpxcK+uQg+6f0sV44bEe43XjU5XdGsiRMOoCNyOrlqkq5gvjAtGnhq/BB9+dNa4oHHRRUyiRcDu41Qc9wqRLth7a6s4GbAKpXoZhgb6YGiw12i1gLEla+vWmb2OC0yWYWSw18RzYBvW6mWoVKumH2LZuXm8f7i4JQLnKnRVSybndtMwuqJxUUSbiYvjxdB9wHgKXHCxBFPTS3D23CwsLNUA15vDBfz6ML6jv8f0hUuXpmFuFh34JQMaUa+VFXS62hgLBHx4exHKY+459vf+/i4DV7HvYN9HxzJ63BEmogAYrYDlMY4G3yjAhRWrXV1mLGLMw1KtZjOfezDD3C7k2VEuw9YtA3Ddga1w/YEdsH3rZuiq9sF7756BX7/xAZRKyzA00guo69mLczBxaRmGR/rgjiN74aEHj0BPN8Bbb/wKTn98HLo7yrB96xYTXdE/sg227NoH23bthd7+ATh54iP45QsvwPipk7B75w646cbroFRegclLF6EOnbBpdBds27XPLOR3+oP34ML4JzA0OAQ7du6B82cvwMsvvQwTkxfh0KEb4M7774eBzaMwee4cTF88B7393bB12xazMOAnJ07A3Pw87NxzDYyN7TKw9b133oFKVyccOHQYVhcR1nfDlrExWKutwLtvvwdvvfkunD09AW+/9Qn85vhZmFtYhRpmnm8fhptvugb27NlmIOvU5KSZhDATRiZ2ZQ36+gfMJAPe0/VaDeZmZ2FyatpMypksepwQwoU9ASNu6jA1W4OpuRrMmcxlXDy1bNzNdYw6sSHnMDw8BIdvvB62bNsEFy5egN8e/9BA7EoJ32pA0IxlS+be4z2sr5VMX8c+sLaGCw7a5615LplFRZEjr0FpfR26EPh24dsHGLuxBh3lOvR1V6C/p9Nsw2c59g18EwPHLIL3i5NTpq6tW7bAyOCgyctH1zQ22ETPrOBkzZpxUNdWlmBktAduuHkXXHNwE/QN1aG2Pgtzi1Pm4np6+m1O+sI8XJq8CPNzO2Fs59dguTagwLn9f2voFaoCqoAqoAqoAgqctQ+oAqqAKqAKqAJXkQJj/9sfPTJuOC+ajM0He/XGw+Y/uw8mm9c57IwpmR1nC9tt6Id29eCr4/j/Ql20Xnded+JQHx4j2xPOF/fZOu2O2Bb/HV9nD6219bn/GY9guKZ43eGc/kp8veE08RppH/F1+W2OHYluVDCXTwq7dQDDcea7NTJaphkUtp/iNvedlg+f3XkNE0VQHcuG4/EVf4+vxflsUrTd76pkbQrbXQX4hzNfhjaao0m97JhwHejY5tfqX+e3x8b9vjG+vK87pxWC/agj1pHeh3h1VG9+N4wL3/VqeZ/kffF9PYgW+mkcXLEV5JPr96a7mb4aRlH4HrazsrY/+332s+urJvObfBb7zKKSCDBdOfvGgRs3bh+v25bHOu3/87LYOvzLChj7YJpgxn/suvZtBqcYG4PYz/x/OYUt1A8l/E31/TL069jB8Q0A32/sePH90PUlBLLYWf0+LL3u+5l9g8CPM1OXmVtAiOv2he92O/0fFo5jze1zfdjuc2PO9e1Q3sdtuDHn6wxjz77bEHQgozLZFu8NUS50KfuMDvfI3BbSP8OzEp+j9PntPpPnKemmoSxGDYXnbSjr+2gcMbjo65kzM0f/93/7lC4aKO6gflUFVAFVQBVQBdpVgYJ/FbXr5ep1qQKqgCqgCqgCV6UCBjgHGOwlIADXwtlGMDqCMcJ/A57jsMLXE8FDPIaADANCUjhBIVwAyK7Nto2xDtzMwBkD6BTmURDtYbiEZLY2en28t5DyQsNYLv/TSmJNCpYs7Qo+5lhVncI5YnQW0NgcTgCz/05Btq80wFt6DGmcB9KhPtKuBBSHfRmI7A3Boa0UCLssb9coWy+H1Ul7JaRO2uygoQD0lFfmgHPyNCCgOsWhFBqTDkArIYOMQVcCUZOxEkieHw8e6HoASCFzLMOBs+vrDjTn9vltFj778nE8ecDs4bS5rDApFGF3hMu8Xf4ZYo+TYykC6NafwBTmhh5BxkqEw3EMeCAc4TDd54EvBcuh7zmnMNsXgDEFzR5q+/Z5qEzKkEEZ6vN93AHy2Mf5RI8H4FynAjhPZY0c2eSshx7q5lAseKYTAWEeLzPxR57d/ngPp/0Eg4DRdOKSTvxhcXRPj49PHf0//t3TCpxbHwBaUhVQBVQBVUAVuKIVUOB8Rd8+bbwqoAqoAqqAKtCSAszhTHgQgavE3eYKMLDsnXEEcHh24UEGBdrcUUfBhnAqC5czPyeH4I57OHcldV06aJbAZqsNdTnb7357UII4te22YBAM1CZ+aPjjidoNG9ya4A0XoDgcEmCuO5sEylgw4xQ2m2lZAYzdYdE1Tfe7k+ccyNK5HFyhoh3WrWwrsn9Gh6fdGN3N0QHNy2TbXwCcQx3ODUrP7681OKWpYzQH+M0BxF2b3L/fDXCmoNYDQQ+HOcST7mbft+N2C4MdHDZxwfljgkuauKxT97Qbt65OP5aio9lN9QSHdHxwBKU8eL7Mf3HYLpTxRBMQzPoacSjb7dHt7L97AMzgsyvr3c0SSPPtDjR7B7Tr5ayMa5Rvf9gXJlaiq5p6mcPkC+t7RU5wVyiBzv6tD77f3jf3dCOTi8GhHOcJ+IQEe2vEu6X5ZGGoO0xicoc0xoScGZ9W4Nzg7wTdpQqoAqqAKqAKtJsCl/nzr91k0OtRBVQBVUAVUAXaWoGxf40O58iDzMVS8OrdmAG0UiARjuPuXw6YSQQGeYWbxmBQYOVMcsRBSSIvKAQjbaYO7JzLmV4Dh8oNoLMTgv4gklr4nkFwY4j3KO41eUcnTwgQDmZXWRKhkYuHKADJ1Cmdi9VIXM8CONP9HBx7UEwjAghANoAtlnG8zVwRg8AJcC5wR3thi0BzAuCvXIdz8OiTeA0Kf218BXEYU4hsIi+oM9pSxQCU6bGkXHSgFrmniQPaR2KEyBwCuFmMTgTQdIDEOZg4qdXsaesnK0g3cK8AEDcwicKwi2sS53GIz3DbKHymoNgdEwGzc0a7xTptrAaN0oj18ciM6KwObSGOZtY+Pw1D3xBgE0XNojQyADo8bnClUqsaMc67SA0aKyQm7EK0hnwTpCBag5yDvqXC4DVx0WN2+/j49NH/Ux3Ozbq+7lcFVAFVQBVQBdpGAQXObXMr9UJUAVVAFVAFVIFCBQxw9hCCQuUIJoibOIHRxBnnYbA50AKMALzoNgbPKNwWrmWf/UriPQKMDuAsAhS/j0HhAFsy15CJDfEqRWAeXddhH8mMjtuovukxqfocOnPY7CM0+E8xCZuxTruNOG8lbPXgimzPRWyYukTkBAPUwh0ts5Opqznngo6AmsdnxGuQDufo8pTO6IDUPlXg7BUoiDAxN9AuFElKkttKgWq+V8RZnOgktbVSdzTNyo33lkfJUKhL3aSWDEag7PohidKwY9oB6gQyR3Bd7J6W56NxOvb4eA4ZW5NC5426nTcCm1nutyXDMYecgWXndA6ZywIku76fxGkkkRo0TsOfi9Zle05wUQfntO/r4k/X01j/Z9nNTdzNrBvGTP0EOrPnoHcpi35Inucxo5u62L3jnbic/TOfRCMl0LlsF0IcP6PAufBvaN2hCqgCqoAqoAq0oQIKnNvwpuolqQKqgCqgCqgCQoEInD0gIH9afiSyixNAQWImqLvNHUmiQcnCfQQ+kVetLayKObLUeZ1zMSf7M/EeEX4TF6VwaYfrJL9+GHSWrkCfDp35tcTczpEZFnS8tIIEI8m8ZldTI7czh1Qcol6Ou9mgMgKvff0Bq3kQ6yGwiM/wHuNc1rMXJtYvMp0z5/btafgnAXYW9fFFFinkZ8EM2UgNcp+y0Dnn0KWdiXSEpI82Bs6hjxfA3GLHM4W/uMifG8tyQUHmdOb5vLkoDTpWbMwHyZNmMTUcjJvbISaR8m7n5s9oCp6j856MHJf9LZ3Ntr/EfOUQnUEX8xMRGgZch/r4woF2X9GCgGTSJCwoaHtiiJTxzmvRrujJF5nmjYCzfCCEbkWczV5a6nTOvrESI1P8M5m+kcLeEvH9hzy7PZRmxwrw7MtUMMMZgfO/1wzn5j1fS6gCqoAqoAqoAu2hgALn9riPehWqgCqgCqgCqkAjBRLg7NEYczlyXpZEbshXtKnbmMdrkEXJXJ0U7EbYnMkTpTCavq4fYjryjurg6HPg3GeKptfpgVyUKwLt1MHqtliORvQRTIc5kGNheUtsbdS960swAO0iNOi2BDy7igxgJZ9DfQwcu+gOCVEJOObHkcXaRHRHkRM5wjpbUwDLFACTyA3Z5pxjOhsPkri5I7bzelGt8sDZNopD/8xPYgGlvbOX31VP9XiP8MDWA7y4tKUDsmLSxkPZCHqlw5kuCkgjNjJu45DjHM8Vcp2ZO9qPJR7ZUcJVA2msjZ8F8vW6S5VOZ7ZooKuAThaxjIfs0yp188aJE9557X2Ni/WlzmY/0mjUBol8YVEZNHfcgmUbpeHjXnhmc3D6+8X/BPimsJu5/l1nNPvD9cuFEeP3zDKiLhFd9ECyQGB8DvqbRGM0irfZ56WPZ7Hl6HPaf4/xLqJe+oaKrwu3mQkQgApmOJ+dUeCc7fe6URVQBVQBVUAVaE8FFDi3533Vq1IFVAFVQBVQBagCY//6G4+My9esuXOYw9bUdRzjISJodqAqACgKKgi8oPmgSUxGGoMR+RaPrSDcy8KQSPPI4ocCYhtSEsFaACcEZrsicUGtxOnspaT4OcIb3tUS73NIw+DQOJbjsNnWZrc5QC04XA7WxmP4ooG5HGZ7Ap8fTSMI3LkbLNAXXc/CSRzgXwrAw3VTMCedyA3OaZornNd+IbkAmQnIT13h8Q5x2O+vvcHPYXfeAJCT50oGOJOIl9aBMwXRIjKDwF8Zp0EXxPQxGnHhQD8efYyGWEDQj43gfhZRGiGOg8NuCs9z0DmMFi8rcTxv7LEcXfC2f6fQ2S4KSKGti87wi0j6WA1/KAXJATr7fi8hM/0eXc4yu9mOJ2wdj9bwYNruFhnPXggaAeLK0ScAH/opkA9PCtmFaZoPff6GeyIy/M1D3fUXf99Z/6DP9uiM9hN7uQlHwHxxd24TqTE+c/T/+g/qcN7YGNDSqoAqoAqoAqrAlauAAucr995py1UBVUAVUAVUgVYVyAJnwxPCq9bC3eZhQ4CvJO+TAFkDuRyroK9gh+1uZ3QHk8UFKehyV1JYB2lrzpUdftCEHNIUVvvrtX8SMEyZoQfZ0rPM4pgzUNnpFW9Iaz+xTOpqDigbSlUMnqWbl4JUuo86oF2VLKNYuqgpzKaQ1x8bnMgBAjuHcQB6mViL4Ox0KE3CZXKtuXOa3QE4SwgZ5cs5nP2x/r5w4JzzkDYaUrl72hg4x25GJiu8y5iMMXNWGltBIjBCvw3HcYDMFxWMdDGOQZLbbCZacu5pDpttjAaJvSEDk8J3O/nkJ6v4pFVwbXtJPXhOJHZ3hcjLXercak7dzRE204iW2BnTLGW6KKAbY6R/RmczcUbngDEBzLaPyUUD6VsCfozwmA3b7d2+MAbiFEqKl3M5MPlFAm1/wv9v94fMe6JxgMW+rHhW26980cDwd0boG/HBHCYpfRckz3cEzmfOKHBu9S9sLacKqAKqgCqgCrSDAq39a6gdrlSvQRVQBVQBVUAVuHoVGPtfv/HIeIBfBJ5KeJuLzUhetQ4wg8BjBqELQAWBahZUUVhFXtEODCM65NwpmVs5gC7qSKbXJhb+ozDbNkWAY6YLAYSi30iISHdT8B23pz+3pAvXoaF4iGBLtnysJ3E5B2BlqyjMcJbl3BmpE1pCZ3eIi+7wMQYOLJPji44LbuRMPnSoWwBramZlsQpJpMY/Djj787f2aCgAzmwzzRBnSwWaU1goJxbO9CfPAmd7FI88ENA4jKO43bucA4wObuVGLmcRrZFpj72ImOfsrymOJZ5znUaLZJTO/muERks4MEsNzmwSowg2uwX+PBD2DmLibA7wmuY0+8/esUyAsp/5cH7mJKe5eZxGbJPte2LCJgBoerFFvZQgaT/vwbT0sNk7kq328e8BkttPj8+8EULBs6+DRW64BzqfMIxOaO9w/jd/pg7n1p41WkoVUAVUAVVAFbjyFVDgfOXfQ70CVUAVUAVUAVWgmQIWOAfi5d1vEUAEoEDBsSvv9wUHW2a7B8gBRnjYS17ntvs45GAOusTFzN3QsW7ffuK6lq+QO0WCs89/F2CmMXSmglHc63Rju4t/UuEei4aKy0TnrS2Tcyz7m0xhMt2WupWtezq4nEnFdBurL4m24JEb4ThaLzmGQWdzvgjOzLEiE9oXSY+zV+aPCWhORmvQKA0nRuuRGvEczQYQueO8KJ2hcfc4AXp+e+iDxH3P+i3tzwQe+8mRkLErwXKa7xyAcwDNwsFMITYBjPnFCW3fpRNE/tUIj9T99Ez+2j3kpPZa1ssL5WexFOEQnnMc+1TsHDZpgziLXUfz29kES1gQMOdUjgsQ2vqsk9k2xX1OMpzd3jCJIt3PYdSy/HWW7JzMSOX8zuKpwp5tsbx3Mpu7KMF0eMNFTP6Rcsy5TCbxaJxGOEd43nNntHU4Tx/9N3/2kydbG2taShVQBVQBVUAVUAWudAUUOF/pd1DbrwqoAqqAKqAKNFfAAGcKHCR8yIHZCJh5nIZ/RTvGcZDFx1zF0cEcnct2VwFwTmAzAWQB1JEIEOKClhnNprhwOgfQ4vbx6xdu5sQBLpzQRO8I8Vv9SZUv54GrrbpgkT/hXA7YSpghOUC2ddH6PYoKf2bcxQGp5RYNxBNnYjFkzjLPsLWtTbKYM9sofLbH+NbQxd3iTSi6HqlP+O7aT4dNivNygypz7yRwprER5DPzOvu4CtFPo3OYO41tlzBTMxH6JpEb0vUcUbAHxTxig0dhcHjo6gqgW8JITiMvDzrHKIiix1dz2OzjMUiHJDnKdqvLdBaLBIa+6DOeg4s51uljMnwftLzZe5vdZ7pwYTg3h93seFcmmUBhbmfZG4thM3mc+UeHqYl1SwKV+XMvzoGxN13MwztOj/nnfIzg4BN9MXrF1SfeXMH9dtFABc5FfV23qwKqgCqgCqgC7ahAq/86asdr12tSBVQBVUAVUAWuFgWywJmDWvKav3DCUfezBxY513OEujEKI3XUxaxoCzKi25M76SKcZq9pU0jnnZnSdUcojP+h08jBba+JQ2cKbMKPJRnBIXpPrlxxBysF868sE+GwX9jPluC5tnxbQFIUEFNAXY8/+SigzbmbLVTjsoyfygAAIABJREFUsRzUKU1znGPOdITJtk4RiSCgNruWzIKBFLF92sBZamlb28p/4mdznG0IB/NscDpRQT4XAmcJgWk8BY/CiJM+PmtZ7GdjQsJqPwbpOCXj0EdmkKznEI3hJ3rEwObjx42lOCA4ACXjk6ueAatkpiT2Ge9c9veNO5tp36PZytHx7Cdg6CJ/7rPrHD4agy4E6AchjdOgLmp/3nAsc/eLTGgycOJ45AseRm2iLn5sMd2oS95lNvvntCkn3v4I+xqAaO90p/X4ScQAmGlkEct0jlEa/ngTqXFu+ui/VYdzKw8aLaMKqAKqgCqgCrSFAgqc2+I26kWoAqqAKqAKqAINFRj7UxepUeR8Y0CWQAoPhRmAdaBYguAccE7dxwRyUQelaz510zE3dNIm6cIjzmkCtCJw9i5R6X5O6/FKJubVILF3eDYKybCNkHXkspvpnUviIHBnnYNns6mRq5k4mqW72bunqbvZMr28izhxGxNHMo3H8FVYUB2BoL82FmFA4TmJ5pBl4rGfrsOZ6hfO0dIDhPxsJjA19BdzywVYDibSTxk4h6gMD3clkI6UkTqjQ2RG6Jv0ONd8ljHN9/se7wG0db3GNjAtXIRMlMSXa4734x0nEy1uIiTesziLkU5yUJgscpNDXnOM0Ij9N4XQAWCLKA0Dlt2Bod+LeA3T1sy2xL3NnPypw5k/F1L9rMZkOzGhmzZI6EyjNOjzkkQgRWd8HBwpdBbPVX+8d0m7m28iNc4rcG7pMaOFVAFVQBVQBVSBNlFAgXOb3Ei9DFVAFVAFVAFVoIECATjn3W7RdRyAUch1FSC3IMrC8QUHNkh+Z3BERhRlQQZZQC1xVIv9ke+S42KMR+AlIePWnYscV1jGA0H2Cjn/edQUPHPOmLkNzX9u1YkDOQK1yJAsSoqZzBQvSfhs9mWyktkxGNshnMgJXM7EZuSczv589k/ujjbNLnIwE2jOHNWh7Rxc0zLMWe0EoxCd3QSxAGPQV3C7xhg0B5tDr4rp3NQpz1zzrQNna5zmGc48Q1m6mckCnPS4cH7/9kLOJR2ja8JihvTNAxaPIBYLdA5vCp3j84O6u61OchzFe5RX3kPndBKGzrZ4J3101LPsZtnHDWzOZzXnHMre4Wz7sfM2O4BsvpPJFZbpTOC4KUOgs3+DgI9zkpVOO3dYVpCVzjxjRIxG7JpkkUAyQeaBsCvnbqV9yiTQOV1g1d5z+py2TQrOaAaeS2Aczmenj/67P9cM58zN002qgCqgCqgCqkBbKtD8X0Btedl6UaqAKqAKqAKqwFWlgAHOnkFwlzOHzdGl7GGCf2WfZ3oGABYANN3Pj6EAgx7HsqAlVCYOvZARK0GIAL3ejR2geoYRWoeed1rGPuCBiz+ERiP4UgzKhEMzP6UE6BZnMV893E17oT2Y7g84jnI24WIOx7gPBs4GqBzPYrfb/2ieMj1nHv7SBfxIfAapKwA7Ef9RBJxzsRq+XSQsgbu5yaKB9JrDNZGNVLcc0kzd5o2iNVhuAbltNJ2Zun39aAueYHMMcwb777S/hIzzCIktzeaL9lmwxxcZpJDa9l8aV0Pzn2VdNtomLhgYbNlkmx8z8s/YNm6jtRIli3K29Nil/mbXV6l7l9zYmKvs+7SfpMiB6AibbT+ji/mR72EfcUYn7ma/j7icPch2nThOBLm2sLxnf13RAe3bRCWiCwmSI+JHczu4s5k9kchz1N4Qd1/8Z+p0ps/LDHSOx4oc/txxIY7FntNGaswocG6p/2shVUAVUAVUAVWgPRRQ4Nwe91GvQhVQBVQBVUAVaKTA2J9+/ZFxCmIdNoqMKDiaI5CgYDY4kgWwtQDXuY19CwhsoPspODO8g0RzRNAbUwmYE5o4JGnshq8nsBQR9xGtp7yNrUDnEBVAlKU/nGRUQOEN8AcFLtT451cEoSRKY4Ow2WMoW1c8nwfONL7CtzsLmpstGuhORJ2gEmSbIgQUyzak+yNAyzm1czC+IXAObUzvUGvQOQ+bGWoOEkcY5xLK3UnpJEe66Frsv/54ApxdJ/cRB/arcED77zRqg4BqCqz9pEtk0pYu0ggFOvFE9/lzx3EXXc/cwZzOuqSTOI095QG2smKxQ9r+SvuKcBKTHHHrauaL+SXfXUekGcyxr0V3c+p0JvCZQWfb8WwfJosXkm5IobR3QcfxSC68cIYqs/giBcB0+IvM5nAPNwKdXX12OkNMRlK47Zzxvo9Zh/PM0X//H9XhrD9VVAFVQBVQBVSBq0UBBc5Xy53W61QFVAFVQBW4mhUYe/Lrj4zTGIsIuKwsCcT1kCu3jziEGVAO8RRxAUIOjbkDlIIvCpxDeyQED0AjH/NBr8NAMn/HBfuysES6UZ0OBKiQLSwOIP/jiWbmttbVLE6yMRm5/yJjaiHDGSsgUNofS6tGx7MplonboOXjZw/wbOv8cUXHU4gt+ZiM2qBwm7VJxF/8zoFzg1sV7o8oE++/JHsEMXvYG47NAGcBAH2fDH/6aAs/FlnUhY+tIYCawWYSYeGjZqhL2gNBUbePx2DjloDrOFHDrycOJ7qdDMCm/+JoBJ85ZPadkU88CEczi7TwOdD5XGcZwWH7qgfEcWD57dRVzY8lwNt16jCWRN6zvYbo42fgWYD02P24RvabH9VsXikeUnK9ODxg/bOPFHEPRAqQw53LOZ3dzjApEVz5JMLcx224v1hMhvM5Bc6t/c2gpVQBVUAVUAVUgfZQoOnPv/a4TL0KVUAVUAVUAVXgqlYgAGeapeo4khEmwugYAUAhtC9LoVgWUpMczwCjqUE0gdUFkR4UNlMHHoXaJFKDOzJ5PrS9QBL54YGJv3AZzeHKxz8EYhQAO9uzuN3TFCl3VGHz7kNw3d1fMs7M957/NkycfJ+2JlSVAFt/ESSugsFkApuxKAW15rur2dYbATYHug5hUXBN6yVZzKE+v78g79m2JdZLjwvt98e6hsrrSs5FLohdV1EUSaa8F7ox5ixBd28fjIxug97+AVhbXYGpifMwO3UJ1tfXOOEL/Yt1duItF87nAPlkzEGRw9m5moOr1MdlxD+DAzos+hcHkT2dd6TyuA4ZzcGiaQhwjM8OHskRh5GEzWTcbPhfHPHOxLHgESu/0dE97/PD67B993UwtucAgbo+g5lOzMTOzSZZAODUR+/DqRO/IYtpcoeyzWUWcRrGzUz7erT1Mze17I8Bjvv6nCOaPVjysNkXkZNrdjt3P4dH0oacznGR13CfeRc3fZxOkoToDdJ3fKTGf/iLnz55Vf9NrBevCqgCqoAqoApcRQps+OffVaSNXqoqoAqoAqqAKtAuChjg7F2/HB7bS0xeoc86m33ZCIlpXcFEF4BXBmQ3Ac4eDCcAnABo7gTl2dIMoosM2VA3uau+LqqB+Rz+D8/gze8r6CbuWhFCDW/bC9d95suw/cDtUOnoNPDy3V/8LRx/+UeyNUm+M0NNFBa7I6M70m9wecuk5hTa+kUDfV40WbRMAOcI42yF1OnsTyG3xaQDuphbJj/aVEjam3E4uyIhy9m3wW+nf9J9bLsA8vSOSehcLpdh9/5DcPt9j8DeA4cMdKb/TZw/A2+/+gK8++uXYGrigogupk53OlEhQLQAzhEYNgbOuSxn23dFRjPt+8HN7OG0y1Z2jmnqao71i8gEMiBst05zoN3TgT1PwujZ0L84WoHN9u5K2FyudMC+62+HG+94GAaHR5OBycdSwbiFOkxeOAu/+sVT8OH7rwPU19M4Dj+RkoHObIFANuGSTujwBQTJWEleexCa2JEYLoDJa76QKyU7Nw6d4yRCdDTzCTz2XPW54mRSDo8zwPn8zFEFzkV9TrerAqqAKqAKqALtp8CGfv613+XrFakCqoAqoAqoAleFAmNPfv3zMcOZAFUJn9kCfR5Es2gLAptzzuOcw9nyKQuiRO6nAWXuFlCgkTquHbz29bC4AZfPTPaRU8aFyzIu51COgHDfI5pCZ9Fu2ZMQ+XT1DsGemx6Afbd9DvqGtjBX7DvP/S28/8J3A+yn2c2+LgnImPvXcSXm8qWwWGQ3M7BbtGhgLm9ZwNoiuIzFeDZ0PpJDAmaPx4rAecBnmSgQitYkVGfYjQiXczX7bSObt8FdDz4Oh2+/B7p7emF9fR3mZqZhdvoSdFSrMDQyarbjhZ45dQJ+8fR34IP33mBO5uimpw7f9DMDeKEvecBHHMyuk9I4i1y0hdnm4zPCgoKpy9nn6vL66GKaFDKKvGl3pRQ6m+YRR7/fF8YRHUjJ47aRx9zewehwjnc0yT522ckDw5vh1nseg33X32bu2ezMpXhGErPBmiH69+DQCAwMjcA7rz0Prxx7CuZmplK4bRYcJNnMMqM5E6GRc/pT4Bz25zJ2vHM6NDwPlO1uAqLDwzVeMYXO9t6JffS5noHVtp/xZy57g8RMpvDnuonUuKDAOen+ukEVUAVUAVVAFWhjBRQ4t/HN1UtTBVQBVUAVUAWcAhY4Z+ACg6oCEgQYHeCCA1He/czgL3UacyhNzxuAc3BQk6xZUq88N6uDge4Ix7JlnAABiFGjKcG/9ny8Lt97OBAn4DDXvdxujM8YO3gHXHf378Pwtj3mTLOXLsDFMydgYGQrbB67Bt42wPk7FsJn/gvprBl3buI6JpyJAWif8spANAHD7rjUAS3hsXMh+3pEhIaphm2Ti7vZC0yhdGZ70bVcBnAmVTHTZw5zjm7bCQ88/gQcuuVOmJuZgbde+yX88tmfwJnTJ43LFbtHX/8gXH/T7XDvw4/DrmsOGCfsc3//beN2lhCWeeMZkM33WdsFGwBnGqdBJnZC1IUZv3zxP6suidJw/Zy7lG0ZH8lBgTHf5oeIbH98LjB6GYZUq//cKILP0fkbh0nqbsb+NzA0aoDz/kO3w/M/+z68+MwPoV5f5/feL+znBlGcJKlDtbMLPvvoV+CuBx41wBldzvOzBDg70Gzd1dS9T3OfvZPZ/ekGB+v7fsCEdBD6hoHUgdQTRlHmgWFkzmiYidCgC8jm/l6g+/nfEa5HUaicm+gTf2d4h/Of/SeN1Mg+7HWjKqAKqAKqgCrQhgq0+guwDS9dL0kVUAVUAVVAFbhqFBj7k69/ftwxgnDR1EUcgJPbm3MbBxj2KQNn6Y4L7Sxw0bG2Reu0zRL18CNyNovcmI0vwnFXzFGUuOgbLc7KEJe23G75VR027TgI193zZdi272aodFRheWkejr9+DN449gPoHRiBuz7/38OO/YctcH4eHc7x55h0NFuElP5ck27g6I4uiNMIwNlGaVDATM8ZIwp4GY+y5MKA7LwBOHNCLiFzkROZXZOA7AlgJ41OALtgbnlN+djvGxiE+7/wBNx27+fgzMkT8PR3/xu88/qvTH+qlMsmEgDvE0LG9fo6jG7ZDg9/8Wtw6933w4Xxk/Dc09+GD997E0pYLo4w1/d4T4lQ2XU75iK9HODs+zeFxqQVfqBT97MdFKF9Mcc5F5UhXc603X4fnzjyA4qPI1qmCC7bI21fiGXkd1vGg10/kVGH/qHNcNs9j8GBG26HF5/5Abz03I+gTG617YvkONI519frJmf9vkf+AO66H4HzMXj5F0/Bwuw0gcsRNNt6aF0RNPtnQRw3sRxte7jK3KKCod0RRjt1eOcl5dgO+tgQUJh2UTq512h7sRM6nTT0Pd676Y3D+fzsUQXOBbdON6sCqoAqoAqoAm2ogALnNrypekmqgCqgCqgCqoBQIADnHNxl4MkdmAJnAp0aAme/IJnjWRl3NH8dO1OvoxWEk0UOQhai8q5k7kDOLYBoD09f+48qhR9EJKqDbvMAxR9BoaL3H/YObYF9tz0Ce2+6H3r6h01O8+kP34LXfv5tOPfxu1AulWD7vsNw5JH/Dnbss8D5PQOcRe0ZmOquwPzRDDabMqQD5MojxG6Y/dzUwSzcyq5hFC77RjQDzhJAU9bIYHITh3O4bpEDLfXw0lBYjhEa9z/2hInQePo7/xVef/kYVCoVqFTK0FEpmz/x/q3X67C6tg5ra+swsmUbfP5L/xJuvet+eOOl5+DYT74LM1MTxLHOFwoMd9m/SZBdvO3ygDN3KJM6QixOjOgI4yZAyFjejrnoiLbjho+fBDw6dzTto/Q4v11O4sQumofPecgc7yaPb7EguX9oFG6793EDnH/57A/hteefhoqZLHAO/ACbnUOaRFXgvYdyFe556Etwx32fh7df9cAZHc62fjMh40Czbx91SEeY7Z8KfLHCOBYy+8kYotrwCZOMVkXOZvmwohMb9JFTEKHRksuZPKvD6VxmeOzvNsP5LALnv1SHM3k060dVQBVQBVQBVaCtFVDg3Na3Vy9OFVAFVAFVQBUwCjQAzmSRM5pxTBxxPmeZuoftq/YeRLk8T5LvGlxzJDojyfn0sQAeWjC4RTJCi9pFqJY8H4UdAUiT8rQtksvYfQ7CiQ4kjNKGqVa7emHnoXvg2jsfg8HNY8YDPXXhNLzxix/A8Tefh/XaInRWKwZ8bdlzA9zy0B/C9mtu4MA5cCR7XomVwnf3QUJaeYzdj5SNO54pZJaOYlpnEQT2wMxD4Vy5AHJJW5s5p0376bXJ63QXmLtueu05WO1vYR5rAvQNDMP9j38VbvvMQ3DsH34EP/3BN2F5cR46qx0GNiNotg5g5w6v12FtvQ4rq2tw4IZb4JEv/SF0d3ebaI3fvPlKjMUg7nu+eF4E0XSuwYPg2E2jezjCP7qoIAfaPv7CHp9xHottHiyH8u7EHDrbfhTHV8zvpcb74skc6rRu9WnsYGxyw9JojQB9HRDuH9wMt933OBwMwPnHUK3Yh5WBwS532TJjHmOxhsC51AGfyQDnGJ8hQLUA2H4hQ5o9bc7iJ0F87rOTgrbfty2oJMra7VGU3KeCdJ6YdMKgc53kIPGFUtmjEo8Rkw65/awvk78b8GAEzucuKHBudQRoOVVAFVAFVAFVoB0UUODcDndRr0EVUAVUAVVAFWisQAFwpsCKOIOFq1E6jQ1/uBzgTDOkHdSlsR6+Xg8zAuTy8MKyLx6d4WMByD52fGY7WcEw4TPhhxGBzl5a+qMJPyNIQoB8/T1fhi17DkGloxMWZqfgvVd+Bu/88mmYn74I1Y6yAZfVin2xf3T3Ibjps1+zwPlZ6nCONzDAYgal5H7LniiTY25gX9yUKYWF11qGyuTcObjcyjbavk8dOHP2FiNC2HWngyIHnXfvP2TczV29/fDj7/5Xk8fc2dkB1Y5KgM22ptgDEECurq1BZ3c/PPz7X4O7H/g8PPf0d+D5n3zPjg1GY+2xdFIkvFVAqvXAOYI7ElUQXNEUOJPzOJgc6nCDKanTx2p4F3P40w5Oe1h0Q5vdZFB4Nz6dbKIqs+gasiO/vWgKIN5E6kIPW9lhPEe5b3AUbr/vcThw+Ai89MwP4bUXnjaTBuY/AZt9F/IwGYFzqZwC5/mwaKA/F/8zOp0pEOftMucK41UCdVIf67+F005Z7Jz0dvGvvFKJ1EfBM5mRo9DYP0d9188B5TA5x3L1KaC2n43D+cLM0T//y589mY5K3aIKqAKqgCqgCqgC7aiAAud2vKt6TaqAKqAKqAKqAFfAAGcPEOxf/jH6IrrX6MJ/pIyEvBsGzhG/BXhVBJztaRP3dO71bmu8I47LhhnOVhAKzxhIIXoVQWf6o6m7bwgO3vlF2H/7w9DZ3WfiMz5+/zV49effgounjxvA3ImwuQNjGaw7Fl2xm3Y1Bs4cMdkzUugW9uccwO4aGIT25equrgaRHN69bM5Jywmnst/fKlD215CD1KGujTqc/f0SOtD6JJAXhzht63DDbffA/V/4Clw4fxZ++v1vwvnxE9BVrYbcZtdzxDOlDpj5u7y6Cvd+7vfh4d/7Grz1yvPw/I+/B4vzMxE4O0rH+xTJT3b9PfxBIy3EKwEcHhM4HMYMh9FhsUACkcMCgxSAE5jt2/G7h86fBmymecw2W7lvaLMBzgdvOAIvYaTGC0+bOBRkrWZZP9Kx7Ue/+CDeTw+cvxwiNTADGieRYpSG7WH+O4/VkEDa+ZyZuzkebzuUgNSuA8vUZl+W9W93vOiY/GvoeG4aS86audL8uUyAMemf9BlsNjNQzZ3vrL974Hx+5uif/5UC54b3S3eqAqqAKqAKqAJtpIAC5za6mXopqoAqoAqoAqpAgQICODvk7H4FyGgMCxNimQ07nB2kiMe1Dpw9yMi3KTqcI4vjzlEa+8FiMzKxHFYrDqwpX/FasugBB2OvueVBOHz/EwZwzUyeh1/9w9/Bb177OZRhDbo7OyxodtmxfrE5A5x33wA3O4fzWwUOZwOVGI+LsJgyppyjWZg/LTg2FdqrkdnNDGYXLCZYFMORPTaTs8wjBazbmrfJtY3C4xxQzzm6M8AZ7ykF8zm0GbSr1+Hmuz9rFgw8cfw9+PmP/s7cT3Q3R1du/LlMI1UQVmKsxu33fg4e/OJX4aP334ZjP/4OzF6aiMdSt7Mfb66TJxA6dEfuMLab46yPdC3HSZeYvSxdyeFaQqwGXSCTwkI6VoXT2Q9OzyMJHCe7xCMot5hg7imVB9DS4Ry/U5dwBMCY4Xz7fV+Eg4ePwC+f+QFzOMeoF4tzWcQGQAKc33rlGLz83I9gfhYznKWr2Z8/044QoRE7LJtsIVEeNNaDwuci4Mz1IJoV/ovOlck5mjMPuyLwTB6V4S0T7n7PPJvJ3yE2UkOBs/5CUQVUAVVAFVAFriYFFDhfTXdbr1UVUAVUAVXgalWAAOcU/qZwlyzk59zGxk1MgFkaqUHq9eCMuJgD22CvXhOXNYvxiHmiCUBOwDEB4+7uytf9gxGPAT/aFVqBzqQ8Lv63/1a48YEnYNOOA2bHqeNvwmvPfBsunf4NdFbqFjbj/9xhCLcscD4EN3/WZjhb4PwdtphhU1cucSpj1RTTSdjs97Ns5ACzXR5xaJ/9QGEwMYPGyAoPeCn8JTnR3vHJ3M+u4lhfjPig17CRDGd/N1L3d/xp24o2uAjgTXfcZ4Dz6U8+gmef+hZMXTwTYhgQ0Ju+m/nFbO7p2jocuf8L8ODjX4Hfvv1rOPbj78Lc9CSJpfCDwbY4QmYRseEvqMDh3Ag42/al7uY4Dvw1xMEXx1UKlXkecw5Gx0EoIzbkAzan20YfwqFPkQO5s9g7levQP7wZjhDg/OrzGKlhnl5hlkPCZtsHvcO5Cp95yDqc33rlF0AdzqZcLrPZ7nCTRGmUhttNYm34zAqd/PCjkE7IsG1MvDykjx1N7Bd9mN2bHJAWE5Lh1OINlNB1meOZA2i/aOB//Gt1OG+0/2t5VUAVUAVUAVXgSlVAgfOVeue03aqAKqAKqAKqQOsKOODMAW+ah0xdj7ZyD5Y3ApzDcQyEufoYWPaxAHFfEqchQIh1d9IcZwfTku0U7smokBxATKGzq5JyFvMZMQ7GKQxs2QOH7/sXsOfQHVDpqMLqSg1OvvcyvPfiD2D24ikoE8CNQMtHatz8IAHOxxA421NYPMR/mhVBZN+oAKtoXwg8K100MBeDIaFtzJqlubMxM5q7NWPbKaBuDJyt0zq6rl0dnMMRTaIjWiI23vYG2gk47+VC4Lzv0C3wwBeegJWVFXjmqb+DUx+8Z2MYmtBSAx/LFfjsY1+F+z7/JXjxZz8ywHltpcYmG6IllPbD2DlYqwMTjgA59IrgGC12QEfwHN9SsONRLEBIri1xSJM3HPyxfkwn1yLiOGg3/DRgM4+ciL2eOp19f8X7MTA0CkfuR4fzHfDiMz+AV4/9vZk8iBM/NOYijh47pv2igV+GO+5/1ADnl5/9ESzM8UgNuYCgHwE0dsODaTOuySRNNkLDFWKtER29UcQG1Zw+SZIHV/p4cQ9eN60i/1VIJgdpXfQZ7IPJ6b3OuaT9ooEKnNO7pVtUAVVAFVAFVIF2VUCBc7veWb0uVUAVUAVUAVUgKjD2v3z90XEKjT1AYiDZwyPpNm4pw5ktkxYWTsu5jakrMtsm4qzzcCMCL7m4YQqcWVmvAXNWO86S/ApqDp0D8jKLxtVhtV6Gsf23wq0PPQHbdh80u2cvnYePXn8WPn7rF7A46+IViMP5Fgec30SHMwHOssN6d60Es6EN7kMOSuOuCIatm5keVxST4UFxzt0c9hEwXBTJIYEzh26+bfYGRIenbSF1dzKgLiI1TNlwXbwuqVHh93odNm3dAQ889lXYe+0N8A/f/ya88vxPTSRKuewWmyt4kiBU3DK2Bx547AnYsXc/PPOjv4PXX3wGOtxig+EwD4pZX/SuY165dCXzxQWJU5nlMvs3AiJUTt3NZlTY6ii4dqen0JnDQwrGU9Btx1ocSH5sX97Dt8ixS3OO452Mfcoeh/ejf2gzHHngi3AtAueff98A5zB54KMsXJ6z720eWHvgfM/D6HC2wPml534IC7PTLLfZn0tC75jtbHuxHBv+ONLLU9czcVGTK+WDl73XQJQ2t6FAw9y/+DKLCIZitDx5Hsc+Hd9CsX0gtoMDZ9tnvMP5L/5GHc6XNzb0KFVAFVAFVAFV4MpTQIHzlXfPtMWqgCqgCqgCqsBGFWgBODeIt/hnBM4UZiTxGhJ2idiPVjKcU8CSB4GmHUR1C2TrsLa6DrXVNSh19MC1d3wObrn/92FgeIsBPxPjJ+Cd578HZ46/BlBfNa5ojNRoBTjzV+pJJrFrA8VK4bN0RSZ5yjHKgkLeHNRlLmfHsRIwLDOVMzEbFrIVQeXfPXCO0C4dMv4eosv57od+Dx74wlfgxAfvw7N//y04f+pEocsZW23drCW447OPwv2P/gGc/uRDE8dx7uRHBjiHDHRJ40IfzfQzFhfDKZ+deJHAmWxz+4P7lEHgeFwAwjJ/2cgTYz7i4oJue2hOBNDhCHfSZo5mmoVeCEZ9/+YDwGyV0Rq5WI2B4VE48sDvwbWHj8CLP/8BvPIL53BGQz0DzS4Gg5xvzS8a+PCX4c77HoU30eHsgDPLe3b4rfZzAAAeWklEQVRty53fttMD8NjnZNkESNPcZ9FVfQY6qa3g+U8eAEX/wstB6QxcDicgfZI+AHMu5qSrk0k+n+H8F3/zzJMb/ctLy6sCqoAqoAqoAqrAlamAAucr875pq1UBVUAVUAVUgY0oMPYnX390nALYAKYItDXxGa5W6kz22ynw9VEbFjK4aAzSInsMz4K2gMpzswi4pTsucUULhx1rO6Ecubb7c/oLk2XCfvbBfvHnoUJnofMaLh63Dqtr6zAwugNuuu9LcPDW+6Cru9fEbJw78Q68+8L34PzH78Hm3TfALQ99DbbvOwxFDmfqjMRzR4wUz84gMS9kmsvykOV3A97y8NlXVQyJ05zncHoPlokD2rel2MUcYTprs6gjOYe7KdLhnJEi3L6c9xO3IXDeuvMa+OxjT8DBw7fBGy8fg+ee/rZZPLBSTqM1fHTCdbfcaSB138AQ/PT734RXj/0UujqrBjjHfsd/alMHsAS0eWexg8W0nwfw7M4ictHtOKc5yxRui2gNWi622rFtvuBfXHiQ18/hdDpacuOIP7zyrlwJmGm/Th3E6Ciuw8DwZrjjsx44fz8AZ7uQJLX5x28mIoNEatzz8B/AnfdH4Dw/g4sGikUGff8k1n0/geGvTbr66QKBLHKDvA4gozNouagZvQ4/E8Y1lIrGviX2NIHN4ZziGey3F4Fn0l2Dw/n8+Zmjf/GfFTjzvq/fVAFVQBVQBVSB9lVAgXP73lu9MlVAFVAFVAFVwCvAgDMFtkiWKITl+yIgjqA4RlrQ1/bNfqL3PxVwpmAvAc5hJ1mE0LUxtJU6+AJFiRcSryk6OyV0tguG4QJydVhZx6iNddi29zDc+uBXYOf+G02+8/LiHBz/9TMwefYTOHjbQzCGwPmZb8K7SaQG/2lWBEkD1DIkTHR0B5TDLuowdhsNHCOfzUfhRE4hsciELnQu2/ZkXdQUJIfP9povBzjH45rrViCVuXd4zw7eeAQefPyrsH3XXjj+zhvw3NPfgrMnPwzQ2btcewaG4MYj98Lt934ORjZvhVdfeMa4m+dnJqHa0WGiOGL/Ej2I0NdC4OyBsem/OeBsO3YCr4tAs6vHl49NyGVBx0ETyouBTY9PYTJt7+U+gFOHsO9RcjLG3n9fHiM1RuFOBM433gEv/MwCZ4zUYCHOrlnUdYx1YKRGqVyFez4XgfNLz2KkBmY4287ugXDW3Zzsj7nnDJD7aI/QjjiAA3AOYyM7uIOw7sq50IX/unN1NXnmiRh5gEz0hpzAC/MWrkOwvu0iNc5dmDn6nxQ4X+6g0ONUAVVAFVAFVIErTgEFzlfcLdMGqwKqgCqgCqgCG1aAA+fATklmcSY2gy7O908JnD1nk07nsN0xMQm4vSuZOUVF2WRfpi6jLqmcIcPInZOb4BcTw1fzayvrAB09sPeGu+CWB74Em8f2Gvq0urJiHOEIofPAmZ+8KXBuwKN8BnQ2S7bABZ1A4gRWW0dyDlYb+Of+T2iWOz6F15FI230xZ5oeG+qkXD2b5Zz/SdtMP1O/gY11qK2uw8GbboeHf+8PYWzXXlhamIfTn3wAn3zwPsxNT0K12gVbxnbBNdfdCJu2bIf1tTV4/eVjcOwn3zNuaITNdnE+Hk0R7qigsxLK8UkQ39FINrpwNsfj6ZsExNnsBrA9bW4Rwtj5Y4az79YOHGcBoojeEOPFD54URrfy3Lp82Owdzh44v/fmr+D4u782EwZmPLOBYHsW68smZ30drr/pTrj+pjvgzVeeAwOcZ6Z41rIDy6E6mQ2dOP35NTHXsoTPDdzORj1yDRRTJ8omwyF1NidF2APV1xghdTiHLyfBNVtkkLvjTaTGRQXOrYwALaMKqAKqgCqgCrSLAgqc2+VO6nWoAqqAKqAKqALFCmSAc4RGHgwxqBxZlFsAMC4MxSM2SDQGOX+I2YjczOyN5yiO1HB8LCxEJSM3eD32pPEaKCgj3DgTFxKOI9fKJMxC51jCgzwpu3c7I8BcWV2D3qEtcPgzj8H1Rx6C3oHhULwYONsiYdFAcQIJb8Nu6h5m8NdeSCuQmJZJyrtKDKRj5xKwOBOtUXRu3i7STn9REniHA6Sxmy+MSCXLQWdSjYPd6FBfh5W1Ndiy4xq493NfhEM3H4Gunt7goPX9EnvVufGT8MLPnoL33ngZ1mpL0NHRARUHm1mHJH2T9FS2yBrLGqcZz9TpHPpopHpFERxyLNCIDQ6fvUp04olNrxAntW0Ah+QFYJ0NLHIOOVCKFrgj5WSkBF2oz9xD17F8zMngyBbncD5i+3zOEp20g7NoGx1SNxnOLz3zQ5ifnYru5tC3nReZAOPognYnCH3Xu6N5bjSN2LD9MXZ2Ga3BVtJkLzUU9W4xAor+xce2c7icnTDIQmnbyemESRwrth0InM9PzKrDOdP3dJMqoAqoAqqAKtCuCihwbtc7q9elCqgCqoAqoApEBQxwphEYngnJDE6a08wczgLYWnAc4a75ThT/NICzhxZFwDkBdZlFA/11UgASwYhrv2t3FrD4a8q9hs6umReIbmeb74zgeWT7NXDbQ0/AvsN3mdf033r2b+Hk28c4xIusiqoZPkvncLqjIMrCF6zzzGQPgnG3dC43AtQ0fsMc62M8KIgmn1sDzraRDLTLhQl9QxOdHKwu4G/5zRxw24kCm8WN/9u0dQccPHwL7Ni9D/oHBmF1dQUmLpyDE799F06d+C0sLcxBtaMCHZUylEsk65mQt7RPCWhL+mzoamQGiPibHdTLA+foYI75yuHYcAidZPIzQbyDy0kUOkJChAc9lFygjAjhTwT5TU4Y5O+QBMy+r4XuHG3Gpg9iHnf/0Ga44/7H4Nobj4Rn1Eb+MlipLcObrzwPr73wU1icmwp1+KznAIqpO9nHaZDJljhWncM5LAwYZ2zoVSe5zuEi+QeuVKpbs/1pn8y4mOmDk4rHXMz0wZk+rmh/MMD54uzRv/wvmuG8kb6oZVUBVUAVUAVUgStZAQXOV/Ld07arAqqAKqAKqAKtKTD2J994dNzDIwqVLx848wUB/8mAswMh/gdMLiJDQnPKTtg+z0vIryG62FpO2hyULvwxVULXLeY7A6xhtvPqOqyXKrB193VQ7eyE6bMfQH1liQHnRn7FAGKFk5mtheZBrHQ7k4ot/OXRGGaTcEE3WngwAOcEKhOIS/c1bQ8HkIXXStrIMVy8C41MrVGG/F0z8RomWiHC51Cf6+TlUgmqFQTNLj4jA5sp7LXtjJMzrF+JiQwakxEnVNKYDFOjmImJY0KeizuYI89mHZ/ZVFndsfXcycoWJqSjjI+cZv/YKEDNoZL0ftoxFe4/jZlw9w8neFZX10wuM59UoTMY0aXs+78fS3iPcSKhUqmY8Ulzok3ZkBttW+HdyexcMv6CZE3zvsudz3xxQ14yB5OLnxmNniaiBfImZbqG7Lf+ezLREDpiPAKB84UJBc6t/XWtpVQBVUAVUAVUgfZQoNlvwPa4Sr0KVUAVUAVUAVXg6lbAAWcCnpyzkgJUH5WBUtH8ZMPZmMPZ4rSkDNH403Q40/awtom4Agmh6Y8cCZolJGE6BJKSfDAbkh9PBe5ninQQIvnX/u01WFhZzlWW6avRLWl3yu9ym93v3MyZWIqiBfro9vjZQWTh3uQgL0Z20Dxm364ieB3anXMyo9ISrrM4AZoDXQCQs+OewOmC54KfKKBO7nAULoLG4jOYD9nVmAbcJpMVmX6TB8508UACn0Unjm8cuJaGohRAE4d1KBbLC6JsexE5j6uJZ5yn1mYxThr9cyNC0SI8movFoM5nWYO5d+t2IU8auWEHjofMMsKCQl/v+LVj1NNtDpkp9I6fYz/nHToc69pAnw1JtEZ2xsS7pGmHTYI3yM4NwGZaZe5WmW2kPtpdcg/ETLyGBc4zR//y/37uyYIhp5tVAVVAFVAFVAFVoM0UUODcZjdUL0cVUAVUAVVAFcgoMPYn3/iCdThnojE8QW0NOKfZy/64+KMiX8azCf9qfjiOuuk8zBB/WvBlryy5DgI9Pg3oXPjjKAFvqdIF7M0UZAhIQpukKgJFM+yIwl5/qN/mi8cyJEbDNSSUKXAeG7cz3RcW/7MQ2OwvqMtsrnOom6urqN1MK1EPO4Z9ideYewJ4AF/0dEglbuEnsl+IL3fvkvsrrczpxAXrO7Jut9P2fQ+QeRsDGKbZzyIHmo492mx6bBhltHqZJ20TnZOLCED6sh/DxRA1yW+m5xAuZ7urwAlN4i9cqdCnKfxlERfM0dwYNtM67VggSLzI9Rz6cu76C2BzIVMu0JB1l1aANN5kDpqTUSE2FLmdTaTG5MzRv1LgfNkjQw9UBVQBVUAVUAWuNAVa+DV9pV2StlcVUAVUAVVAFVAFhAIBOIu38AO89RwrAbaOKVk47EEXXfwvup//uYCzabv7P6H94ru/vlDWCeSPS7Y3+oVE4V9RV2viejaHNfkVFtlUWlACZ+k2ttDL/p+IjDKOZ+kszmTQMtdzqNNFchAexWMO4gUWwWsvXdpOAecddJaILHw3H6xGjTFaYygd29P4xnhoW/iUSUB0BsxmTrFx4Mw7EXMi08kR0sn5+CeNCIBckPLMqwB5P3ezDs+PyiFUqqeEy9l7yztAMdglHYwuzGfq9CDZfknjN+j2JEpDAu14BXlYTcAzHaAsJqYF4Eyzo0UnbOR5Jq2zHxt2czGSisrKLiTLue/e4fxX/486nAufG7pDFVAFVAFVQBVoMwUUOLfZDdXLUQVUAVVAFVAFMgokwJkBWs+YCtzPuLt14EwXJuOxG55xfNoO58BOaPu9CHKb4Gm5Y8Oh/4zQmb9VzxsiYbNgVwG6ZkGugLc0MqKZc1m6mtHFTLFUCpytupcDnMM1FcRq+HsUmWPUqBg6twal47nTkbRx2JxZFbBwoUByvozDOVxhcDhzasiBs9xnvyf8mBFoe/4kf7oF6JxmVueew7ZU67A53onsPSUDodBFfJmw2QVuRAidOJVt28JkDJt4IWC5yN1M2046cwqMU0hdBJU3BJvJ8zG9UwUj6B8BnRU46+8SVUAVUAVUAVXg6lNAgfPVd8/1ilUBVUAVUAWuPgUYcE5cvR7Kij8plPaZzP4t+gihY0xHcEA71pUrY3a5iv9RkRoC2vkfNCx2g0CVsJ+0jXYDBuA592vcW1p0O8tKin6ANXboIuKKucaEU+Wzjl1lvk4KqrEeCaTzERo0J5nHbLQGnG2bm0ZqkAgPqlWjxQPj9Ts1KfRL7lpeca53g5/FkfZm+0McU6IOOtgy/TGOB15tsmiffDWBjKNQLTlXLG7bQ783g87Mi0yvW8qTidmIV+HO2+RZy/Vv9C2zWmToMw5hi5kYnt8crfy2GD8mTlwE1OzeDrDHUUie5kJHZ30R+LanLGin2Wn/Tzr+yZkLy4gjcw8RcztaQNI0QqPZ35PNujrZ7yM1/lodzs1U1f2qgCqgCqgCqkDbKKDAuW1upV6IKqAKqAKqgCpQqIAFziQeg0OqYieyZVhikUCyiGAEvBFThW0sjoOgqMsFzqYt8U3wjDmT7ydySBAt+WEjrpaJqk2FzsEXWarlX10FcLSARssF+SK/SrObwz6Z0UxylymIZq5ld0wA2AHE2fbmHc4u75k6q7MLBMr4DyteAM6u4akE7txea1HAfiV6Ft6DVuI2+MEpgy7qBAK+yuZkwV3cmLiqmcM5Xh8tx6EyXyzUj+fQPf14DA+F+CHl5bmVDkkbCh9BOeGFe1ceKwByuMXsHvM8Zd4PM4sGugKx6kyMRpioobDZdsAcbOZjqjH8ju0j105odyFwlmXY5ErBg4FFzGTKJLdElHH75ZHpnSQl6E4BnC9MzB796/9XIzUKh4juUAVUAVVAFVAF2kyBlv/p02bXrZejCqgCqoAqoApcTQqMPfmNL4wHd7L725/CJA+jwwKCJEaDAmSPlii8Zs5mAqPp+VKgmy4saOr2bcu10Z3c1yVhWNhOj3V3mV0r3RZZWcSSBXG00hma7UCZX1YNf2w12lmQXczOS+AtBUMcQkeHMYdjtiYKkD0Q86C2EDjThQPNQQTYFuVCe1d1xs0s2xCvUYBgAbmpFoTJkcO5wHk0l78JvGwmuZgdllJjgZltm1qCzb75MgIjdsw0wiJG2fiTfDrQOROxEdQtym2+3H9eZO6O6Eu+x/LIGZ6lzBcLbG3hQDsOhJuZnpvmJpOsZz7mKESWQLkRiA5nJ92ZEeXgsJYMvpFnuQnOZ2OfpZ83u32tuqAFcD4/OXv0bxQ4X02/O/RaVQFVQBVQBa5yBZr9pLjK5dHLVwVUAVVAFVAF2kKBDHCmgCou/JcC52b7iLPZSUXhNf7QCN8zr/b7/QGx/Y6Ac2B9gpFREM54IIEqEjVeLniOGLG1PhWBUcHPtSKncNa9HM9O4S4FWMn2UA+P3/DH4J8U8tL4Cwm/Q91+cT/BFlsGzsSJnVNRQuLmSm/c2ZxbbC0fQyEIM/kq+x3ve7bVpk4JtcNkipxV4eM5l9fsZ3PiuWPlcluepctzEHWbDopMH+bUmN0qBkuz0Nk76vkd31Ckhak3A3bFQoLYsNjPoyOanZkAadoGc6wbMHQhxPTSJTp2tbNrl2C9OCQjt+ii61SFsR1yrLDrawSZm/xrEnebSI2J2aN/89/U4dz8maQlVAFVQBVQBVSB9lBAgXN73Ee9ClVAFVAFVAFVoJECBjhH9zDxXhLAaz5mFg6UANkUc/mtDCa7Fsjojixw9jEdMouZcjSSKU2BXBKlIdibvw6J+yjkkz+A6DEhyEG6UYPCDcBb7i608GuLFsm7cMXVRB4Vzsjhr91M4bAvaLe5xfxCIRd94b6nUNlmRwfILD7HamK5cL7EhZ0pQ3SLsCyqIuF7A1bpgFoLomfIcaq9BLuxoRlcKwCxuGcpIyY9yg8e+2cYoRngzM7L+mgKqBMOLDPHSQE6PoivOXPBQtvE6NyK9rx/xpM08OWKLGXT5zj1tX2ezKJI8Now19kdTOEyHUNxIUHmB45ZzySnmfb9kACdgOc4ItN+JzKnmfvaa5d5CBTEaBQ/UzIe6eT2CahPn3GNbjXpF+VSCS6gw1mBc+5vCN2mCqgCqoAqoAq0pQKt/yJsy8vXi1IFVAFVQBVQBa4KBcae/KMvjHuIJWMr5EKAnnhh+QCPKRgWsNmU8zLK3Gb/3e0PfOvTBM6O0NEfNRKek+b5y0vgoD1GoM2UrbEOwyHdBvtS9lcY2VhMicyJ6O48bHZ1ZWI3YuRGXITQwGTKsApiM2gZGblhG8Zdw1jGty+2U5Qh0nkgTtWUwNmcplCf4p+3rJ6mv4JT93N6SB5IJzA6d67coQzeNgPIfL/tv/JEMpaDl8kdIxm3HV5FA6GpiH7kZwZHBmSKe5rg0MTtbA/YeMSGPI64hymwJgPNR26wsSdc0txhHUs2cjenyJdfpG1OplRmAEhcXzRE3NVnH1gN8DIvL249q1N0XQTO5ydmjv7nvz325AafklpcFVAFVAFVQBVQBa5QBVr9lXiFXp42WxVQBVQBVUAVUAUAwAFnvnhYhL+WveacyDyr2WpZcrCYgWpLpQKWSmI1xP6wEGErDudM3f6uStDd8nYPyckvIfux3lrOLulWHm5fVk8rgs5NYLNraTglYWQE7rorInX5cgwAE0Ccg8n8mJgHTQE1a4/hZfHCssBZRGPIyzXHy3bb3sdkTplb85+2pu6mxUJvCOfLH5LWxcs1OFdxYoY7pwTKuQX7BNrORVv48UqVk85mcZyEzpkEaz7L1FLnp7V+GrDZ9rpPHza7ekmnprA5bN4wbE7bm81gJhfkYbMc71kAzZ8GmegMW6B12Jycld9lcjuTOsVkigLnlgaIFlIFVAFVQBVQBdpKgaY/t9vqavViVAFVQBVQBVSBq1OBsSf/6DHjcGZxFB4KkD/9DwPqguYwOi72J4GzrJueL9Tn9d+Iw9njNwoxBNAwRSjwpve5aHsCnR0mbcHM2egHVNM425b7YOOfaRwaU5hEPotF9hLgzMyUeZjMFyBEs2WEsYnD2TVqo8BZoi2aB+3lonVSCXMRHIUSF9wcjj9b/HmcA7nsxBuAzVlzsoDJpo/LztlCGXcch8gJFrctz0VssLHUojbNiX7mFqUZxbJfpIDZ9fWc25eCW7Y/noflLYe+Gz6YypNMZteoJHW54HwbcjeL62DxIGEgZD3Rbi9d+DCVOAebi+e2CtB00gVEuUy3t5Ea6nBu+dGvBVUBVUAVUAVUgTZQoNVfjW1wqXoJqoAqoAqoAqrAVatAApzND4AmwNmXicDZHpBkNLuq/n8LnAVYlj9+bLsjdsmaRBl0s1+a/Yj6XYLn0NpcXEVETyF3ObAq5xwOsFouPGh2WPBMy1CFLARzGdAZ97QtG9UpdDgXuphj/abdGYidjuQIy7OjnHb4ho+BCNNzxeI9bXL3G5wvtyvbV2Tesh98rC+2DpxZny3onDko3fhKW3GL89Eic5VzOkfHfuxgOTAqYbDpLgUOYbsvdqjCBQYpeBYn5RMsNGeZtJOdI15dCq5l5fw55DPTmSdZLnQoFjQUNYST51TM6pk5ovD+5DzUBZ0FgfNFjNT4lkZqNHz86E5VQBVQBVQBVaCNFGj2b6U2ulS9FFVAFVAFVAFV4KpVgAHn8Jc/Ac4ULnuuFUGzpcwMQMsIDmKOTEE1gdvmFsRcWX8Of2eYE1qwLLmPYyxbQ+KkdhXTa05//NQbGUdDp8n9aGoGlVvmnE27Jj+7dB3nQFO2DIHF5hgKnNlCgDG/OHU428YiVC52OMe7w85BAJl0MedcxhSse8idSiXuDK3I7SpyR/O6SD0NfyEX7OS01vX0zI0Vh+dhsxsn8vACh3PSooJojWTMZMqlV+cfFE07aQvTMGkdMhKDluD33/c73lMoRPbHSqiddxl7pzOfNQl+3RZhsx0L7qgC2Cyd2bls6lyGTKg3DHB+pATzeSgfVAnSynLhmjO3OK2TbOHJN4UdBIHzBDqcFTi3Moi0jCqgCqgCqoAq0BYKKHBui9uoF6EKqAKqgCqgCjRUwAJnuoCf/wWQWeTPQ6noZOaw2ewndRXBahq5EdzU7gMFw4Ug+XcBnFlqQAQnEgxn2GHW0Szhfe4upDBwg701NNPWRAFQ9nODRQLj8Tw+w1eM9XmI5SFtMXCO8RqEh5E2uvYGx6i9bqE6OR/VJaoWoWNmmzmk2c/ZxoDY1t+sjuIyKbNtBUi7Mxad1i3MmfQUmbVcNOPRZHtLgDpRJdPYVmQTExP8mjLe28T4m8GooY/n4HPsZcX5zjS+g8Jid6zosyxPnEDl2O8pss3EWohF/xg2llSdnZu3TR4nzhqlle0vSG4uAs1MVXG94sUE0UVtC+Xz0wLnWQXOG3z0a3FVQBVQBVQBVeBKVqCln4lX8gVq21UBVUAVUAVUAVUAxv70jx4bDwCY/u2fAc6BRTvolYvQaCW/WZ4vLDwmwDdh3yyHWa7tluZAp5iQgmP5I4dddimFWA2hs+ONuR9OOTgt+1zTH1y0QIavxfqi8zhiNR8VkPCmLMz11dMsZnOkdzhTWEUXFOQsjrijCQhnoGsDwFnUnSwOaBpYZKdMQTzVKxn/TWYA8vLHgxq72kXljRhtQ9jsrpc2XnTQcPinBZ29xplTFz9Dm/bswkMzscu+G7pjaGSFrEZCYr8/zYFOoiwKs51D5kYYN8lZCXyNnPifBjZHH3UcqzJug7ZXovw81xbAPrlbRUjaFmy4l3QNG6kxe/S/fEcjNfT3iCqgCqgCqoAqcLUocPm/Eq8WhfQ6VQFVQBVQBVSBK1+BQuAcIC4Bz5Y3kdiLZF90OHs2lYvCsNvIIoNex98pcHYAJRMty4FzelMjwIvwKgutWzF6tlIm268a/zSjeIgaDyUktd8zLmYaaWEKOYBdlNlstnOgHIE1dytLI2SRQzqCqhQUN1oAkMVisAtuQG6dxm6dw4ziBce2MouQ1EYOch8L72aj06Yd0Z6JAOeUmec6XIO+1DRKo9GxrTwQ3b1tOHnC3fosn0U4+e0ZcwviEawqzpWC5tjzzKdkgT5SQVJXfCbYY8X3ULUIy8hmLrNZGd9DRaJGLBPGWwwz92rEMA/Z3tC8PBIWiDxzQ/MLOAoF43FNojW8w1mBcytjR8uoAqqAKqAKqALtoYAC5/a4j3oVqoAqoAqoAqpAIwXG/od/9a/+Z5VIFVAFVAFVoH0UWL+CLmV6evrYU0899a0rqMnaVFVAFVAFVAFVQBX4RyigwPkfIZ4eqgqoAqqAKqAKXCEKjF0h7dRmqgKqgCqgCrSvAmfa99L0ylQBVUAVUAVUAVWAKqDAWfuDKqAKqAKqgCqgCqgCqoAqoAqoAqqAKqAKqAKqgCqgCqgCqsCnosD/B5o8YFXuTAGoAAAAAElFTkSuQmCC"/>
          <p:cNvSpPr>
            <a:spLocks noChangeAspect="1" noChangeArrowheads="1"/>
          </p:cNvSpPr>
          <p:nvPr/>
        </p:nvSpPr>
        <p:spPr bwMode="auto">
          <a:xfrm>
            <a:off x="155575" y="-2084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Google Shape;258;p28"/>
          <p:cNvSpPr/>
          <p:nvPr/>
        </p:nvSpPr>
        <p:spPr>
          <a:xfrm>
            <a:off x="1650" y="81863"/>
            <a:ext cx="12188700" cy="6856200"/>
          </a:xfrm>
          <a:prstGeom prst="rect">
            <a:avLst/>
          </a:prstGeom>
          <a:solidFill>
            <a:srgbClr val="FFFFFF"/>
          </a:solidFill>
          <a:ln>
            <a:noFill/>
          </a:ln>
        </p:spPr>
        <p:txBody>
          <a:bodyPr spcFirstLastPara="1" wrap="square" lIns="91425" tIns="45700" rIns="91425" bIns="45700" anchor="ctr" anchorCtr="0">
            <a:noAutofit/>
          </a:bodyPr>
          <a:lstStyle/>
          <a:p>
            <a:pPr algn="ctr"/>
            <a:endParaRPr sz="1799">
              <a:solidFill>
                <a:srgbClr val="FFFFFF"/>
              </a:solidFill>
              <a:latin typeface="Cabin"/>
              <a:ea typeface="Cabin"/>
              <a:cs typeface="Cabin"/>
              <a:sym typeface="Cabin"/>
            </a:endParaRPr>
          </a:p>
        </p:txBody>
      </p:sp>
      <p:sp>
        <p:nvSpPr>
          <p:cNvPr id="13" name="Google Shape;262;p28"/>
          <p:cNvSpPr/>
          <p:nvPr/>
        </p:nvSpPr>
        <p:spPr>
          <a:xfrm>
            <a:off x="7575283" y="703678"/>
            <a:ext cx="2879935" cy="125992"/>
          </a:xfrm>
          <a:prstGeom prst="rect">
            <a:avLst/>
          </a:prstGeom>
          <a:solidFill>
            <a:srgbClr val="002060"/>
          </a:solidFill>
          <a:ln>
            <a:noFill/>
          </a:ln>
        </p:spPr>
        <p:txBody>
          <a:bodyPr spcFirstLastPara="1" wrap="square" lIns="91425" tIns="91425" rIns="91425" bIns="91425" anchor="ctr" anchorCtr="0">
            <a:noAutofit/>
          </a:bodyPr>
          <a:lstStyle/>
          <a:p>
            <a:endParaRPr/>
          </a:p>
        </p:txBody>
      </p:sp>
      <p:sp>
        <p:nvSpPr>
          <p:cNvPr id="14" name="AutoShape 2" descr="data:image/png;base64,iVBORw0KGgoAAAANSUhEUgAABZwAAALnCAYAAAANlYIkAAAgAElEQVR4Xuy915Mkx5nteVLLqizdVa0guhuioTWhGoTW5Aw1yNm9dl/2Zc3mcf6C3bWxO7vv+3LN1mz2Doi5ADnkgIQkJCFJEIRWrUV1dZcWqSMz1s7n7hEekVmNBgnOXlZ5cWq6KjOE+4lwr8TPT5wvAfflFHAKOAWcAk4Bp8BGV2DqB/dcNS2dTCSQsHubAIJX5GfzpX4Jfrd2kh/1/0uY13lc+8DmPDyG9Yb8bI7bbxvrPdlOb6+bLieWw8XOFxzXbpe9TfCz2d9qV3DO8Hxhv63tdcPN+S0Zgj6q95SG1NX8rpplad9PA9nEugKRdoXXyWwSSKO3C3dV59UyyTHt66hej25j9A33CdsfPZ/eT65NtE3yu75m1mULz2W/r+Qwt2Rve4L3VNvDY4c3r9o/vO9sPSK3eOSG1+/0e41v+eGe1o/yuu+HrwQ/+j6sl2Ub+V1vz59lL72R/B58q23jx5LXuuF75rz99pP39DG65rjWvubU0eMBalvVn/XaJN2w+2G12+wXnFP3O+iv7Bv2Qbbj/7SEkeNa26rj6j7ZbbOujTlO/FjmyoWvR6+N6WxwFXWbgivu2/Nf/z8JwXQXezv+ejhH6nGoJwszJ8SmymCuCKaP2BwSjAF73Oh7P/qe2tF+zR7b4dxkzU/W9qZbCd5UZg4J2m6NPav/dl/D/Xv1OzG/+k//12Nv/UN/Zd2rTgGngFPAKeAUcApsNAXW+7i90frp+uMUcAo4BZwCToHNrIAGzjEoHMALDSkinwqsba3XQ7hg7WPAo72dRf9CKK0BpQ1bLbBoSEkcSkcAtSYygiEtYBnAXAOWLZitgIsG3QHwju8fwt5Ie/UvcaAdtim2nwWK1t1G34kGLofgtQ8YNtfIgsbrgWYDYAPAFEDn8LghALfAcdAeA5E1kLZAbwitviJw1veGDYxt2B22NQTgaqFBNcrA8vWBc+91s5i9PkgfkPglwDkCm3mUrwicFXS2gfKZ4a6cwoLHXwU4R4FxFFYbGG3gbwiI/zzgHMLoPlDagGINmIP2rQecqVPI5COgWulioL2C1vr/IrA+vhigoHMMONuA2YBvs8JgXfC+t4am2BFQbP1FCV4397vcvMHtZ9bnFAjWN30AqQOwGx0D5hCRMRABzuGij73AZJaBDHQOx64ZU1a77DbG5vlgDOqGrNv3mGD99ONrBM7/pwPOm/lziOu7U8Ap4BRwCmwyBRxw3mQX3HXXKeAUcAo4BTalAlM/vOfq6ai1OQR6BkiEysTdynGncwxQx4Bz4NK13c0B37UcyjaUCcCu5V6OvGbBaoukRFyuVjuizmgLNlvwOeh3ZD+tQvy1AGD3B+3rQ/VYu83h7b5ZzmYD9CMwymxrgZ+o67j/tTQO5F5AHbrMo07kGMCKOafjrmhz/MAJabubzwiNLbAWQO2YU/krAWcljK1JZJRbUC14/QzAuQc2c6evATj3dfdaDueIO/psHc7cznYCd6PO4v6u6BASS9cCh7TtqlZK2S7lyLEizujofgoQ69dsl/Q6UDk4h9HZBtXBa1FAbkNn007TF7vdwfU+S9hstg9uD9u+HjJk2exMAFbPEpGnROJjLQ6G1bS23qKT5fS35wEzfiy3sxqP4fZmngtgd5/9438DIrDa2j6uT3xxZz3YzDvixPyaA86Ricn94hRwCjgFnAJOgY2tgAPOG/v6ut45BZwCTgGngFOACvQFznFHrJKqFzYHcMXQUMtlZ8hL1HEcAk1DAYNz2e5mAzIsK505jnLihpEUYZRGr0u6xwEddzTb5+kLl+PRF+E5DLzp57LuBznXjQCJaNYLR3vczpoAGfDTF0QHIMjSOwBQiogFj/AHADf2KL0FlY3zMhnZNuY2tre3IkuCdpqojjhw7rNfHKpHIHqf9hqXcwC9rG2+LuAc44vB7GEcy+aFeAxG+LrlarZjJqz4iiBuw4K2kQiOmDtagKwFbgPXcpfRGJZzWmDz2QLnM0BiA8GtY6lIjPDYoXNavxYD19TDOJN74zMsIB3vqwWqDVS29eoFzXKmnqgOc377uoQXUzul1a69X33czME9Z20d/4+o4H4OxqWeUa0Fo17XcBQkB/OfPo/tXI4D6eh7fRZx+sTNBG224jLiCzX2uDRzvw2WI6Dd+mU9AC8iJ4ATcw44u48jTgGngFPAKeAU2EwKOOC8ma6266tTwCngFHAKbFYFeoCzDZsFKliO0ohIYfJEsFGPq82y7vUDy+r42vMX2Oxs6LoOoO4Xj7Gu8ziWyRycL+putnOhDWANOLoNw209bLBpOZ0t/h7mStuwqcfFrN7sdeLG4iTkAvRmE/cFQ7o9wTWxQJLpa8StaG0fvB5/pL/H2Ry2JwK5bOAc7BON3DDXvt9+fwpwtpJUYjp+PQ7nPwc4m6xm4wS2IzXsvOQ4XLbjH/o7ku04Dh9+AJZjMRyxbGhC4n7nOmsoHY/EiOVS9xzHhuLrAGdpUz/3c59MadnSzn420Rp9nNJm2zh8Vq/3BnObaI6+fxCs7fv9h9J6YHV94KzHTywOIxgb9iJRzOXcC5yNL9qOv7EWliKg2hoTsXPY+cxfB3BeD76rqUzp74DzZv344frtFHAKOAWcAptVAQecN+uVd/12CjgFnAJOgc2kwNQP771aFQ2MOW2jv0eL1tlwL3AqK3YSfEUAs0VgjUM5PH40Ezp0MlsgWp8wcDfrc/WNx9AHDkFrH4CtaY0By0Fb1s15tlzVRqcINO4tINjTPwta29oandaDzWZbrUZYsCvi9DWuZSVMxBFstLKucW/Rwuij9jbMCh7v187kKIwOr5FxGQduy1j7gtiNs3U4x0C1Hc8RahJC7L8ocLaAZnxyMPnK5vVIRrC9X9zV3KfQXjzf+czF+2Lu3VjUhjpWbyFCk9XcHzj7umigvW/c8RyL6og7p+2oDPv8PTA56mbu6WsEasdyrim20dOCzPrlnqKHxq4cjy4JruUZcpsjlR/7/GWIQ+byYEVOt7a63BOtYabBXgAdjqNMJovyQAXZXA716irq1TWGb+v5OZq5bsai/a8Z/9H3wv2SySQKpQGUBipIpdLquLEYkPWgM69Ru1VHfW0ZnVYj8jcjooP9d8DSLPIflwk/0Oe4czhvps8crq9OAaeAU8Ap4BTol+boVHEKOAWcAk4Bp4BTYIMpEABn25Ubj89Yz/VsKl5F97XgZyzfeN2IiwCGhrbpsECgIZfaSG1D4QjgthzL/eCuzhG24yQMMQlAdgBJY+c0EDeApVHndcQFboHWHtdyPIdVC/dlsFlj5ADoR4Gw5RK34HIPdI68Z+W4Bl0N3dQhPLaAsuWEVHrFHJURIN2bu2xHeNh69XU4h/Kr7NrgfLbj3sq1tc5tCFoAxr+ODOf1gLPJ/7WNsiYKQuhngDp74K9dtC8EpXFncrygoA1/NXCOuZdtd3EcOAeFAYVf9kZnMIbDuKRteBtmOZ+5oKByKa8T37Gee7mf+7nHMR0vCKig95liNEK4HF6cwGFuFw1cBzbbTucIKLX/AOh9zfuFYhnX3XQ7qmsr+MNbL5tbMfqv/WQIgKHhUZy3Z698n7/nEoxOTCGRTAb/IdbxPJyaPooDn7yHQ198iJNHD6BRr4aROPFxqZacZMzY0HliagcuufpmnH/x1ShVRuF3PPjdzlf8c5ZAIpVGp93C3MmD+PzdV3H8wIfwNHw2BwvGd+zogY4WbOYmDjh/xcvgNncKOAWcAk4Bp8BfuQLrfrb6K++Xa75TwCngFHAKOAWcAqECUz8yDucYNY5C0PBjgR3RwMPYGc2GrKhDaVedddwIqDQAOKAUVgZzBMQakKzPZuCjISqRXGZ7mxCWRvKWI+7m6PYKtFrQ2/QjOKfaXr8cQtcIzNYdisVKRCB+34iOUIjeR9ltEK9bYB8jPGXQNiO7bnrgjDbXJQRS0Wtrv27eiUJhc/4+j+VrHULYqx/v13A6ANkW2P/rBs4h+KTwJjojkjGsw4BDx3FvlrPsGwPHdjHC9eI0+h3TLuZngLOAZHN8XTwwek6V+WxHcqj31X4BqNa/92tv4JyOFRRUr4eFAu3jBm3qk7Xco4fW1z5W0H99/wfFFQPXc9QFbp87mALXKxrYJ8M5GCl93isWy7jl9vux9/Jr8NqLT+GdNy3gbC+gAKCL+ZxdF+KGW+/GnouvQKFU1k8lWGMx/ldK53UvzZ/GR+++gffeegnzp05EoLINek2RwUw2i0uu/AauuukedNtNTB94DwunjqDVWNPlAyMPpqizxv4r0P7TkEplUBoax/j2CzG2fTfmTx3D+6/9GnPTh8Ndrf5a07s+duhsNu854By/2O53p4BTwCngFHAKbGwFHHDe2NfX9c4p4BRwCjgFnAJUQAHn0HqmoIH1KcB2N9uv227lQErbvWcB16jTN+Zi1oAjCqmjDuKgTetGXsTczT2QOxp5YcB30C7j1o0DZ01OA3gbgdyq4T0Q3RKw73umv1pM2+0bwJkAyGpGYwkfNMGCuPZ+EdAcP06kvSbr1QLogVvSiqowj9zHHJNB4Ub7/TMBZzsj+myBs93HmIs5WBwwbY7cezaU/xoynPs6nEPXrSkwZ+I0vg7gbOI1eG17gbMNrePFAPsU/TsDcA5dz7H9YuA44pzWbYrAZAO0z7Bf6EqOOrUjzuge53XM3azFVRnOShv5sgooql9D2BxqGDrGzTaRPwN9HOvx9/XwtV72YWDzrXc8iGajjmf+/acBcA621/fyxOQ23PTN+3HFtTdLdIY9d9rnOuN/iPk+Zk+dwB9eew4f/+F1VFeXAvBszkfgnM1kcdWNd+Ciy67FqcMfY+bIx+i0m3oxUI97fdJs7SSKyx8j3VyK/WX0kZBIj66co5suoFWYRKuyG4WpS3DO5fvgeR7++MovMHP0C/PQS8+jsva8FMxX+gdmOP+Xx976h9iJ3a9OAaeAU8Ap4BRwCmxQBRxw3qAX1nXLKeAUcAo4BZwClgJTP7ovzHDuH6WhEMaXwmYbVEfczbGifXYes/lZThF1RIdO6vD1IGbDsvJFojdM5IUNc/vAZAO3w1zgqIu6J/rDdmP3dSf3QvQISO6Bofb5ovnYZ+9utqC8pkxRZ3E071VLHAVTRhsL2sYzYEOAZT+iH2+/9V6sWGHoag5jPGxtzuhw/h8BOAeRC/a8ERJoA1H5bqQAoHrBsOgAGtsFA83PetPQCWwK5ZnTxHOSDUBW0b7WfmcHm21Yq1zNffbrA35DR/I6sRlWIb/+rmwrt7kPmI7EfMTej/RTfjGFA/vpHAfLaod1M5zN8YKVg9jfiMDRHLU2c7zZsJkAeX5uBk//8qf4g3Y4myNx2/EtW3HPt36Eq669JbqqZ2+kfz6b/xBj3MYrT/0rXn/+30SMqMMZuPTqm3HZNTdj9oiCzfa6oh6NwWvZ2jRKix8i05w3Xv11/1D6iST8ZAatwfOQ3Hkzdl59v8SI/PGVX2JlYUb2s9t/JtjMbR1wdp9JnAJOAaeAU8ApsLkUOJvPOZtLEddbp4BTwCngFHAKbDwFLOAchcoRwBwDzjYMDliJ+eSg6UKPczceARHbLuKYtYGyVS2uB+J+GXgW8tHHhdzHuRyaoq3tI+DacgJbALpvBIcmLvKe+Tn413ZvfzXYrLsTLQzY57hx8BTuZ1zNulkW5A9hdTT/1cCjEAzbCwDmODHgbAH2CHC2XNKqTfHc6Jiz2nJMy23Qc9zwmth9DhcMrJiWmHPfpmKRD73xT8A9wDn6wp8DnO2Cg7aDuJ+b2AbVAogFFLMXvbnOIeyNweT14HIMODNeQ47cp+hgBFb3gOregoKROI/4cc9UGNByLNt5zDb0VmbneGxGHCwrjez+2PBZvaGOY342cxpfS/SJzzDvG9i8744HA7eyAc6M1OgHXc85/0Lc89CPcOElV/b+NYnde2f6jzHeA394/Xm8+vTjWFuaV2PJmmumtp+LG257EH5rDUc+fhMdrx0uGgbjSNKepR0hcJ47+79yiSQalQuQv+gBbLngBhz69F189u5L9tCKQe5gOoycwwHns5fcbekUcAo4BZwCToGNoIADzhvhKro+OAWcAk4Bp4BT4MwKaOBsu4s1FLA+CRBmMHd0dGwL2u0mFuZPRzYqlso4b9dF2L7jPHn92LGDOHzwM1XcSlNC4yoOXXYJbJncjt0XXIqBwWGcPnUcB/Z/iNWVJbWPwJMECsUSdu+5FFu3nSfHO3LkM5ycPgKvQ4BigKMhmcCu3ZfivPP2BvCl0ahicXEWs/PTWFqaQ9dry3GHh8dlu6GhcRw//gUOH/kEnY4XKVBXHhjGuefuxdjoJE6eOoKjRz9Fs1ULcqvV6W2AbEMf2/VsFdkLwLvpogWye+JMosDanM9eDFDyRs8VsP8Y4A3YfXCeWHE/K586BNAh6FWv9UZU9HUpW/DLxF/Y26nL+ycC59jihYHa+pRWXvXXDZz7QEnL/Wo7aNkW43hWP8cLAlq/ywb9ozF69o1A4/WLCnbjhQE1oO51M0fdzSYmIzxv2Pb1cpoNBI6D6t7IDbu9cTgdey8S0RGNzDDQ+0wxGjakNn0J/7XiNmzYrK+D+id0sff7j6K4s9lsYwPn4H60HL+8V/defi3ufuiH2H7O7t7Z2Z53zzB3f/LHt/DyU/+K2ekjVo5zOJdcecM3ccHFl2Hm4AdYPHVUTaf6/xXKFey8+Dr5PvrxW/jinZcwMpDDpbc8jMnL75JtG/NHcfiX/zv8roett/5nNJdnMP3yf8XK4XdEHeZB86ubKaE+egUmb/w7dBMZfPD6r7E8fzIAzTYEN92J6+mA8xkutHvLKeAUcAo4BZwCG1ABB5w34EV1XXIKOAWcAk4Bp0BMgalH7rtmOqQR4bsGak5u3YErr74ZV15zo8Dfp598DG+99nxAL/j+vQ/+ANdctw/pTFYO4LVb+P1bL+G5px/HaRa2sggof2Qhq5tvewB33vNdDA4OByc9NXMMT//qUbz37mty/G3bz8d9DzyCSy67PthmZWURL/zmCbz95vPwBB6HLmGe5557f4Q77vxez4X2vBY++uh3ePW3v8DMqaM4//xLcMft38O551yMTz75HV58+QmcJpixYjkuvug63LbvO9iyZSfee+9lvPLbn2N5ZV7beYPygRpS948EibuyhfkEHDkaTdHvPcvgrfsUB769zvR+sNhcY/OeeBsjiwoKzlqsP4RGAbgOYzFMWwOgZMVfBK5m02LjVP46HM4hgw9iWP5jgLNldbV/tCzOUeDcP0M4LPQXyxk+a+AcczSbHGNrf8JmO94jLAZ45siNeIG/9WIxAjhO4BgrdhhxRfeL5Qjaa7XF3o73zBmc0/rt0Nlsx458idtZ7Ru/Lr3X1YbN9kRihkscNstY0BuuB5zNNmb8XXvTHbjrwR9gZGxLdK46C+B85IuP8NKv/xX8N3D9B2tuCTW/3vUdTIwN48B7r6DdrAdTfDZfxGX7vo2B4Ql8/s4LmJ8+gHajjq1bt2HP5TegOfMxFj7+jQDlbquO0UvvQXPpJAoT58P3WqjPHkQqV8bp3/8MXn1ZjkuXc/mK76I8eQH2f/gmjn/xXvgnxR6vwQymfjBdZdFAl+HsPps4BZwCTgGngFNg8yjggPPmudaup04Bp4BTwCmweRVQwDn2V99Ax7vu+w4e/JufoFAsixt1fnYGT/78n/Hma88L6Mhkcrj3oR/i7ge+L4D5qV/+C0qlATzw7b/DRXuvxK9+8f/i+Wef0M660H2358LLcf/DP0E+X8Rvnn0cn33yLm648W7ccfd3cOjgJ3jmqUdx8sRh3HXv93H7Xd/Bu++8it++/CS27diF2+/6W9Sqq3j2mcdw6JDOJQ1c1AkBznfe9T38/vcv4N13X5FzDwwM44orb8Hu3Zfj9++8gJdeegITE9txx+3fx7nnXozFxdN44aXH8f77rwYAO53O4vZvfg833/iQ3B1/NMB5VT9ybjmLFXQ1sNZyLPeJEQkhbz+ncHghbPCrDx8gmuh7Zw+cozC5z/n7AWcLZEWczDY4N5AeCSSFqEH9awBTX+AcxmcEENw4ng2ksvYzGkSjM/rkQmuSFTorQwe6DdgjxMsGYfFPwIGp+f9/4CwwtxsFzmx6Dxj+EuAsRfosUBxC43XynOMAuAckW/v1aY8cv0+GcjxGRPqyTtHBoJ96IwHHNmy3YjNCTb48y9nEbcgtEMDrdXI0fJXZfOsd94MFAiNF//ToFOD8C100MAZb9dCQU+ULBey7+9u49c6HkS8UrcHS98fgxdPTR/Hirx7DJ++9qZ3N1hjQWw0OjeLG2x9GPunh8EdvhOMQwPYLr8b2C67EyvxJgc2r8zNoVFewdet27Ng6KcB57dgH4nBurZzCttv/FxTGz0cqW0S6MICVQ7/H8oG3sXLod+q4iSTapW3I7r4HIxfdiiP7P8D+914Lh5cVg6OHZuQ9/nJ8fu2f/sujrmhgeOXdT04Bp4BTwCngFNjYCjjgvLGvr+udU8Ap4BRwCjgFqMDUI/drh3OfjNvrb7pDYjL++Ic3cPW1t+Dq62/Bkz/7Z7z1+vOCVxix8dDf/k/YtuM8/OoX/w3vv/uGwMZ9dzyM+x9+BG+8+iyefvJRMHJjz4WXoVpdxYEvPsTk1E4QOi/Mz2D/Fx+iXqti+45duO+hHyOfz+OZXz+KxcU53PfgjzG17Rw88+uf4qMP35ZYj/se+DGuufY2PPP0T/H2W89p6GFylzVwvvN7eO65x/DCbx4PAPKuXZfizju/j2QqhRdeeBzdrifAeXJyp/TlnXdfxMuv/AwtugETwOTkubj9tu/inJ0Xy++ffvo75XAmcO4HmzVNCeJAjJ52tmrw6epLXMqGzEQcwRbI7hOJIbvYoDb2e3BITWLj8RZ9iwVaTux+sNl0p19kRuhqD53TofM57Iv9WvDz1wCcjR4mbsRA7Qh96zMH9EDpIFnh6wbOITiWZpyFw/msgLMVnRFCZQWEbbBszheFzWcDnHtzmo1rWEC2FR/C9sYd0Kqr/XOn1b76vdhxwuOGcRdhnnR4bQx8t7OtzWWOuL7t8G2jf3AhYjeGPrw4m++4H3Zms70l7zEC56d+ES0aaC+S2P+BNTq+RYoIXn3DN3vvxBio5QZrK0t4+anH8fvXnoXf6QTuZpPfbM4zPLoF1++7H1k0cfSTtyO3/PlX3IK9N94Hr62eDmmsLuGTN59CuVjAhVfvQyqZQLpYweqRP+Lwk/+IxsJxVM6/Tq5LaevFaK/NYeaNfwmOyQKC7cIWpHfdifFL7sbxgx/js3fD/OrIUxR6L7MYZA7igLP7MOIUcAo4BZwCToHNpYADzpvrerveOgWcAk4Bp8DmVCAAznEIoMCpAaM+Hv7Of8INN98RAc58dHt0bFIe4Z6fO4V6bU0gyB33fAf3P/xjvPDczwQ4f+OWe3D/Q49gbnYGTz35Lzi4/yMdh+AHlHTvJdfivgcfQbW2KsA5m83j3gcege938exTP8XBA2ofAue77vk+nnn6Ufzmuf8exCoYh7GJ1HjuuZ/ihReeCDKkJ8a34c47fyCA+TcvPo5adUUiNVLpNBKEJu0GXnr5CRw5+qncCdddcxduuflhLC7PIZPOYnb2OF55TQNnpUxPnIe0wdxHsagPvvylRQQNkNFWyMA5bR9TDhTNJjYntaFqAIjtfOe+UDrqqg7cxqrBcmb7tTh4Nm2xYXEE7vaN2ugDnLV2kXiMP8PhbJofXqdwgMfv9cjQj4E+E5MRd8KafUzhPv7+1SI1/gLAOe5+1i7m3izlMJc5WhhQg2nJf446p21wHH2PUDnaFwWazxYqx/eNxX70OKM1lJZGhI7ooE3mdatAoX4piOoIr1WYyR1GcWtXdLCTuv+/DDabcaKA86P4w5svx2+rsLCfGecAdpy7G3c//CNcdNk10b9Asfuw0+ngd688jVefeQJrq0tB/E04NsNFrMHKiHI4pzo9DufL9v0NBkbG8eFvn5QIpL3fuB8LJw/h4Mv/D8qLHyPdnEdl1/WYvPEnWP7idcy8+ajMAFuu/z4KE7uQSCZR3nYJZt/9d5x+52dSjLBd2o7sBfdg9IJbcOTzD3Dgg6jD2WgT/Btzfp+YX/unf3QO5835CcT12ingFHAKOAU2pQIOOG/Ky+467RRwCjgFnAKbTIGpHxuHc+Qvf2/cQgCcf/7PeOu131iF2aLA8rxdF+OBb/8EAwND+PW//zd88Me3UBkawQUXXi4wef/nH0j2MsHiyOgWKRrIrOY9F1yO8uCQRGy8+dozOPf8i3Dv/Y+ga4DzwY8Eslx/w524+74f4q23nsdvnn88KIRlihPec4/KcCZwfvGFJ4KoiyuuuAV33PE9LDA+48XHkc3mBDgvLpxCq9XEhRdejdff/DXe/t0zyBdKuP227+GcnRfhyJFPxO28uHgqAM62a9aO0oi7eoM86D8BNtuOYxsonwk2B/BXkx3NrYOw1Lir2TgjZfMed3QIm+0c6Th8jjuje5zT/QoD2u3rE7cRtiWM3TBtPNtIjWD7YGEgHNk9LmbzljUG+GPUBPuXdjifBaD9skiNGHCOwmR9fOOA7hOL0bX2DwBuP3jcL8YjUuQvnhVt5zXbLuowT1m5lfvvJ5fHgsuhszksJmi312Qw29dvXXdzWBswWDGIm5+LxRJuveOBdZ3N9t8MFamxDnAO7ntrIQfAhZdejbse/iF2nneBdZOGGcd88cN3XseLv34McyePBXOvyVy3oTNv93Q6g5vv/g4mx8d0hnNNjsvt6HAe3XouDr7/OrxmHXtvegDLsyewePAdDDaOoPr5y8iPn4sdd/6vWD3yBxx/4f9GfuwcjF5yN/KjO1GfOwKvsYLc4IS4oJe+eA1NyXD+PkqTe7D/g9dxYv/7wfkii2HWOLP/3DjgvMk+dbjuOgWcAk4Bp8CmV8AB501/CzgBnAJOAaeAU2ATKIGArDsAACAASURBVNAHOPdmAlOHOHAO4WoITwaHRvDg3/wdrr72Vjz76/+Ol1/4JdrtVgRmBq7ZBCRW494Hf4zduy8R4vnBe29IfMbJ6cPYfcHluPf+Hyng/LRyOBOQEjjfdc8P8fbbz+OF5x9Xl8i4iVk0UANnguXFxVl5u5AvYmR4HH4igVde+Te8+ebT2LnzAtx++/fQbjXF1bxn95VYWJzBS6/8DBPj23Hbvu9ibu44VlYWcMXlt+LQkY8EOK+waKB9zj7RGYEzvE+Gs+yqLbYReNrvmCa12XY72hEdAcDSd6rlEjaAKQpoQ7dyBGj3AGcNesPDqi5bER8KcsWcyrFtzE6R/YKsa8s5bWU3R13afz5wNq7zyKP9/T7lrvfJN7S+htPB11I0MO5w/hOBc5DFHI/DWAf66nxnk39soLQpNBhA6nWh8jrHPSOEXqdAYCQ+Q5HfaLs0kLZf1xsZ6CwFBmPucjsv2s5ljjvQeUFDB7sFr63r+1VgM4/HnHsC53feCmMlgrEYH0/qOQn5uvobt+HOh36AsYmtwX1m7tkDn34guc1HD+jM+sg4i2c4qzFzxXW34aJLrsDMoQ+xeOqImbIwODaFS258ANliWYoJptIZHHj3JaQ7dey57Hr49QV54oPCnHjlv2Lp899i/KpvIZHOoNNYxcC518qx/HYDi5+9isXjn6E5fgWmbvw7dPwEPvjtk1hZPBV90sP0O9Z/owsjNf7x0bf/IRxg7iengFPAKeAUcAo4BTayAg44b+Sr6/rmFHAKOAWcAk4BpYACzsFf/ShsFiCg37OB89uv/ybUT0NOwuZ7HvgBbrjpTsl4fu6px7GyshiFzXa8QwBdE5LxfP2Nd2HfNx/CsaP78ezTj6FUGowA50M6UqMHOFsF63h4A5wJm5cInHX7F5dm8cEHr+Pw4Y/hddo4/7xLBDgzsuPNt57G+eddip07L8RLrzyB0eEtuP66e/Hm20+h3W5i3y1/q4Hzv2FlJZbhbLSzigbabmFFejRYstrak21qRXBYMoUO7thxDKwJto2DaBtKBRuH0DjuoI6AXh2loi9REKlhDqMActQFH4XKRnYTO9ILl829Fbg0tTZ/KeBsaxr52dzJf3HgbAHmWF6zIa09xf+CTGQL2K4TmxEvwBdkIdvn0u5mxl3wKwqbY8A6lqEcbKtJb+/5VF6znZ0cZjgbKByHyjHIrnZX7Yq5nVV7w3znuONZ7yrbmL7FiwCGkDpsZzCRaXCtdlavflXYzH0C4MxIDWuhKJgmYotIBjlnsjnccudD2HfPt1EsDagGJICZ44fwwr8/hk/ffzs6DoPFHw2cI4tGCUxu3Ylv3PEtpLpNHPrgNXjtZjDNV8a2YuKcC5DNFXH66KeYnz6IbP0kJgfSGGdmPXyByWvHlFPZjOZkJofKrhtQ3n4pVo+9h5VD76JaOgfFvQ9iYte1OPTJ7/HFu6+YKS/cM1440DxNoY/ugHNwF7ofnAJOAaeAU8ApsCkUcMB5U1xm10mngFPAKeAU2OQKTP34AVM0cH3YTI36AmcNOQulssDmW267PwqbNaswjl5DIBTItM6XAEZHt+D+h36C83btxTO/ehTHjn2Bex/4MUrlQTxHh/PBj2V3xmzcdc8P8CwznH9jIjVCp+3d2uH8/PP/ihdffEID25B46GhqCzj7eOnlxzEyPInb9n0HJ2cOIZlMIpVK4+VXldvZAOdXX/s3VTQw5u6NAuWQpgT9jOsQB1ExLWw4ZQNlLVsvyLGcxgYP2c7muLs3Douj+4Tu5n7HsGFzHEgHj/abjGmr35H9jER9853teI8/w+Hcx11u2mvGfOTD7n8ocI6CVmnPOk5lecvOQz4r4Ly+uzmarWznNH85cJZ9Ca3XgdHSzojTudd1rfoTZi8bcB0tOKgEsSNBIjoEevV3N4egWZ1fbx44qMUVbbmY1fbRyJQ/BTbzPBHg3OcJBRkj+gaMjC8kMDQyhru/9QiuuekO2WJlaR4vPPkY3nn9eSTga+Cs57p1XM7hWE7gkqtuxBXX7cPcsc9w8tAH4bpicH6OL9XvbO0kSksfIdPUT3BEBDIjRv+bTMFP5tAYOA/pc2/BOVfdK219/9VfYFU/VWIWoEx7emOBwmM64BzT1/3qFHAKOAWcAk6BDa6AA84b/AK77jkFnAJOAaeAU0AczgKcQweuUSUOKQmcr7/pDjz583+GcTgzUiGTyeKW2x/E3fd/D4cOfIqn/v1fcOLYwaBYnwAH62D88Yab7sY9D/wI7//xdXEzN+tVTEzuwH0P/hjjE1vxzFOP4tiRL6RAIAE04fJ7f3wdhWIJ9973CC6/8mY898xP8fZbz6nmGmCbSODue34oWc3PP/cYXnzpCf22VeBPO4nPo8P5m98VIMVigc1WHbff9l3JbebXu++/gld++3PsvfC6HuBsMpwjecqBYzskSnbkRKBDzN1nsqdtGBoFUr152rrLYd9sd6O+gAHwCeB2COWjLmItYTwiI3bM8HjWI/xWX+T9mOsygEzBe30AsnFTm22s9gbHtAG1rV+/QoOGcPUDzn0+3QYvbQLg3BObEYHcumCgfo0y2i7myL5/BnCOwOrYccJzalAcidiIurLVcazXZOfQGR2J0jCTWtA3Czj3hc1l3HrH/WeV2Rz/KxIC55fU+DTj0cxTPa9p978eb9t2no87H3oEe/ZegTde+hVeffbfUF9bCceWPmi//Ob4AlAymcKV37gdl19zC+ZO7MfJA++j3VR5zmYOMVMzgXNx+XOk26uRLiVkhcFDwu8Iku9mymiXtqJV2onS9stw7uW3oV6r4v1Xf4nZEwfCPpu5IDhZf9DOt5nh/H+4SI34reR+dwo4BZwCTgGnwIZVwAHnDXtpXcecAk4Bp4BTwCkQKDD1kweunY6QEQtGGChBVPDwd/5nAc6/YtFARmokgEwmh1s1bOa2n3/6Pk6fOhEEoy7Mn8L+zz9EZXgUN916H1hQ643fPo3Jrefgvod+jPHxKbz9xvM4sP8jXHzJ1bjqmn1SVJCZzbOzJ3D9N+7C3ff+EPPzM/j9717Eli07cO11t+PIkc/xm+f+FSdPHtbgJATKBM63Ezg//5hyOAfu3zDegfRGIjW++V3QtUngfOToJ9h369/gtlv/FozfePnVJ/DRJ2/hqituw76bVaTGq68zUmM+UoQvdDdrMBwAUet8BuaeBWzWPCmSjxxehxAUqddCiGxxnbComIHgfa6pDZ3NseIg2gbf6j0rGqQfkI45loM2achvx24E57Rzoe3IEePg1JZQ0zbbFWrnM0dfV1RPdT8eZ9I7+u3FlZ53v7YMZztS40wO55g7mQ36ig5nU/xP7wq7GGA0asN2OPsSiWFcxWfctw9wNs7paA5zn1zqfrBau5nNOXvbGLqPw4zpaCFCtW80ssO4pOWamuKAMXezgdZmm2JRweZbb38AJRNt8RX+YCzMn8Yzv/wp3nlTAWcznsNxHSzvBe9F3MDMtr/4SoxtmcKBT9/H/KnpSHZ6/DiRKBuNt+OvXXTF9fjGHd9GMpnAzIH3sXDyEOrVZXS7HSRty7V2eUf+IzDyNAYXGPMYGJnE2M6LUZnYiVNHPsNHbz6LxdPHwvikdRbA7HnMXmA7MeeA81e4xdymTgGngFPAKeAU+KtXwAHnv/pL6DrgFHAKOAWcAk6BL1VAAefYX/2ou1m9GQfOhI+jY1ukSOD1N90VnMgGOPs/ex9PPfkohobHcN9Dj2Bm+gie/tWjOHniMPZedi3ufeAR7Dhnj+zreW0c+OIDvPD8z3Bw/4cCCgcrI9j3zW/hhhvvRj5flO2mpw/j+Wcfwycf/84CvxruQjmce4CzyUc2UQ8J9ALnY5/i4ouuwzf3fQezs8fx8m9/jvmFk73AedUqGqipporpMGAzCoGj71kAyi6eZ+kfQGRNlmzoa0TudU6H1zmEV9HCf5E8WQvyBmnLkdfsrGfzc5+oDdt5bAFp40wO26thdc85+uRAW3EctsN5owPnfvnNYZE7HWURz362QXQ/KG3gbiyGw46qsLOZ+71uw98AKmu4q1zPUSc0r3n8NQHZ60Ll/uA42pY+TuZYfIecN3YOU1BQ7sO+7uZIkIZsk06n9XzkRSbPYIjqi9LvP5Qi29hjWh/JsN3I/KqfLgkWTKwFK8Zd9FvokanBXtyxf7fmDRs8j45P4uLLb8CuS65FZXQKyXRm3T8OZ/qPQL7XqK7g1LFP8fkfXsHMkc/gdztyrDg4t4/T27/Q6u2A85f+nXYbOAWcAk4Bp4BTYEMp4IDzhrqcrjNOAaeAU8Ap4BToq8DUTx7UDmcLioRRCOHHgbHxSQxWhsWlvLqyKLQgk81idGwSlcpw+Ly0iecAUKtXQZczi/RVKiNSgG9lZSlwwmWzOcluHhgcwsLCaSwunA6eLzexFYSrI6NbMDI8jnqzBhYDbNSrfbdju0dGtmB4eBwLi6exvKQL/BkgbIHhfKEk2/FraXkWzWYd6UwGw0MTAr+XVmZFhoGBYQxVxtBoVrG8Mi99UXDFdjDb7uaYo9Zy2GoWFMmvViDGAHN1EayXIoXHTKE/A3fsf8OfYy7k4IBh4b4QDsXguA2NbGejHV1huxf7AecYVDagW9zRfwngHD+m6e//IA7n0CAdczVboJZNXhc4R6CynYmsYyFiwFcSEKzienJcCzhHnMi+KvS3vus5fK83+7mPezkocsjj9smR1nNMP4gdgeuBGzk8f0Qjk+8sL5oHKqL50eu6m/U+ERhtXtMOX137MJww14HM8f9YigBWa7q13ffxBSQDofsW8YyMxzDKJrjFY08U6NEcGWfBQo0e9Pw9l8sjXygjnU4FhQjNdmYCksgOPReZ9vsJwGvW0W7U4PsdMP45/mSB3b9ADztew5pXzNxw3Dmc3ccTp4BTwCngFHAKbCoFHHDeVJfbddYp4BRwCjgFNqkCEeBsQKcCGjYZCMFCBGxGyGgYYRBsE498sBzGfYvhWS7h0BEXWP4syGtAadjGEACHbmdDTNaL1Qiab+BxSGLDOIYAqtrnijqaA8ei1T8DkqPvaVRkoiPs7fsBKt3AOLgJtbM5vwbNcaehoVMxeGTiMaJu9hBKh+e0Mpv7uBgtyVTkxpcB5zjItqG11iVYbLBiNXpgtQFofZzZITTT18k6R79x/qdGaoRgUjtlbVCqMxz+POCsIyLiUNmCxGGxQQ14beAc2299uByFw3Qu88uA4f779QfO/QsK6m3tOI0+0Rr2OU1hwSBORN40BQeteBLTTvO+Pm4AlA0EN9cjgOLRIoFB2UC7mGCQwxHeNT2Q2WwfTlPm9lMN1l8K6IZjNDJuzDZxd39scSdS7NMai/GxHIwVk4/ecxw1v3M7RmrYsDkex9EPKIfHj/WpH1i2x3s4/UUW0hxw3qSfPly3nQJOAaeAU2DTKuCA86a99K7jTgGngFPAKbCJFJj6O9vhbJHNOIgMwIkFmY2jzgagoQvXcu32gbaRgnsWPDT2XhVFEYLvODSW9wKgbdzGMThtQEsQXxG6koNChuY4tiN2nXOrcypqEm+f6oLd5zAuwsClwMls62FDmAgYCj+K9XURBl21znmm7FTrPHZsx5mAkrEvGiBl/9sT0WG7La129DiczwY4m+t6JuBsXYcAmPVxTwYFJe02xQb4nwucg2CGMwDnIF9Yw2IbFAsrXQcqh9vFnci2w9mGzWHxP7Wvei/MZ447j6PHDWIyLOBsFw8UB7VxGPdzR/fsF2t35P3+ruQwp7mfw9mC+0FRwTBywxQODDObNUq2ro3SOyDROowjwoet0OfevwZy61lgWg1F9UJk3rR21VNKOKfFF4Aiv/d5GiAAzOF4PxMcDt87szM6aY0xPUWoRaMAREcXsiLb2G2KzC+q4xGQvc48x5cdcN5EnzhcV50CTgGngFPAKWCe5nRKOAWcAk4Bp4BTwCmwoRXoA5zDSAYDDYKIDfsFG9AaiSLxESHcNfTBdk0rYGudK1KQzgLIMTgbdzIryBMFzubYkcJx5nxxYGwRV+PQjUDvyPFDahKAZ/NSDDZH4FPcyRxrQ0zWUJc4QLZdlP3c0eu4Cc0aQQiBgqWCvo/Eq670guz/cOBsuS97HM5/5cBZeKeBz+sBZ1LiM7zXE0Oh3c128b9oXEY/2GxB6Ugmc3/AzaiMfm0y51Tv9YnT6ONOlu3iTmc5gJULbRzLMXd03O1s2mSAs62NanBQyzSEzXqn3rqQhk6vM/czSiLylspatqbB8Gf9UwCcgzEdRlYEizKR8R7LN4/B3SgUNnA3Oq7VeF0POKv3vhw4h0UOzRg0c1tkPjCLcLE5q+9iWQzMO+C8oT9juM45BZwCTgGngFOgR4Ho5ygnkFPAKeAUcAo4BZwCG1GBGHAOgUWY46y6HXwwsGGpJg/hezastnKN425cs4NVOM8uundG93AAdkO62hOnYZER1VzTFu0ctN8PXNLR7QxU6XFZBwBcqbKeE7tn/5jr14btUSAcdYZbUllAS18nG0DrixR1UuprZ128iOtwPUAdg1R9AVPEqRwrYhZ3Gtvu56/icD5b4BwsfkTv08i1/5odzjak/FMczl8KnDU8pva97uewiKB6P3Q4n23WcrwonwDjdYGz7ZIOgXO/qI1IezTkDdt0BoBu4LMcIFqI0GgdcVrHozMsnYL8Zl2sUEbBWRYNVBuuM9X3uJr1gWNOnfgCj5k/42NZjdVwLEfGpjW3xp3M/cajAtD9gHMYnxG0wxpXSRO7Yc0lkfOZxacAeIdzShQ4W3nOsbkh+Pth5gFrruKPLBr4vz369j9sxD+wrk9OAaeAU8Ap4BRwCvQq4ICzuyucAk4Bp4BTwCmw8RWYuunC8WkgCa/dQavVVq43BnuiAx8ddLtddIUsQX72PB9dP4F8Po1CIYNUKiGP2Hc7HSQTPnLptLjm1O88VhKpVFKO2e163BKpVArJVBqpZArJREqwS7fbgd/tSLExRsgm0ilkSzkUBvNIF1PoJrtoeU10fA/JdAqZbAYpniuVRDqdQTafRTKZQsfz0On6+vhpeJ0uup7qQ9trq0faEwk0Gg3U6ix+5aNUKqIyWEYqmUCz3UAmncLAwABKpQHk8yV0O10kEkmMj42jVC5hdXUNp0+fwvLyEuqNOlZWVrCwuIzxsVFcd90V2LNnNwYHh5FK5pHLFpFK5ZBMZZDOpJBMdlCrL+P07DSOnziCubkZVKtr0p5225N2JhIpjIyMYXhoBPV6EwsLi2g22kilskqrDsmX/rfDa9RBu9VCx+uA15Lv+X4CnQ7geaSICaRFK+qjNMhmqVdSXV85RhfZHHXMSEEwoAvf99BsNlCvNnD8yDy++PwU5k430W6pgcHbJM0iZOkkBgppVIpJDJcyGC5nUcwkUcilUcinkWCTUkAmq645z9WRPiSRSKbkQF3+r+ujw2vV6cr90kl4SGZ9VMZKGB4voDiYRjaXRNfviianT88ilfblPqQGnW4XmXQaIyND2LZ9ChPjo3Kf8HUBvCx61unA8zwkkkl5j33odtvodlrwOx7SqRQymRwy6axcc57L99neNroslJZIqHgKJJBKsmPGOavwYeis5XF9uS5eq6mzcn10Oh7a7TbqvP9qdTRqDfh+ErlcQYq5sZAmwS/vhU4XqNYaWFxaQb3ehucBtWoHc3M1rK22MDI4inO3b8fC3BIOHTgGv51AMV9GMV9EJpVCKs3jppDPZ+We5oF9jsskx2NSj9uu/Cuw0ge8dlvGXyqdgZ9MA6kMluoNHDg+gwPTS1iodtFOJOGnksikk0hTgo6HfC6D3efvwK23XI29e89DLpNAfW0Np2dOY25uAa1WC6m0KjTqJ5NYbbRwfHoWR47MYG5O9Q8+j5lBJsPrkpKxu7rakGtWGsiiVM7L/dNotFFbrctYT8tc1UWn3QVvbY4N3ve8FryHOD/xMnFuYhd5zfgtMSMdX8aHjJGuBrbiXlbb2vnGPAuPk0klkJE5DUj4vvQ/l6MOPjKZJIr5HHIZFuPzZf9SMY+BUgHZDOdFOQl83kM8BzXMpOWe5THT8OXfTCqDWr2BxdUqGpyXvQ7qrTZqzRaq9RbqrQ6a7QRWVjzU6h2w+W3fB4cUC/uZ68ljZdneVAIpdqijFio4x3pd9c2f1QxOCRJQI19Gphrf6QSy6QSK2QRKuQRKGR8DuS62VDLYOVHG9vEyhgdyKGQSogHn0DTvr0RC5ph8Pi9jJJfPYaBSQTqfQzKdRSqTw/6lAk6mL8LMSvef/v7v/94B543/ecP10CngFHAKOAWcAqKAA87uRnAKOAWcAk4Bp8DGV2Dq1ku2TbeabbSansCQVDqFRIL4QaMHAXIdAWXpVFpgUIIQR4NpQh2yDAKlRr0OUjLBcNpdSJiSzWaQEDCkcgT4M49FUJwi1OoqCM1zEwbWGjUhmQMjFRSHSkhkfbS7LbS6TWQyKYEXPAkBai6Xk+PwmM1WUyAeIWGa0DCTk+MTHBKoES4TWBE4EfoJeCSEShHMZUD2SdxCCMQ2FwplTGzZiskt26R9c3OzWFpalH0JiGdnT+Pw4WNYWalj954duPSy3ZjcMoGpqa0YGR4X8LUwv4LVlRoKhRLGJ8aQzaWwtDSH6eljOHL0IJaWF8Xl2O2SFFFLBTEJmtvtjkBIQqJWy5Pj8TVuRzDJvhAW8fp4rTYa9aZATr6XRAodwnYpAKeOS32z2TTSmbRoVDdapdJKmzS3UYsN1IOatpstZFI5HDowhzde+xinT6+g21FuRl7SLKFaLoWhcg6DhZSA58FCBvmUj0wKyGVTSGUS4LpCkuCLcLnTFaBKsiX3T4oXMwmSafbV3DtNrwE/2UFlrIzRyTIGR3MoD+YEYC8vL2N2blZAMEG+z8WQTkeubaVSwdatk6J3oZBT92uK93UCnsB5QlUuSqSQ8KlRC363KQseBHOZbA7ZbF4gPdtiIDGVTGWIBc1XAr4sEPD+UvDe8wjv1RZcAGg1mqIhAR6hL9Feq9WURQsuVDQaTcF7uWweuUIB+XwBqVRa9KnXW1irNuTfRrODRr2DleUmFpca8DtpTI5PYWrLFGZn5rD/88NoNbjgU0Q2nVVwGR2QM2ez6rpn02nksxnkc1y48FGv11GtVqVNPC+/s5mMAEeCzmqrjZV6E3MrNUwvVnF6rY02eD3Tcm/5XQJfH5wu9l60C7fdcjV2bBtFKtlFs15Fs16XvjcbLbWYQoCZzaKDBGbmFnDy9BxWV+uo1lqoVpuoVZvotH2k00r7druFWq2BZpOgP4lSOScAudVoy5jJ5/ICztmPVrMlixhcEON6CecnjmtuTw2Cxa9kUtrL66TGlIrD4HU0F1aNQHVvpjWwlduTi2UJczzIewTeKcLmNJBNp0TfcqkQAP5cNg1+E/rKMRI+PJ/zGa+Puu05jhQ395Hscm5No9NNoOF10ep0UGs10Wx7AojrTd4LXXT9tAB2/lxvcBsPzQ4BMkRn86QDj8tZglObOk9CFlsIp2UxrkvMrL6ohPktyXsavoD1UiGLfBrIoIVyuovJoQzO2VLE9okStgwXMFhMI5sB0gkf6VQS2XRGrl8mk5UFBv4NIHgulErIl8pIZLLoJFP4dD6Lk4k9OLXSccB543/WcD10CjgFnAJOAaeA9QnaieEUcAo4BZwCTgGnwEZXYGrvZGm63VIuP8JGArtMlq5IgkmFIggl+CUuWXEHEgARltApqTEyHcqENwQVYrNT6ILQhz/Q3Sx5ogQ+hNXmuXPtOKZbUJx5yQQy+QxypZw4nBOZBLykJ+AxQYhJeJajszqlv+mgTYhbeW1tDZ1OB1nCjWIJ2Uxeu4LpeiRA13mmdDEmkuKOJgAlwCRUTCZ95AtZOb4Ak3QOuVxJ4PFAeRD1ehVzc3OYnZvD3Nw8jh8/JXBx1+5zcOWVF2P79knpGyEWHbLZTCFwUNJx7HltVKurWFqex9LSAhYW5tFoNpFKEbxnNBZiexLiNqfrXGB6gg70rgAyvibwOKncwgRYhK1dj4sC6jrxeDqdVTs9tZPZVy5mgjS6venypI4CYj1PnLyE7oT6lcoA0ukUqtUa/G4C87MNfPrxMXz26TEsLqwqoOX7yCaBUoYOZ8LmFMp5851BqZBBIZ+Ra5ZME/omBcjxuKSa4qzucHEgjWyxIG5nOpy9tnIBN1oNeGgjW0qhPJzFwEgWxcGs3Jd0hS8sLsBrN+W4CvDSGZ3EwEAZY+OjGBsbQXmgJCBdthF3Mu8F7epNqvuy02ki4dNhSxSqnK7UhcCMTlveOzIGZJElpRz4+mfeUeIOpWvbU05qcUHTQcp+NNva5dwW6CzAtM37oCrf7RZ159jKIKsXT6SddK16PppNT2DsymoDqytNVFc9rK0RmidQKVcwPj6B+dPLOH5kRq5TPltALpOTa8O+kZnTfcxrms2kUMjlxIXLUctFIuqsFoHovue9oFzndDFXWx2cmF/G0dlFzFebqLZ5w6SRyygXPN3y5WIBu3ftxHXXXII9u7Yjm/axsrSAtRUuTHhIaRDPhZJEKo2G18Hs/CKmT53G3OIK6o229LXV6qBea6Pd1P5aWSBSUFY5kSmscs4SGCuAnJKFEi6YCejnHMJFDO3OVbA5JfBXxjmvFa8T4S2d9ITTciy7SJ6yrKu5SwFnfqvzQTRMc2EmwcUrQuakvEa3N38u5HjfK0ezWj3pikuYkJ9jgVq3vY64vHlAzj10PvP4XEjyPc5FPpqtDhoaMjc9upqbaHoemvIkCueCLlpNH81GVxzP4nr2CLOVA185lzVklrEa5jzL4hvdzHKPqDlDzYxqjMjvHAMaruezSRTSXRTTHkaKCWwbzmLHRAlT42WMDuZRzGl3c4r3WhalQhG5LJ8QUOOA3+lMBsVyGcXBAWRLZSSzeXwym8YJfxdOLXsOOG/0Txquf04Bp4BTwCngFLAUcA5ndzs4BZwCmJPY7wAAIABJREFUTgGngFNg4yswdfGWwnSno0BMMsnoCDo8FXAmqCMsUC5O7b7VjmcBNfqRdfOougDpRFplwdI5l+Bj5XTdEYZ2FOBNKUgk8QmM2CDkTKtIDTKPYqmAodEhFAaKKkaj04KXaCOZAbJ5Rmmkkc6mxCFNmCWPxwNYWV3ByuqquHjL5QEUSgNIE7zy0XyPMQoEa8rJSDyZy9IZrWA1gZPXaSOZ8uX8jCAQsN4l9GIsxADKpbK0ka7aw4eP4uT0LJqtLnbs2I6rrroI5523XR4hr9VqmJ2dR7PZRiFfkqgE9plQbHV1Batrq2g0aiqqol4X+MmojLTEZfCcQixVLi9BsobjtC0SVEnkhjiW+f8Zk0Bo1hGgZHyNKs81JXDfODvFfUuoLnCWx+0im8kK6BQ46rVFA+5LNyyBMyElHePtNqMhgOkTS/j925/i8KEZJMhfNXAupulyTmCgkEQ5z+80hspFDA2UUC7lkctnkMokxeVM+EfHo0piUMA5m88hXywq0Ol5olWz0RTHeqvbQjfVRq6cFOBcGswik0ui2apjdXUZzUZDOVnTdHwysgUoFguoVAYlWmNwsCQOaLqoCShJ+FThO97A1M5D128BXbpmVYwIoxqoTzJJF35a4L1ynqtv3jOirUBaFc+g7jEdV5FQsSFsD53n7UYb9SojIDgGeK8TGLbQbLYE9HNs8GoSvDNugYsTvH4UjDy4ukZX8xqWluqornZRq/pYW+3IgsjYSAX1tRYW51dlPDCOgdeVbmb2USIgdMQDoWuOzv1cTkeQeOLm55hhPwg8CTsZpdH0E5irNnBwZgHH5pZR40KAAPOUxD7Q5s77ZOeOKdz4jStx8UXnicu11ahicY7OZbZHubrl/qKrvQPMLy7j8LFpnJpbwFqtISBZoL7AdUJszg3qXibw5bXlQhSBdavFsUvgywULxvioeYT3EDU1sSk8r9pXP0nBCB9Z9fLhtTxxuMuc5muQLFEb2m3PseP7Apd5GgHVeoGM107gcobzjtqHv+fFPa4WUwq5rGicUrZpFSHE9wiccwT1DI9hvExO3N4S+UFfsVqjk/5zvDE2hG7mdpeRGvy5gXqTTmfq0JGFiFaToN5Hs+2j3iZwVhozYoOxQrL4YT+2qq35KvNezzGy0GfSpMMnLPgq3ds5RuNkfAHOlZyPiUoK20bzmBotYaySw2ApjVyaOvuiRalYwECJ8URq3uWCBt3tvL/ydDiXyygPDaEwWMHnc1mcwG7ncN74nzNcD50CTgGngFPAKRBRwAFnd0M4BZwCTgGngFNg4yswdf/150wrVy7hQEvABwFxs8msXsIZgrSuAAx5/FxHULTodvSBQoEZyiojmM5aQlrlamOmLiEvgaoCR4ypIPAjZCOMoKu4myBw9sFkjUIpj/Eto6gMVxjnima7iTaPkeoinU0gW0gjX8oLQGPWLGFqnvERiaS0t8mc2EwaxRIhYw5tOgXpfuTj/AJruwKoCZvpwJPoBsYoECTlCYAIsxISw0Dg22h4KOQGkUkXJfqAwHhm5iSOHD2J1dU2rr32SlxzzaUS67C2tipwts7M3cVlrK4yH5oOQwWRCa5K5SJGRkZQKBTEwVyr1gSkSZ61QEqV3UswzJ0lA7jdFuBGxzTzbVU8hsrG5vYKtCkIbfKGFSDTUJo0ne2QWImEXGMem+5dQlpJrOVj/OLybqPdaakoAbqCxYbOnwnD05iZWcKbr3+Ezz89gW5LMCxyCR9F5rrmgYFCAuViEoPFLEYGyhgZrGBgoCTXNZ1ljAejSKro0k2tHcBsR445r3Sr6gJ4EkVB2OZ10Oy00fRqyJYSGNlSwuBwHtl8El6nJceq1aoCQYvFooa4TQH/dDYTmpfLeQHO6pvOeLZDkLvK5GXcR4LgmzoT/rbQbNV0pnZbdC+XB2VRQAyrBJ7MGGbWgHaCUiMVX6Kyvo0rmnDTIxhstFBfq8s9ROAoGeaMNegQHhI8N2TMETZznBFqZzJ5JFNZiU2o1TysrjUEOC8uNLGy5GFpkVkfSYwMZcVhygWJrpdEu+nJPT5QKsk9Lgs83Y7EW3BRge8x9qAubemgUlE6DQ4OSuwL+1JrepheWsPHx07i4OllVDmMeY8STvM+a7fRaXk455xJyWymu5+LNXOzp+UeqtdqaNRq4vJVi0tq4WT61CwOHj6O2bllrFbpsOcTFSmJwCBE9WR+Ua5k47w3MSUdPkEBassInoSAY97z1JpOefaRqyCiHuco5kun1MIUwTJz3LlPt80oEEVeCVQz+ikHYm0ukEkGsSyMESiHWc5mruBTFnTYpxgxIfERhPycU9IoFXIC81N0Xbca4vDOFfLI01He7aLdaogfPl8ooCQZ8WXkclkB14wnUdEjvIdSMncxVqfRaqLRbMi/XKCo1jnP0c3NFqfhdZNotTlXdtFgrEab8zVkfz7wwDnCgHhT4FTdt3YxShs4q9fVggtQzKVQKaZQTvsYyHYxOZIRdzNhczEL5FIdyevOM6+9kEOZUDmbkwWjer2hC1HqBRpe11wWlbExjIyP4fDaAGazl+D0qu8czhv/s4broVPAKeAUcAo4BQIFHHB2N4NTwCngFHAKOAU2vgJT37hgcJr0QcUIKAejghEq/9fv0t3JHGQ6k1WBOQEWQcE0RmUoqCSFzjz1eL4UChRHoMpDprNWHrEmZCOw6hCstuCBkNjHwFAZQyMDyOTS4jzt0B1I2y6dcyxQWGbGbVa5oTsddNpt5egUiKgcpYQkKoeaObuMQiBEVa5gBdroVlVARbKo6ej0VDxIinEDxTzK5aI4nCVLuk44mxWQR3jCCATCQcJy30+hMjQoRcHoVGacB4/L7F86RRXoVo5XgmJCLAU4VXsF4BOCSRauAtNsnHKOq5gLOjcFyjNfWcCYgpz8ndsTXBFwEs4KdA5ci8pRLnhU3JWMFiGYakp+MBcHmH3NfhBiESwT2NI5mkj64tDk9SLEZ1Y1QShBX63WwrGjc/jo/WM4dmiWVEsczZUCHc1pDA1kUeDCQAoYGRzE+MiI6CkOY5pifS5gNAVKqrxcHjcpYKxNl684spPSb+YxE8a3O54UD0xkPORKCZQrGRRKPF4HbY8u8TXRs1ymA70r7ZUoiVRK3M2VobIsJMh9wQxygbCqkCHv20SKFJnFGhntQMdxE57XkgUTFUug3MaJJN2pyvXOjGyBzry2GS4CKIczFwcIkAmflUPeF+DsMSO93hLntjwxIK50dW/Sbdv2WnLtWcRQOadZYJLZ3bzvOlhba8n3MvObCZyX6X7Po1wsYbCUQTqpYKrfUTETdJAz9kKymn3I/SFFITOMOGHuMdBs1CXjmQsCLJopud/JNDE8Ts4u4KNDxwU2LzFuh4sbJuKYjvR0GtunxnHZZbtx3nlb0fbqSCS6cr75hXmsriwrZ30iKY71RrOFeq2F+cUV+a5VCdlVAVLOLcwp51jggg214X3IayQOXZ13IYnUdJG3VBQGobNazFFOecbhCCCmM5mRF+LkTwjMlnFE0Mz9JN9ZxW5wexa4U5EbCjArVzTnCjUfGgitCp2qxTXCZsnG1lEacoxMCsVcDgUpGsg4Hj0HyjwpK1uqCJ9k1XNxjvegLryoiLPMF20pcGoif1ReeMtrSWQQ723OK82WhwYjN1pdNNpd1JueRJMQRLcYvSMuaAWfxTGuYzZkPtXZ1GquUIUtVVFYvUClMj5kvFCDYi6JSjEtsLmYbGMw52OomMLoQBZjwzkMDzKihbEi/FY54dRWagKIS13lkXt8giaTEVc3YzVYQHC6NYLVyjWYr6UccN74nzVcD50CTgGngFPAKeCAs7sHnAJOAaeAU8ApsIkUmLpm9+C0cmYySoMghFBT0SVxyoJgJCNOQgWhCTIVFCKoFbgmyQ6MZaBTlI+jEzarYn18ZF/BOeW65f7ttoKOHb8FP9VGtphCZXgApYE8OuAj5C344nxWMRr5Yg6FYgGZXEagMsEeobMAZ4FFhHQqf1QcleKqVIX4iFgInwhZCZzpdGSb6axl7+h+5u+EP9lcFvkCi/EpFzbdht0Ot4GAWZ6X/eB2hMgCbBuEuG2Bs/LYeKEokEVAD/OJk8zOVXCSfZdcWjZKIL+KGzDZy4SOxuGp8k+Ve9nElxCk8UtlL6eleCIBo9Kdmdmq/2x7q03wSfCaFBhL6Ftv1AVwsj3sg+ojgXNSYigIY+U6pQjiPQW4Wk1xWCtt6SwFPn7vON7//X50m215pL5SyqAykMXIYBH5LIM+OqiUSxgdHhaYKbEIhF3SFxXfwfMSMgp0lX9ZtJARFvTQKhhNDkZQ1dYuZz/VRLGcQnkwg2xBghbEjUwwyD4StEpUSa0q0LlULmBQR4Nwa4GxGQWLJcpAEjYIPQmcqZf6pvtZZZTrqAmJ1Miqoo0tOtJV4TzJB2ZWL6FgmxC1KfcDr7PkYhMgNtvotDvotpjxTBevLizIqm36WjI6Re5Ryb3VCzxJ3l9AtdqS7OZatYPVlTYWF9tYXOLiSh7FfAkFtiPB4n1AsVDAIDNysxmVj62fIiD4lgzdYlGAM128XrshALRcKsq1bbbaaHldiWY4cnIWnx0+iblqC510Bn4qKeCfiwCEqZPjo7jqyouxZ892gfXzC6dBBzLvKwLnZrMuheM4Lqq1OlbXGAXSwFqVrlc1rhjjw+gIOnVlkabLpxEaKoJCHOBS5k79m6Tzm4tMzMT2pLBgUtzOXJRRi12ZNBe3lFNfLZwk5f7i9eKYlwxjP4k0Y3h0QTwpiiegmedhwTtCZOVYNtBauf25aKay3QmWGVOinuogUNXRGRx/ApTVnKegc1rGfybFOUAdQ4qySnazWWAiQKe7WS1kmRxtLgBwjuJiDxeKGo263F982oQLMcrNTNjcRpUO+gYzzznu1UINwbRkvnt0OqunUyTiXWfvm8UpeUoimGNMu1TeuooLSUpcTinTRTHRQT7RRiHRxUg5je2TJWwZL6FU5DhQ8SlZOuH1Qh7Px7mt1mhIXjVjc9K5HDISoVPAaW8czYmbsNjIOOC8iT50uK46BZwCTgGngFPAOZzdPeAUcAo4BZwCToGNr8DUNy7bPk2QSqBDgEZoIgXrPBVZoUCzimWQXGZCGnH7KUcc4Q4fC5dHw8W1p4pfEXAQLBEY0idKSCfZpgwu8BrodBtIZTrIl1IYGCaISMHrttFJqOKAjLBNZn0Uill5VFuiAbS7Vwpd0fWb5CPzqiCYKqCn4InKdeUm6rx0jnI7gjcCV+7Ogn7sm8BiukOZnyyPwvP3pjgnGRGSTueUi1KyllWhPkIhQiqB79qRzB94fJ6bDm5+cXu6MPk/5soyyIHnENgsj+2nJWJEoGuHedbqEX4ltnYjUgidZ8vMXOWyVNEQyp2tIi8InM1udNnSdd1qNuR4jJcg7CKwkkgOnVstiwEkldr5KHETXTpNVUE7tougWnKHCQIZ1VCs4OAnp/HOGx/DqzcENhVZKLCYxdBgCSXmNbP4YiYtsLlUKoibWnKPE3SOZsRxu7yyjOpaVWID+EUQTLewgnsqO5nAreMnJMpkeW0Rnt9ArpjAwFAG5QqhLyEoQb+PcomwtSxRK4uLC2h7TeTyWTm/5DBrmC8FGhm1kNbfGYJLBZyZ30zgST1E1wzvPTreWXgwKyCvXmPMAR3JfJ9wWD0NwEUUZnOLy95nYTgPjVoDzXpbHLmEneJ41hnVUkhNCkvqLHHJiGbxRt67Cu6zMNzaWhNrq200aj6qVR8LSwS8HhaXmZcMsK4na9GNjZSwfccEJqcmxGnMLPG52VnRo1wuSbQDc4MZs0EQik5bsodLxSKWl1dwen4Rq40W5parmFlYxeJaAx7HfzYj444LLuzbli3DuPKqi3Dzzdcim0vhwMEvlGO62cDMzIzcM4VCXq7pyvIKZmeXsLxcRaPGRRmVOSx9ZHIxAX5b/a70VuBXLU5xPKsnK5TbvaWiMAhIWZyRwF6PF+5LUJzLpGSc8V7jZRCHPKM3+ESDxF8w25r3pxpzqkAkYSzjPTwp/FdkwVIeR8aneqqADmzG4HCOE3Csnc1sK/fjUwOM1KnWGJHD+UU9CcIc54FiEcOVYQxVKsjn80hwoYMQmgA7mxV3++LSEubm56St5WIRRd5zBT6VkJb7qN6oyTmCzGp58oTTbALNtifAmQUG+bMpLCpxSBIjRPe9gtTyxAefppCnLXT0kV7cUbE7KuucX7Kwlk0jl00h5XvIpYAyozO6HrKdNkZKKZy7o4SpLQUUJVaJT1JkMFgooJjNyXy0vLKK+aVlVOt1WYgbGh1Fhg57OtDTKcx2tqC7dR+WWlkHnDf+Zw3XQ6eAU8Ap4BRwCgQKOODsbgangFPAKeAUcApsfAWmtg7lp+n+lEf9BZLyW8FkAh2vTZCaQFYeEefrCkaQ4ghYkVxk/k6ApB7T1shU4IZHCKsf1+Z2LCLIAlODlSS2TJYwMjEombzdhIe234af7CKdo1M4i1yB8JFuaZ05SkgluaRh1qtAJMYaEPIRJkuWLk2RBJIsiqcKANLtS2hG5x9BF+MDCEANmBbCLVnWxkFN53ZatlMgVzmSpeAdIbEu9sZji3Nau5EFRgvQUQCbgKyQL8ij+4SsfDSepItuXpWjnBL3rzifJUeWPmUF93leAlJxO0v2b0IgLovLNepNVKs1cTXT2UoILY5cxgzo3FwuInDhQArzsWhZviBQU7m1WwLABZpBRXcQ7BFimzxivsZGsJAiC0myXYVcEY0VH0f3z+DooWOorqwgl8tgoFwUWJeSvnRUFi7zbQmQ6Ryns5YATVyYKlKD/RKHeJPZwmmJCGEf6U42RSq5GFCrN0Sz8mAOpYE0cgUP6XwDmRxBIUFxG7lcGuPjI3LexaUFAXQ8FqE6Hb+q+J/Ov5aFFXUvy/kY7ULHr45U4PqKSgNmcck8BivDGB4ew8DgEHK8lpKlzUUI5RBntIcUHmQGdJeLNVyIYEwCc0TUAgzvMzqexQUt164u37yO7Ravh8pLV0XzeJ/TZZ9Ao9lFteqhuspjFtFBEYvLXVTrPH5GF2/kYlEXbBZdt3xSQaI+NJDlsVdWalKkkw5ddo0F7gbLBRnXLGRZazTRSaawsNbAwlodLcLdZEoK3NGBzgswMV7B1VdfhOuuvxzbtk2IzgcO7sfi0iIWFhYEuA4ND2FkaFiczYcPH8fC/BLajH5oMA6DfeLxQtetx0Upjy5jQliVnSxPK9DhLpE4HM/qHiVkJnRlv7gFwbEU9dMLMpK9zIWgDosyejJ3yUIRs5oJOeWJDX6rL1X8UeWgcyGNOczMIk5IkVNPctXpNKbTuqULUsqxUkkUcinkC2kVAQRf8tjZ5vLggMDkRr2O1eVldFt0n6dQKhQwUBmUe5xu5KWlNfjdNnIFxqcwV7wr8wjnMo5BAnwTdUN4zQxnFbPjS0QJxxAXTtqdLtZqTVnYY5SR5PELXObY5uIYIy06UoCQ4FnmRcnIZhFPPh3BeZFPMShHP/vAeBvO3RKzJAkbPir5NMYHsiiji0y7hUopgfN3FjG5hQuNioAzN3xsuIIBZrL7wFq9gdVaQ46XyeUFonN1Qj3t0cUpbwypc+/EaifvgPPG/6zheugUcAo4BZwCTgEHnN094BRwCjgFnAJOgU2kwNRIITNNxxvpm0R5MvRUHK8q0oF4Rj2+rrJR87mcAEYCQBXJQEcf3YIK5ShcKk/Io0PHcEfFCEhebrIrAHlwMIfx8QLGJ0ooDWSRTHXQRRt+ijEaLOCXRr7IYnKM+FBtErgd5Onqgm0M/EjQ5Uy4pkEL3Y8CqOg+ZV6qArGqQJuCgcziZfCDZPOKs5mP7DOmQEFGurPVEYimTFwHt1NZy+whgbOAL51lrQr2qWJ8lcFBeb1eq4vTkRnKdFjTdVoTF2xHucfpCBftxbutHtmXWAiV96siSUzMgooGKRbpVM1KXADdwQTVfHxf3Nc6B1rapQvTkfzwOhl3sTgm6w3JGibEU9EBKuqE26ooD3UuHpvAmvCf/WFRRjp1u80EZk8s4tOPDmNxYUX6R+csM19JQHmt1bHU8QgBVXYyHeUEgZ5ynjOuoavyh8O+0h1MeEvwqoooMu6B7/PeKxRTGBjqYnjUx0CFbnvmgddB0+7Y6JDkb9OhzVgHamriEJTLWUWOCGzUP3MBxGdOdEcBeMkj5/+0W533TrE8gLHRCUxObsXY2DgGKxUpdMhjEDiLY9+na7+GVrsmCwGNWge5XAmVwRHkswW5x/j60sIS5mbnMD87j5XlVSkk6DHHWYAz713eXRl0uynJ6K03OqjXu5B1imQZ7U4R06caWF5jWzMy0BISI8M+8EkFVRhQIiCyqs/Ub3W1qrOOlQYE8cUC3c6Az74nu0ik01hreqiyyKZU3qO7mOAyjYmxEVx+6R5cc81enHPOlIDtI0eP4rPPP8fi4iJOzS2hVm/j/PN3ShHCkydP4+iRE/q8PpoNZhRzzlAubrZBYh441nRmscScMOJCMo3VOFTwXuUuy7jmaoAUBuTClY5w0AUcJX5GnmJQ7l5VNI9553Q4c7FLDTXjqpE1NaJmuU+hIiHSSYm44Ljl+OfiAueFRlNlqfOLzSPAzuVSApw5ljm3cD6RaJcM40QYg1JV+eoS4ZORhaFMLodGs43VFT5BwIWSjIrGkQU99eQExweBsyzwFPkkhpprpa36CQoWFqVLn21ihjPnK7OowigVVeyTC2YZ0UKyxcVVz/gLRoOopwg4r7Lt5ukKVTBQR9kQsnPu8H2MDeSxdbiAEjykWg0MFoGd2wrYMs5FPZVRzf6NVAYxUCqIdsurVSyt1aWAa4HROtRW3N+Ml/Ewh0kULrgXVb/ggPMm+tDhuuoUcAo4BZwCTgHncHb3gFPAKeAUcAo4BTa+AlMTg8Vpggc6bgmIpVBcqyWOOQK/QjYnLkgCCwIRxhYQqhBAEkYSrBCG0F3IQmWEQAKLCH66XTRZSI0AMUXo4qMylMXExCDGxsrI5Qm5mdvaRjLtI5NLIZujI9a4HY2TmtCaRdxYWC0nrkP+rPJZCQwJgRjXwZgJVYTPY6SHPKpPoKpdwuKMpguYMSGE6Coeg2Cr0Wyg7REaEXhJuK8AZgIeiQrR0RcE1xItooEXbxGBQbqwH3NyCSX5RdenwFWJkiD8Ee+yOE2lYCILBgrEInHrSvQBAdPqypoUWVMxE1nt6GbshIqBoFu4WCyrnGA6mDX8VhnJBOoq9oTQUYojIilAs95ooFZvCoCUPiQTOg6FCwg+8vmcOCzZH15fatFsEdz60lY6cpuNFlr1NmZPLuHTj49jZbGJbDonzlyCOy4YGAe8yQJX2dUK8koqgoTJqjYSsCnPqfKdclvRmHnhBKnicCWUVvEIzNndMpnFrj1lbN1WQLFILdcYRoGBgYLEhzAAhEXxeCwBr3SSE6DLYoK6fuqL8LUjQI3XgM5qQkDJPyYQFWBJp3sKgwMVTE5uw+TUFCYmJjAyMopisaTbSdBbRbUxh3pjBUuLy5ibXUWxMIRtW88R6MwFkaWlJUyfmMbRw0dw6uQp1KsskqcWMQSmdum6Zl56Fl4nidVqGyurTTSabEcGnp/H/KKP/YdWMbtAV7XOWVc5LCrvWzuz5T6WzAgFEPWPcklkMUgcvnRwJzBQSoCmVF5w1tXzuA8jFyQ72cfIcAVXXbkX+26+Huefux0dr4nq2go+/2I/3v/gY9SbTSwsN1GtdbF37/lIZxLY/8UhLMwv6+KZXbSaBJsEjQowm4J1amlLQXCJseFTEPJ0AEG4uvbSdnHaqhx48/SFuKIFnmYViGUOtY7IYX67ZD/7OgZIFwqU/XWWuGQXUzeegKCbiyP8neJwrtB3CSG3OooE5wQaS/FBvRE1Fde+3kfFgqj5Q94zx1KbBV8S9aJmgMh1MttILrQyfEskhr5tBT4zgkTmE8nNV459HkTNh6oArC9FObkNn1aAROQw2oi6scCfmutUDrUqNKr2k78FjTpa9QaSnQ62DJewY7yEXLeJVKsmwHnLWA5jI3nk82qu4GJZqViQmBYe4/TsIk7PLqM8WMHwyJAUliRoliKW7Q7W8jsweOmDqKHogPPG/6zheugUcAo4BZwCToHw84/TwingFHAKOAWcAk6BDa/A1EQpMy0FtpgZ2zZgVx5gF+jDIluq2B+BooKxjIcQ6KNSlZU7jqBCHllXLxuoRe+dR0dlLomJySK27xzE8HAOmSzdzCoGIJXykc4SfjJWgZCU7mOCGvVoO88tjj0C7WwWjL8gM2SebrPeQqKrHcuSlUzonRGgzCgPOpzZKnUMurTp1uVj5qqgmHJNEi52Qdcge66yhOkyZbwGXdwEkYw7YBEuT/gM22pyUHlc6jI0VMHIyIgAM3Ez12ra5axd1z6B+6C4lKu1Naysrsk5BSSzWBkLjTEGJJVBuTSIUqksj8bPzJzG7OxpgaE85+DgICYmtgh0lliHRgO+diirImfKAW4iTwjZ+cXrSxBHTaSPLHCmXbAseicOUHHt0vFIPdqo12sqzzuZRiab1xm4KSzNr+DjDw9g/6fTWJpnJIQKodD1EAViaQ5quYrVeBL4TMYn7nUVnSD3jN5fokVU1LXCfBr8q4gI3icJ7NxZwqWXcOGCznlmVbONPgYGSiiXC2i2Guh2PAHqXAThPWyAM4GyaZyKQqGb1cB/FbUghS91xAqd3VzI4MJDsVQS+MxFhUplSBeC9CSP3EcN7U5NxZ2stlFda9N3KkXx6NSlq3VtrQqv2dLEVcF39lXlg2eRTGTAxBHC5qWVBpZXGNmRRD4/gOVV4MDhNczOt1BtqgUhfukQloAqmxhw/aaKcNHuXsn0JXgnLE1DYOFAOY1Sgfm9CbSZM81rkSR47kqUykUX7MY9d96OvRfsAjotLC/PY3FhAZ999gXee/9DLCytIFMoYaAyjPLAAFbVfQ8iAAAgAElEQVTXqpg5OYdaVRW5S/iqACDjbFSkjRoPpsEqekY9LcCFGUJpLtTwinEeoHNfYns0BJbIGrmmfEJBwWpVLI/jVMV1iBtYjQK5r/Vaj6bLapJSxTvVt0QFEe6qXZTrOrgfzUwX/XugOXXPHwnhwyr2Xg+I8L4PlzrC3exxI+dUt3x4+axjmeNKyImm1Wb+lSUVPbYkaoSQmuNL5DVPHagFIbm/9Z1j9FH599r9r+cPvpD2fWwdLWHX9kEM5XykOnUUMx2MDudQKhJQ0znNIoNpZFKqOGsuV8DcQg3HpxckBmhoWC0EcbFNFpw6QK24A2NXfQvNZNkB5w3/UcN10CngFHAKOAWcAqECzuHs7gangFPAKeAUcApsfAWm9kwUp+neJaBh3rIU+aPTT+fciutPw2XlelXxCwrUKURoinwlWaSPWcdIwqPL1Guh5XtIsjhZJYeR8TwqIxkwSjiZ8v4/9t6sx5I1O897Y++Y95hjVdZ4hu7TM6cmKZAQYFOCqImQRYoyhxtf6MqGBNh39o8yDPsHGLINCLQhiW6yh9PdZ6y5ct5TzIPxrG/nOfRfqI5sJbJOVebeESu+CCWf9X7PUhDKtBnOOesGTwFe+WqA0Lbdu6SrWVsNGrqBagYqLRjMoDC8ACNL9pkCBBCFo9mcpqSZXdIQaEqimcO+G651p04AOKObwHt8d56kvQGuKC4oAUlZBhCSEETdYEleGxrIMfuWPOYrSWlSfIBbkuFuG7nbto9uIEljc7ySxmSgHolxQLsBItOPMFSLpHGnzXqjLMvNQzyZprbV/urq2oat3Ts91WI+Mwew6SMAyCQX8STYNnwczqSv9wPCOoA7AxjdVnp0ECTUi6LYDxTszCltaUkGr5kmhKaAb2neNJmY1oJUcrbN9Pr5G33xyWtdvdmob0ifO22GDUGsSYvjznXg3iWFQVxfX1O22BscJNnq+/vhcG7oGq8BgCd17dKwzjPNMaNTODmK9fhhpPm8URhW1sDoRaIZty61ZG22++FvTlfg3Nas3a+jqO6/UZygjnAgzoZi7l3c5s8tir2GpDYn82gUapJOLM3JB9eM9dN7aA5Ih5O2bbXZoEahscJ7O00HFQCA24BOdC6mlDCDLv+ith0pzxtLNq+2JNKh8bzfXFU11vllqc22UWOeZ8+80OYXN91Mb+uTVDev7TQK1Ic6htYMAsqCcpvRWLu60iZbm3vaGijjkTWHDPVSi3Csp08f6fd+93f0G9//nmJ/rOuLN9qsr7XdrvXZZ1/qJz/7uVbbraVYZ8ul6oZrJZVFq4uLG+02ubt3bUgg69ENsgN32nXlvjAw69LLpL05J641fZOYoXXmZe7NTWzDQvfrHOjM37tks3tdG8hpyg0HTklGo8Dgte5SwAaWbfimG5rpUtMkiT1F3MdhZJDbdjdwP1hSmEPcqzdMB+PWk1MN0eDy5I9o4oSqccVXDMN0jnSebawBS+qzG4EGlbng3TPuLml9d/4cNM+AO5jOvUTzB4jMtWS1sHPEUtF77YwBep4b5qVH92PkWOi3C1LffP9+2TuNBt7y2q4MTRkGTbphivu1vG+i8axLw0DJuFPkFUq8VvGoUxpJ8xlrjZo0piJJ4kgRCiBy4h5u8EqrTamxedR5J/ds4+FEgyCPH+nR7/5LNcFsAM7v/u8awxkOFRgqMFRgqMBQga8qMADnYTEMFRgqMFRgqMBQgXe/Ame//9GxAWegCgJVS+DtBzsBQGyLuzM6u4F5YzeAz9LAd6laUyOMyRfLIzqpkbAyZ3Wmqq8UTn1ND2KF6Uie38gb1/KDTlE8VpLghGZ4ntuW7YYS3oFtHK4ckaNG/JlPWArwmBRdEqYKzOGMexXI6tKT9hrmdmUQIMSZ5G9okAs/svmcayCmSze7hPOdzsF5jx1o3FnC14DvZGKp4ySJlTAgz6Dh14lB8yNnmUsIG/T6+tcp6ouuYjJJ7Fz5HtLY08lUs9lMqcHLTkVZ2kCwvKh0cX6ply9fK0kSfeMbH+j09Fib7Vo//vHHevXyXI8fP9J7Tx/ZKgVc8fqARXPg7uG1S33iz20NzlEzgPNut9PNzbXW67XzOQOWTdcRKYrx/94NKwS6+QbFF4uFAWcLm9a1yl2uy9eXun5zLdW95pOpeVwZUrbbbK2mwE/gMXWiseDSqJUbakaa1XzT+HBDFUW1T1S7QWbA88l0sgdnnQ1O2+028rpWKYMlw05x3GgyZbAhrm3y6bVG415Jwlp1gBloaOqAfWrT5V/3Ggf84DRF9u5g4KEB5726gTVuPl7S6rivy9bWDTcKgBJwXNee8sIljlFTRBGJ0k5V7TQIJId5e2rK4EYgPPcLa9azZoBb18DaIm+12ZYGnLc5qo6RgjFam0RhgM+XhgbXG4A5UpmTGHbrnetCAyNJUrs/0MSQik/SUNMpmgPuoVZV32tdtnpxcasXb19rl+e2Ju0ew2fO4sEDnQb6wfe/p9/+rR/qYLpQvr5VvrvRaMR9Uunt2wt9+fyl1tstBFVN52mzzZUkEwV+opcv3urmZq2+dQ0P6nAHl1Hg8PhAk2LPH/7FdkqgUaEBIMXRWJMUgOmpyCobCmq7LsbOUU1TgPMpCxzYwEx3L7IDg8F+5oQmIT0igQusBTJzmkDgsZI4NIey6SdojoxGioNQ08nEvOgkz/l33yAvSXoHfHFfA2idFobBmJGqopU/ipQmM+VZYYMYu7bU2Oc5hybI+bS5D1lrod1HpPtpqN0duxv6ybOKhhM7HXjW7rKdiiKzhgK7I7hWWVEYTGagI5ocFDymwwDY75tc6DTKttNml9kQR5o7NOG4H3lO0UyjoNM01Ww2tUaVrQ/g9WhkzzmaKkkYaLe60fWbV/LqUpOARLxvPvXxmIYIwNnTJImVxqk914oCyN2qNaUHiiMaXyyTwNZWRto9eagPf/9PpGg+AOd3/3eN4QyHCgwVGCowVGCowACchzUwVGCowFCBoQJDBX6FKnD2L/7eUwPOwFlgW5ymBkvx/aKQqHE0W4LWDZwi7QpHBeTx3wAu5yEGTvtqUVUAOcFWoTSKPXlRK5H8jDr5EUlYz5zNQBhLBVvyldQzyUFA4diA42q90S4vzMFMwhansWUjPedujcLE/MEknC0t2gFwnPfXDQGEVZJoBjwC/Uj2euYhzvPchriRXrYt6QBztoNb8tAB2ztdiCVfgbg2yK61401I+pKw7NCQoNpwqUznCO6tTlEU2/cAjBfzpeaLuQF2Xof3ZVgegwWBmWGESsT/KmENHALY/fSnvzCodXZ2vFdQdG7QXN3p5ORUjx8/NhAOwObDAV7nIgZcA3+pBz9T5IWltIHc1OD58+f2fg/OHphj9fj40FLUwGeOGej+xbNn+uSTT60eT5480mK+MFCH17uvG63Or3X+4o3y1VbzdKrjwyODXqvbla6vb77yQQOseU3qVVTFfo3gpWY4ZGQwzwB/VthwQq5NVZYGUsM4toQoa3K93lh6HJI79hodHIa6d29ibvAo5ro1Gvmtwpgmiks9WzPEBtFx/fbDIfdeDwAnmNqc3PuBasA2+17WUUsNnauce6ElobtPJTNAkTVl+haDqnyigNm7wH3AoRs6acMmAasjd58BKc0tTisHb3LTKy8arde5bm5zU2oAscdjwGSobFMrCRjSdmgg0JzijUv9AjGBmS5pax0j+7MleM37DePrNZ1PlEwmWmWF/vqnn+vHnz5X3pbyAtdoAhCyy2FvONEIUM5xKlI4CvX00bF++Fsf6Tvf/kBxxGC8SllR6cXL1/rxz36uTz97ptWaQZk0eTxVBfeFG/TnmkROUsH5cg8bcCahDTC358fdMEApTXzNJqkB3zyrdXuTGYi2XRA8hxgCacM73fl/rReRIp5LnLf5fVA44FGXNSHYVcFWCKfFCRRHqExkPmPfthg0Bqzx0ZviJw4t2cw6ID1+fHSog4OFG6CKC9kHrtIculZdSrPZwq7tbrvVZnvrdnIEnj3rcLQDsxmyybppSS7jeAdkR5F8ADoDA4vSGjs882h2ZabfWdkwTJ4f6TR1jnzu66pVXtQ2sDHPGWBJI9D50fFOZyUp9tzuKarM+7I2KJgbrlnaeXFv8mwwbVDb2n8fHCzt+b5Zr3R9eaF6u5NXVwpHnpLIt4Yh6WZ2EoSBG6SYxhNN05mKvNJmW8h6M6hp7BnsgHPruePS4qm+/1/+a42SxQCcf4V+6RhOdajAUIGhAkMFhgoMCedhDQwVGCowVGCowFCBd78CZ3/466ev7jQCQeRSvN4Y32ppQGm3dVCWdCYJuDu1AcSGbeVu4KDbds4HW6UJJPvxWH7saRT3GuH9DImE4oRlQFloqUGnIHUpUUjZVwnjfWIXvQdqDr7RYHgYKwpjBX5oUIfEMrB5hE7Dtufvp29ZktUNugN4mUagJoHq0tcAQyCiQV8bkOdgM18Bd2742tfKkDtoCIgF/lIHd8xu8B7wmw9L7QJI98P6eBXS1HhrAS2z2dyShAAu3rveg2/Si7yWG7bnttszHPH2dqNf/OIzS/8+fHjfhikCZ/EAX15cG/y9d++eAVlLydbNXi9Q2utQM9MKWHjUpXoB+mNvrO1mqxcvXxpQ+uD9D0z1EUYAS8B5bQAcWH95fa1PP/3cfv7x08d2/AA/cwJTx12uzcW1tte3msWp7h0da9RLr1+/0c31rQFl6jGbuxR3XdNIWFszoawbg2rLg6XV0JoMq7VWt+7fgW2cu8HqdGrff3l5bQoRBr81TaEAl+xxqpPTqdIU/3Ilb1RrHKCXQE3iJL1O+4I6xkFnq8c+UW/AmRRs4JLQln4meWrDA/cDDBn02LBe9kMFScabCnosr3fQmYaHNRxM5YGX2QFUt1MA4OwS9ygHWLtBEMuzFGuvsmqUAZw3uVbrQlnG0MtQVTVStqtVbCulUaz7J4c6Opjb69HkcMMYcRy7+88GQ2alNWDms7niNFTbkQxuNVvONI4ivXh7qZ9++kKvb7Zq997mmpMhHRyiNnEG4ZOTub75zQ907/S+1SMcS5MUCOtruZjb+jq/vNGnn36pX37ypd6+vVG2Yximg+93DaCvdyUA3O9c2pwfQ+RcWpz1FAae4nCkySRUmnwNYLOsUpEx6NI5IWxN8z9TrTAkz11Lf8yzBC3GyKCzzcNDrULKfTzSdJYY/K3xezck41Mtl3Onk+D+rSv1TaMkijWdxAqDsV1LShvGPP/YkYBahqS5g8h83W4znb+9slQv6pM4SQ2s8z51UxjwZ21x5lEYaTHDzz6x479T6wCv0VHYzoEss6YPCe3a1lylqmZ4ZG5A2KWtRxozLNHzVVSdthnJ+MLSyVwXml1oUVBp8Bzl2cQzj+tCM4z1T1OH16PplzDob7+mWPOm5onYEdJrtVpps1qpr2oFXW/AObAQvGvAce+EsXPwTxIS0bEl0rluFfoiGgs0Arl8gHDPU141Co/e1w//8M8VTAbg/O7/qjGc4VCBoQJDBYYKDBX4ugIDcB5Ww1CBoQJDBYYKDBV49ytw9l98e/bKOVHxbIaKbcs2g7vcsLztLldV4oElMckWdhKflQOjew8qGgYgddU2qkgCxjibEwW4msNOY1LNJE79XuNgD2TZgs/2beDh/n/AX7QUABWf90PrMPbU7n2kBoJStrsnbvgfAI+BgZYsBV6RSoWbMTCQ7eatAV9AEOeA2pRUKRAUpIbD9A4S4001tQbgzQaKAbr3IGuvZACWmU4jiZ1Wgq3/I1LeDDJ0sJH3plYcD0AHGHV1tdJ2VymOUx0fLTWfp87XXDcG8vYIzhKlAGuOzQ9CFWWlV6/eWJ0Ojw4sWUlK8vLySl9++dygFcPrcKQCvt25Fvb9d+lzNwDRJV0tPQ5Qb9hSn+vm5tbe7/DgwNQVAC4b0oiQGWDGoLtNpivAcRjo9P6pS1ADYSk0SUrA6yZXfrvSPIp17+jQPN6vXrzSarUxBcmdGoPhYSSAb1crXV7d2Npi8CHDFmlasBb4meurG93crOwY3BDAmSbTuYFQ/g0dCusPUF+WW6XpSPfO5jo4jBSSpleh3qu+An02FG3v2XapdOeUvru+9nXklAnm0XXx9r2jfH99PH7GQWcc3eYiboGqNDuAzTiV3c8QkEbhwNeRDSTs94M28f667x+NuS7cN6FqSzfXyopa612p7a5RWfmqqkDrdaPVdaa26DSJI50czXV8MLM0KTCQtYw7m4Q+ieztbqfdLjeoDcwHinI9e6BgmmhXN/rk2Su9uVqpJf3vB9qybqrSGg7Lg5mSmAS1p+Uy0W/95nf1ne98y+6V9fpW19dX2qxvtVwupX6sTz75Up99+lxXV2vlOfcbaho6HE4N4UCnS/3fNbZwFrO2DGzjn+5752uORpomvubT1NZMVdTabnj+cE2dh901C+zS7fUcbsoeoBllRhz6lm4OqP2I96TF5BQarCWSyWWO9qa0RsbR0aFSzledOoZjytNsMtFijmIC/URljZ50luwH7aH/wL0NiB5Z+pkdCldXt5Z0Ns0PvvOUexyou/5qOGe+y0xPdHBwoMPloQHe3XajbLdTQFMNvF2V6m1IJ+ly0u+oKOhsuGcTOzNQi/CMJhWNNmOXt7pZlbrdlgZ27RkX8fAdqemavRIEr3Zpa4Thq3xkGcqVVnGcuOMdjWxXhDnNx6zn1p5h3JPZLhNujMgbK+a5b2L8vYKI3QGhpxBFEjs10HrQaKs6VWhf6l4VgyBt8KznBlJ2nSb3vqHf+2d/oXC6HBLO7/7vGsMZDhUYKjBUYKjAUIGvKjAA52ExDBUYKjBUYKjAUIF3vwJn/+D781fASSAp28PNN2sOZxK8zkFLUhjIZoPfXAhXVUOS1DNQEaWRQeFdsVPRFUpmsRZHM4Uwj6CV53fyw5G5gYHUd9oLtA4ADXQPJDSBj6Gln503FTpj70vijkF9UaxJkirGQ+yFtk3fpZo9dQANnKGkPveDBYGCwK6yaGx7P1v7gZc4kw1Y5m5YHlAMd/J2l1nimVqw3R4ADISLQuc0tqTubCrA6Z3n1wZwlZX5ct0grkZ5kevy8tKG+2V5paurXBfnO0sXPnx4rI+++VDHxwcKSSKGoQFXEpX2uoGvzW5nKWbA6nq10c9//kttt1u9//5TA85v357b60/nc52cnloSkQ9S5iQoHVACVjFI0HmZucakOpu6MvgJVAyDSC9fvdKL588Nvj14eKbDw6XBxu1uq2fPXxrwDsJYp/dOrRnB0MKSJGjfqSXxSGqaa1CWmoeh7i8PlIaxNquNNpstkWNLoVLP+RxwnFpTAaC8Xu9suBgAcrfbOtc00HTrIBfwF0gYhpGBVQAnjYM7z3VZl7pZrVU3mU5OYn3wjXs6OkrVtjvVzUZtlxuoI4lv1zHidVzqG9Bm6UyD0Z56gLJ5yTtTG/B95gG3NCkrinXlBhdyfVmXNsSyH6uuSLNCm+3/OUcvjRWfIW6WqXcedEs4+/bJ3/RCe4ADWsrLWtus1npbqqzHqttIN9eoJEo1Rae+7jWNIx3MU6U4gdEXpLFmJI0ZEmkOZM+GYTIwk4ZFBlhtKsVJpCAKta0qffH6Up+/ulLdd0rniXqGB1aFtlluNX765IEpM6LQ16effmLO4qdPn+zPvd5rR3heRHrz+kJ/8zc/18XFSl0LhB054MzgQEs5uwS2G9boUtN3NeK5wj0EOLd6jT1zNqO44D1RhezWuTYbhNU0cVDjOD+7Dfwj4ctwS7vbO6szmo9pihOeNHGrrqnc95pDGydxZP+NHgVdC/cezy9eh10XuIyTkAGNieZzd5/bdYx9+SHXqVaHR75sbIcAIHgccK3wLPMsqU1ZAcCdTWe2rlbrlcFuXhNvMuewnC90uDwwaJ3tNqqLXF1VanN9pd36RrNJoocPz3Tv9ERREqluGUBafQXsaRw5d3htz6zzq7WevbzUeler83zlFWoUz5LESGWC/XOXJiKNRXaJ4PjmHuDZy5UBktOYYucF9xX3C/9Oc+vi8kbrdaa+6RWNxppEkeKAnSXunmk6UtSNOo/r4GmMMsWuu9T0Y/L+KuvOUs1AZ0upj0c6fPot/f0/+kuFQ8L53f9NYzjDoQJDBYYKDBUYKvB3KjAA52E5DBUYKjBUYKjAUIF3vwJn//Q3j19BgZyn2HErp7kIDZwwjCsvSoMRQErbfm7b8BvlBh9LNSTdvM6czf7EVzKLFE2ANCSaSdQBfFwKmSFhtSUW77bEd5ZutXSp7ytOYkVJbO8HpcMx7Aba+Qac2a6NUoMcKroMBhUypAx4CvDZbnYGmdnGT4IP2Mw52NZ9eQY9F8uFwSKAKKk/zh3wDMi88zcDcYGdDPnj34G/AB5ApCW6bUAZTlRAGLy1NJ3BdrPR6zevDd6/9977Ojo6NQctUA6IfH7+2lQQ9++f6uTo2ClJxg6skpTGtcrAQAfLcfpudX5+rt12Z9AWEGQKEIYmxpGBYsAYQJ5jA9wD98xx63k2oM+l00mt16bz4DoCpgGBmw1gePPVoMa7AXmkvQHXAXAp4dgiA4h5sbO0q33g1EXn0PZqdpmCstZhnOpgOjXNwXqztYFnpBkNhkeh1ZPX5dqgDCGNyWsDoUm9llWrzQ6P8UpVWdjwNny2wFquAdeYNC8fDE7Lcvy0hUZ+o8Vhovv3F5Z09n0aCRu1bWHwkRrz/lHM0ESXcqZJQo1c4rkxcElDxaAZ0HnsG6zm7Wg+eONefccwydygJUCfVLNpWxoSsgBV7h0Gye0HbhLFte8jt49Wg0YGKXHWrxv+x9c8b7TZNdrk0i73tN70urmqVBW91QAgO2f4XxoZqvb6VmkS6/DwwNYjSVfem4Qr2gLzhwe+0OSQVl3tMv3k09f65fO3qlRLo84AIXdF1TeWgH94dqLf+a0f6MP33zM9xv/xf/1Hvb241HLJ4EYAPffhyNYgDYztttDl+a2t77ZGb8EQRHc+NF6Aw9zXlkwmWWuDQe9Sz+5+DBkYGQCaab6M6T9Y44hBgDQXGDjIedmBso7wHRtwJVW+fzbYEMCR/Txu4SQZ2xA7GxZ454cf4YV2vvg7D7vdO4BWNDn71+T/AOIZZ8ME7wYPWkPC7Xpgl0Xoh6bCIMFM2RnKd3F1Y1oUGlqoTGhq0czYbNYG1O3eznMDzig5SFX7o151vlW1W9swvqbIDJKTrn746KFO7t+z+5omGM0YB+jR2dBgc25n7t3VOtNqk2u9q5SVnfLGUzuKVAt1RamydUMA7wA7X23dt52yLU2JVukE4Lx/r67TOPQNRr95e6HLq5VubnbKtpVdyzgIbJBgsB/KaE037l+2kPCzAGdrvLCrxbll0H4wKJDLSLOEvz548pF+/5//hYLJkHB+93/VGM5wqMBQgaECQwWGCnxdgQE4D6thqMBQgaECQwWGCrz7FTj7V7/30ICzfdoWdHAzqUNAYOIg7o70I8A5UpKElqgFtm3zTOtsq7IrNSLBPAuVLCIFk7FtsUahwRA3hkoBWtgKXiP07EkoBg7MAdNipgsyWKoz6AyQNC+0wSoHBYGpSZwoDiMbTghwxcsMjMKZSmoPSLvbFTawKtsxYG6nPGfQG6/hUtvT2USLxdRekzSfaTBGo72KgnRzaP/t3MGpQTJSrcBodBX8gmRDt/jYu2SBicBQwBDf8+bNG4Pj3/zmt3R6es+O8y49/ezZl3rx4pXCMNb90xNNp4najvd1Tmu25QMx0ST448AltO29AaulvS2pTGDZXVrXUouRaxBw7JwT58EnChTOneuLm9ng2v4cUYI45zAgtbdj3+1IB7s6kKCezGZ2vnwf6WYUAAyRNCex/VyrliGG20xR1ekoSnQwmYqM6S7LtM125pLl5EgyGzC0wYa9JZlZa2EUG3wEfO2KSuttrttbFA1b+aToE9y7gTUruJ6WN+45XhQCrflt8yq3JPLh0VRnDxc6PPQVBID7nbq2kHqaBaS9Y6uty8U6P7gbBFgZyOP9xoBEmi424G//GY419gHEpEIZaFgYgOScWqAzjtoGuDxSYKlaxAt8uO+hAdL1DOekYRBaAhVu33YjYajJslbrbafbtXS16rRaNyqzVsHIN8icJiMDzpM4sOPktbkf5/OJqVKsQWG3A27fQGEcKWIQXBwrr2p9+fJcf/OLF3p9u1Y4GWvkdw6a468eS0fHC333Ox/q7/3Ob+rs3gP94hfP9b/+b/+nPv7FZ+bnHY17G4BIDV3zyOlrbDhg1VkTCfPDCDFE74Z3mtfGMLtzN7tZjLjGWXfOt05SOQ5dspnvsUF4+M1xwZvbma4Tuxc6wupu/ZoehhdDr8EQT6cwAfLjgE5M7eAANN5lBz89a3YAbDkmGi4AaNd8cTsYUHsAo/kz38OOBY6XRhMqFe6zxXyuJEos2Wswe+wpy4s9cG41mc7M84yznHs6zzNbBZasLtyaicPQEuQegz23t2qzleJxp5QhhaFv9/fhybGWh0fyw8jKSFrYGlzw96ZSme+0Xd3azoDSUv+NS8jntTZlr6wbqfF8NRqpbEgfe3auHJtTIzFMsTNVBteD5wlDA60xsk9G7/JS1zdrXVze6u35ra6udtYQIl2dRABnhmG6QZAMBQSKk9r22DnQo/YY2c4Wzx+r7nqV9hyWYn+kJPB0+Pib+p1/8mfD0MB3//eM4QyHCgwVGCowVGCowP+vAgNwHhbEUIGhAkMFhgoMFXj3K3D23/zDD18Bd4FIgAO255M6dQPQgD+1JXeBnkAXYA++X88fqahLlV2lPvQUTUP79BNPXtRrRKrZB0YV2m3WBjPZjg7EnqYOYgIugDJOnzGylFxW5DY8EKjsj315vVN84E0mjWjKCJJ+AYPy8JLu4RSAkCGCI98ctjfXKBu2+63vvcFYNwgrsNciVYtTGY0AMBVlBV/xIgN8AOvUY7NdG5gjXWjeXt7UcCSwsHPJ5pzEa4lEDK4AACAASURBVG3Qm9fEj0zykL8DFJFURkFwfHxs0Orly3M9e3au+YKt84f22gBMgDJJXtLa8/lSBweHmk2nlg42v3XtUtb0Bkg+ksLk2EhOA9CBRgBV/mzAGIgUhvYzAGtgGkUDQvN6NvxvDNh3SW1+jp/HMQusZAAZWgZgO9/Pe61ubgycMTgRqJRlgK+VVNY6jSd6MD/QzA/V2wDDUnDFIImtocBrAbSpCQ0H6nkH2EktAxvXOGPXmaVGGbqGDmE+nVhqlIZBluVarzemMOD7gWMkK7O8NC0FTY6T00QffHCqoyNqwUDGXE3F+zaKYpLhoTU2nOSBpoZzUoMizf0LcN6rIGwYHUqOOLAU8B1wbuxaAeccV2VZoExxoJp6OuBMw8SUNBwrOg0Pv/dYTUvCGchOs6PXdgds7vTydanXb0i5ewaXl7NIkzTQJBlrmgaaT2LNktQUDRGQVK1qdAy7nZ3/OIyUTKeWUIX5Euy/vM30k09e6Hy90mjia7RvbriEcKNk4uv9Dx/pN37t+/row29oNpnr009f6X/+X/69fvKzXyqIGDSHAzk2nzHXjMYOapDAj+2/y7w04A5oplGCLobikIY3pUSSOB1JhraGtC7gnIGLvaWR4ceATzzWrAvgNp8Ut61Ij/d74OxZIhrVhYVnR4DNu8ZUbx7oOJAiBhDGKDZiu+eA8igzDCyPGHjqOwe752k+Y+Cka9bwwfdwj7DOuL9JKfP8ms8mdj+Shg7sGcTzK7QmQraHvrbzgdecT7U4WFgzib+jSVCRYO7a/WC9UNvbG60uXiroMp0sYj24d2RAm2T6yA8UsnMjmVqtQPn2zGlKVdlW2Xalzc2VWIcAfuBwXnbalq3e3mz1drVT78eaH93TmGYcAJhdKgnPTVQeDCbsVdpzudd8PrehrPupjMpoctU0c3q9fnutL5+91puLlTZbhgSi7tk3VPbDSHlG2a4KVDtlYa4j6szOgDHJdT8wfQu9p3jca56MdPz0W/r1P/hX6oLJ4HB+93/XGM5wqMBQgaECQwWGCnxVgQE4D4thqMBQgaECQwWGCrz7FTj77//4B6+AL6RcgSuARzykzoPsPKskNBlGVpS5JdYSXMORr6KplDW5FPXy45H6cavGq9T2eJcZuGcCW3sdm9FGgpTEqKkfGJzm3KoGlse+qTtuV2v73oPlkc5OH+jk6MR8qCQVnTfZAVwAMZoJEq+bLRoN/AQOkgN6SfVaktdAbKqTkxPFSaLz8wt9/tkX2qx3Dnr5gQ3b43WAyQbePbb/e0rS2CkrzG86UtOytR2Eij/W1ckgWp4bJCN1nee1nn15rtvVreIYjYPTDzj1ArDaxRVJxQKslkuG5i1NwYEGATDOe3AewPA7gMyxuZQ2SgBSl5VrEFgCF28sEB1ghJ6B46kNqLphivirAXNjS+2iqEjRcARuuCGpS96LepH2JAEMZN7lpJ1rawBYIpLX6QCclTlwzSVCYpVUdlbodDLXk6NjzXHEWuobtzWvk5u+wo517IadjTzftBrr1doSrayRbZbperXVJiuUsxY9wOHY1grJTFLhJMW53mhHAOIdic99OhpfNmsIMjedRXr8+ECPHk6VJpXUb1TXOwOAzieOgsQNWwTljVivDPzjnEjkm58WSOygGQ5fU7/gca4rl+JkqRgTdQPRGpttd+dA3zclcP5a8plUMOnzkWr8xj1ajVB5NRKq66vrWq/f5jo/r5Rn7rpOEl+zCfqCsUaqNU1D3Ts51OFyrhQv78jpO1gTXCPS3gEp1ulUfhgqb1q9vLjVz5+91qcv3mhbF6a8IZVLEpXhkUDZ9z58pN/84Q/05PFjbVc7vXrxxpy9HC86lNl8okePHpoe5Sc/+1ifffZcl1dAWJzWzvMOoGdRA40tjWtV9UxLQkqZ54upRfZrm8YKgw2pOYly1oula63+1Nx5ml2K2S21pnLma5QZwHjXGGgtbYuSA8WD6VO81tLNE5LhaWL3CYlkksU0LhbzmaWb3UdvDQjuRfs+u7d4lrhnH88sYDP3FM8SUuWWkua4bTike3Z13lirvXscIA1wxrGN7mS5nFuiebtmd0Btux9ovn3+y19odflSD44TPTyd6fhgbgML0QqFNNemc8UJjm7nXKYQTZWryrcqdxvtVrfKzfVeqURH0+DRr3WzyXV5u9O6aNWNQrVeYMA3YmfEbG4+bxohvB6aD44pTVI7P3tuj30Dzle3K7sfr2+3ulln5hffZTjMe0vn2/Oc//+CQafsXvAA+Z4CrieKJQ+l0ljjENjsW/ODv79/ONGTewtNTh7qvd/6Q1VeMgDnd/93jeEMhwoMFRgqMFRgqMAAnIc1MFRgqMBQgaECQwV+hSpw9j/92W+8Au4AMx3rcfDA4KoBWAS2ng0J7ATQChQkobqxtKtyZfVOfdA52NzjtcXT6TQCthXctrMD60h3gouAeI5QATxRQRgmYtt8A1wa6fDgWI8fvqd7p2c6WDBcLzTtgQ1BI+Vb1bq6vtZmvbE/G3jk54FudWPvB4AFrDrnsUtv84G3+fLyRnmOFsI5j9m+j/4BMAsARz3BsDWAIknog4OlprOpQVw3aM4QpUFa6oNnmuPjdVa3O33xxWvd3NwYGJvOUtvK71zBDM8LDVrxM6vV2pLeD84eWLIa2Iw2hA+0FneJajfgznms2fYOvMPNbIB8hC/Y+ZuBlKa+qFwi2UE+B+9s4GIKfE2sLnw/J8g5UdM7JzXvAcDEjcwgRDQrpo1gGGNHIlSqSXXvdlYvQ3bA9rrRYTzR2eJA8yiRD0BsWlUNSpYdI9zsmgCc+QSok0TnepAA5lgA0DerjdZZrl3u/M0zkqekjMdOo1JZWrtSVpDoLO1nWWdVg2u8UpbXKsrW1u7yYKInTxZ6cJ+BhdDgQnWTUz3TYwQoF0IG8PkKuKY2hRLY6EA6r9F0rZ0/jRMHQd0QwDEj/9CKoH3RfrAmgBqLjOkjaNhQN9K5UHGGZY5UN6SbA9UtUM/TatPp6qbT24taF5eFtttWo95pIdLY0yRFs8BAvkppHOj0aKmDxcSGTJoLOEX7wrV0qmPSsWgYEKXcbnN9/OVb/fSL17rcbdT6JIcdZOVa4uE9u3+q7/3at3V6dk/r1VYvn73U1cW1rcX333uqp08ea3m4MBfvxx9/ov/nP/5Iz5+/0e2K5DsaBS6dw8t0VQCZptNoSfpSL990LeyO4C50OwMAyzZG0QAy7S1wr8vwuvvUXNp7DQfPB6clASZ7lvZGP2FjF71ek8S5rZ3fmOvCfUsqnAGC7GBwwzKjINB8NtNysbDhm9zrPI8AowwmtQaCN7JnCDyWBgzXmEYcyXquKfcOTRBgtz1XbO21li6/uL7R7e1KkzTV8fGRlsuZlvO5FouZNU/Q0aAJoWYXby/0+S9/qba81fsPF3pydqB7R0s7tnQ20xgHd5QoSmbyQ+4BIHdvzY662FnKOV+v7T7k+EruiwqHc6VdXut6tdPbq41u1rXKzrNdBul8rtliqSCKXU3YtYDDXr2Bbp4Jbs332tH822x1u8m02uZabRxwJkWdZb12eWsNFnu2m1Oe2vWmpIHdA5adUoPBmOxCIM3vrtd7D5f69vtHmhw/0ONf+4eqFA/A+Vfol47hVIcKDBUYKjBUYKjAkHAe1sBQgaECQwWGCgwVePcrcPY//tc/eAXIID2axFPbno1CIy8d3CVxCOvwI1/hJFI4CaXAU1YXWudbFU2udtSo6gq1XWUDAkmOOidvZ4AQkEOq7g5cM2jQtpaniWbTiUEqBoQBcE9P7utbH31XH7z3oSbJ1LZ75xnb2re6uLo2XypAa73amJ4B4BNGiak0SFcCaoFlwCLeg+Ti9c2VPvvsMwO80+lcJ8f3bNAgoM6gU9+bC5XkbhSz5bzTdrvR7e2tqTGWy4Xun923wXIOOLvBfAa2o9g0JABUd5w73ezBE6+DL3p5MNdkEhtUXiyWBk8vr6707Nkzq9OjR48txQ3s4t84fv7MdeAccSfzWoBgB5bx5JKs3SePLf3s/LiWNByNHJwOQ/PNkuzGKbtcLC3dSZLRNClFaelI4DXQ6g4887MkUfF0k1B0iWvn4QYyo/9gaBqwygYItp2ika9ZEOogThxw7hkKSdLRDS7kmJwj1q0J/Nk4mEmjA9NoSDB0DX/zarPTars1ZcTx4cJAYW1e38bpRYDVeW4ajZJBgridCweaq6ZXWeEX5+9bLReRvvnNpZ48mWo6BQYXamqGCWamZEgS3OCRQoC2AXr8s244HbW0Y6VG5vqW8wLjMt4ncFkDJKxNm8FwN0TGuL3t592wSoBz3+JZ9lU3odou1i7vdXGN+7fU64tKl9cMZHRe4ygYKSGFHXZKY+Azx9YqDsaaTxNNk1DL+UTHx4eaWzo+tLoAm4HOZd3odrvTi/Mr/e3nr/XF5Vp9NJIf41Zm8Fsj3+t1//RY3/vut/TRdz7S+dW1/uo//EdzZ6OeYKDlh+8/1W//8De0WM701z/6G/3v//6v9ItfPreac9mbxii8vbdd6743VYUB5gp4Dyh3zQrbGWD6BZdIx3lNuQGUIXUl/e4B5Rmw2DoQDbz03S4JEvKgaKsNzyJS516vyB9Z2juJSYKzI8D5kVk7wGHu766tLeFMeh+PMaB+aoM2fXuvpnX3gLnb49juLeA2xbSEc15Yypmfn6Q4n90wSYA4jbnVZqu351d6e3FltQEaP3x4prP793R4sLCmBnqYkiZKGOnmeqOf/M1PdPX2teYTT08fzPXeQ5ps93R6eqrZ4sAS05QQ2DwOEnkj39Wuq9WUuapspwJtT57bc8v863lmCf+Kxtc20/OX13r28lZF0ymm8bWYK50vRNcBgM4nSXeew4c01SapNf4YxglwLtveGjlA5/PLW4PYRSX73FrSGVVMb9cfDYkpZPb3D/CZ82ZXADA+KxoD1KhIPni00Pe/caSjB0/14Q//keoh4fzu/6YxnOFQgaECQwWGCgwV+DsVGIDzsByGCgwVGCowVGCowLtfgbP/7h8/fWWQM0zk+7HKujUNAmlmUwkEY9uC341b9UEvRVI9ag0453WupmvUjzqXGA34ftLSJD5bg5kkI0kbAi5Ju7U9A65yUxuQaATizCZTLWZzzRhSl840TfGkBmoByBXuYpem63rSyA5W+ePwqyFy5m4ehzZYDKczEJeU73q9NogKTL26vtXV5cpSl/PFdD8AbSSfc1JjKWQ8y+g1+m5kA94AojhnlwcLPXhw5pKhBiPHBkoZeufejw8GDUaazdiuP9HNza3evn2rOIkM2E0mkZ0rIOvi4krnF1f2/UApQDDvDbAEWhvssg9S0WgKSJsDup3mBBBqw9j2YJkUJ0nXu63tgGYgM2oFjgdFhks01l9pCqgJkO0OJlsiukO74RusBq7ynoCs1erGEuB8kDAFCqIYADqzHR/QCBKd+IGOpjMdzeZKGFgGtCoKg3IJ0HsK7EYJ4pQhQHu+MpgSgEziOQNO2aDKnUHdg8VMScQgR5dyRSVCahrAyycwa7cj1VkZYM4LPhsxm5K1TNMDR/jpaaz3n8704P5ESQyA3Khr8DszDG5kagkG0bmhgXeWbpy5raVHeU9UK7iDOR7S12PP18giww6UMvSQdd155Iv3+oiGcyQ1O1ZZBtplgVZb6fKm1uV1pZtVrW3Ocbo1xDknDNIM6CDUCv3e3M3TJLC0N6ld9BGzaaqY9G7XGiQ9PDyyZgpDAzdFqedvr/Sffvqpvrg8VxP16jAyeKRrGepGojXUNz58rA8/fF95CfC+sQbP06fvW/Pm+uJScRDo6eNHdv3+w1/93/rP/+/Hul3hAmdgo1RWLs2Na9nqYs7k1AYI3t5sDTo7bQY7GNwuAOLolpgnNO7JwHGMD5ma7xsUBvwBzjx/DDj3BMQNHqPNwPls3mfSzHswjat5icYiwdvt0ucMGKVBc5eUZjcC/56a5xx425pCx4aWmovbaYBoEtjODLQfNEysOVLYeeJxjkMGWBYGazkv0vjrTWYgd75Y2r0HxJ0kJPpRrPBmbvhnW3d6/fJcP/3xL1VkG50chnp0b6IPnpzq6eMHBpzniwNLOLc0thiQGqYa4dVnJ0Bbq29r8yTnm422Nzcqsp0buFhzL+ys8cauj2cvr/TxJ6/NnZzOExG0D9PUYPZmh5e/NnBOAvvgYGF6DAvzm1KjVs6zt8XhfKHzixvlVadN1miTcb/i2+5UNQhoXC7ddrTYLpmvn093mo6a5DsaofFIZ4eJPnqy1JMPP9L3fv+fqBkNSo13/1eN4QyHCgwVGCowVGCowNcVGIDzsBqGCgwVGCowVGCowLtfgbN/988/fIWSwevHKmzwVWUuWA+ow3C1ca+mr9WMGnlxrz5ESFCraGs1pDlHJNycu5NEW8AwKdMM8L/OXsO0GagZ1Krp8Ds3pjEACKVxatvcga8QCyAP3legLuAHIEnquut8dX1gQ9bYjh8Gscqy0XqFvxmYU6vIq70n2SUU3TA/5wcmube63Ro4smFvJEYTX8uDVIvlxIAz8Ai3c1UCWoFqjUFIHLYM2yK9B/RCDYHewek9GApG2pE0n+8GE+LPzUtdX1079+sYpzAAmAQhKg18wq3u37uvBw8e2LlzjKvVSleX/Ax+ZDf47863CnQ22QBp8YD0JscA5AY2u4GIBv/GDnw7pUhsr2HDwSpqU7sUL2ffktZ2iWg8zaQ4eY8957YvgGHS1agAgGX8cmi+bdQoFrF2kNC8vGWlNi81ixM9Ojk1j7MNDiwKuwYcH1Ac4GwO6Aro664t2/jRYzDkEdCF8ti8zqRSg7EBPuAqwM+c1L1LEwObgctZVmub4ZctVFSknKWSpHPTqyiBYqQtxzo6jHX/ONH9E18HSwbMoYBgPdQKQpL5Y0X7AXamL2haB/vRy9CAYdhcgOoiMs0LQ+/MrWvJXLzcTn1i0hjc1jRdatL7UpF7Yrbi+VWvi6tWqw2gslVeOf8zBJT7BqDKMTig2inB45yGpikANi9nk32iNzRoysBEA864zmcL1a10tdnps9eX+k8ff66L3a2SA1/dmOPr4J4G/ZbzRE8e39e9+6e6vLnV7Wqrw8Nj3Tu9p92W4ZBbPXlwz7QbL1+90rNnL/TmzZW2O7Q5XLOx8txpTLifomhswJlUMWAx21XKd5X6Bm0Gmhq3TpxzxDVNzPkL8DUsjW4BAI1nfGRKBvMAWzNrpDHTHNFsjJ3XG6+1Jc3RrYw8pQnDFWNrBNgwUpzkATWirqzbvT9+n0zmIHlKodyhfiRxuZ84Lu5ZoLr508WQxMKc5TTfppPEngkM6zOn+V4RQt1HfqjYBpvSkOA5QBKac7ETtvMn2f/F5y/1tz/6ucp8o+Olr/sniT54fKr3njzU/fv3dXh8pCBxYLgfBfIBzn609y7TyKjVVqUqBkVuVpZyNpc6SWd86TjX61bnFyt9+sUbSybzPI/YZbFYKJzOzeu8w4NelpbaZ3Aihwmo7jGGN505obOi0tuLS13frFVUnVbb0hokRY12g/vWfR9r2ELrDM60hL9zYtsAUxRCfWcNvHHfaRaN9d79ub79g+/rt//gj9SNB6XGu/+rxnCGQwWGCgwVGCowVGAAzsMaGCowVGCowFCBoQK/ShU4+x/++PuvSBMD1m5XGwOT+HZHwVhhEqj1auVNpnZUy4uRGku1gIKdc9oyTA3gHKB7GJsXlwF7wBm2WUcM2QpJzpHixLlbWaqQxOtitrAhXgysQpmwWTFUC8jrBugZzDN/KwAExy/ABhDqoDPp4u2GreGlVrcoNnI3tI1BZQAPj0RsbUMK4yg18LnZrJVlO4MyYTTW4dFCJ6fHBqTQaKDEIGW829VqW8/+HXcu0IkUMLqQyRRAnbohhiPOl4R1YP/uBvYxpI9hY5WuLq9UlrkpNWazqf0MkAr4enpyT0dHx5YoBsZcXl7q4vzCfo7zoAbAZEAycNaUG4HvkssoONARhIGSBMjHsDbniObn8DnzGiSyge93gNlFpJ0uAxBmPmjcrxlp7dLqAhgDluKydioE4ByJT5oJvvu613/wFa1Gjgbj6kppEOiDR491Ml1o3PaqSYnnubwRCdjY3tMlMTOD3BwjahOaHKv1Wltg+zi0v8e72zHojhQsjYsYRQKD/kYGxgDMWd6IYYEbXLObnSkAOnQkdWdb/6taymkgEHnuek3isR49iPXk0cQAdByTWC/lj9GvkLj3FI7dMLoaF3ZNw4I0ea8xENgfK8ENTpNGOIMB8G6wJm5i2LE5pTun9iBxjZd5vep0fs5gwErXt53K2ni9+v1gTXwEgFu4KrAZ6BwF0hxImMbq6lJxMNLRwVykeQGZrG9SywHJ+sVSaTpXXrV6ebXSJ68u9YuX59p1hZL5WBq7IYjA3DSNtFxMdXTIULpYF9crrTe5JeE51+vLrYJRot/94Q9U5Tv95Mcfu/sQ3UJGYh3Gzj3Rab0qVNaVAf049q3hwRppGynblqpzp6bgdXl/83Fz7MBIS8ZLY/uKPmNkMDkE/np4tEmVt6a+YN3boD40KKbQCJWizuD7A/Qje82Fx1qJlSSpNUdQafBzwF+aFtwPKGGAxa55FBkQZSipqWTQ62x3drwocLjnUE8URW5pYJofOKLvPN82PBSlCZ55A/G91ZFhjiSbSVRz7O6e8Qw4f/7ZC/34b3+u1fWlZkmve4eRHp0d6OmjM1NxnNw7UZymlkwe+bHCZKogTOy/3a6HVm1VWMqZz7rI7ROfMw0e6kqzjh0Yby9u9NkXr7XNci0O55osl1qePtD08J6KutP17bXKIrN6mkcdnVJBUxBvf+cUQbe35nBGi4EfmiZJ0Ui7otGW+69yCX1+hueeOe5J/luDwA2ZxYW+3WzoBCqQdP9wqt/84a/r7/+Tf6HeHxLOv0q/dAznOlRgqMBQgaECQwWGhPOwBoYKDBUYKjBUYKjAu1+Bs//2n3/HEs4AEuBi3dXmoW28VrVXq/VrNeNKZZ9b0rm37e29eZ0Dg50AFVQaLiE63jucgTtR4kCOgbEOwANUYpt650CwH9ggu5HQE4zljwOjcF0L2AMGpmr7kba7Qre3W11drbW6zSyBud2SXm5MRTGdLIz/5HlhX+/SvjiXAd2hpYAZyheqaWsHhWtAIAMEN1rdMiTQpSlHo05R2GuxTHVycqLjoyMDUWVR78eZWfbXPs3nPHLAFBgHywWIktJGr2DOYcCsOZc7A7umNCABiHakIcEKiJ6ZKsINLrQ96QaWnNN5vE8HT+z72K7vtBf8PUoH503leCxNSBo4ju0VgGem3RjjnO6cizbPtNttTBXC33H8AFO+z9K55oN2wwSB0KQmAcU0BvDPcswAufXtypzYeYZagORsq6rINYtiffDokR4cnsgDWN3cKt9lBslPT07sNagHtbi8urQakYYE6t3cApwLjYNIi4NDA4RNwTGUhIgN3PGznhcQJ7UkJh7n65uVKVM2261qkpbylNckoNFrMJywUVm682KdWurV8zSf+nr0aKqHDyeaTUYKRpWCcaUkkuKIoXWt6Qvu1hEXGKUI6Xxg5tgbWaMBvy5NEUAsSdeyxoPbaZd1ul03uris9fIlx4kaBUjsBuZZzh6Ng3FEG/GoOPA0S31L8IqdAOORJZsDzw1jS2Nfk5SGjBsSOQaUhqFCnOTRREXT65cvzvWTz19p3VSmwWFHAQlTdiFMp7EODmY6PT20QZjA+k8+f6U3F9fmtAbu902nSTLRh0+fWMr82RevtN2WLsU/HjuVjd0Phom12eBv7zSfJ4ri0O4lg81lY3oNW9Ocp61H7hfUJSMbMojeI2IYH80qIK39XyCAaXYT8P0MywQqO2hLghmntQHukD87ZzP3Nt/Dc4zEMil/rg/NE34eP/F8OjHgfednt0GC+x0CbseAZ1oZ7hvO03zp45E2242ur68tYWzu5v1x8ucojM09X+N97r9udvHaVVVacnqSMuRxao0ggPP5+aWefflSz794rq7c6fQw0Dwd6fR4picP7+vk5FCT2cQaCWE00XR2oHSOZiOVF0TWZGC4JWuzJ+mc7bS5udH561farTd2/1sTsSL9n5lf+vrm1gZt3qwLTQ7v6YPv/kCL41NT11xdX9paZIcG1263H9rJNbZBntzrDGhtpFEQW1Pjep1ph/4GjU1JgwrYzDPE+cx5ivHc5ToAm9E00dR0rm/peJnqN3/rB/qDf/bH8sJ0GBr47v+uMZzhUIGhAkMFhgoMFfiqAgNwHhbDUIGhAkMFhgoMFXj3K3D2b//lr70CruCnLatcm2ytsq3kETINO/VRp9Zv1HiVNGrlkf4ceRqRwNyrDkggknAm7cwWdT5xOQOZSOsyXM5Ta15VUox8L8AVaIfvGG8zAwvHo8BBi3ZEEM6g1u16a9v98wx9Ra+a1GoJzCWBi6uV90sM9qJpAG45B3GvpmH7f+vSjXFkCVIgsQ11YyhX4fy/dU0qk2MHMnF8wBIUASgpSOVyLsBFBr85B7Ub2AeMBIyRcgaI3ekm+DXK+ZfN27pXgwDZ+V40F04rQGLTJcH5Xj4AX8BZ4JRZKzq+x1cYOR8tQ9nutv4D0nDccl6W/iR9mwDqEzsuVBmcF2lSp/8AeANfSweTa44fUE5d0Gw4GE5yne/PMzeQDBKKh9cOCJibFdquNypyEtFAuEBpFIt3YgDcIp3odL5U2HvK1lu1Va3ZdKrDgyNTLuAE3uy2NpDRNCG6G5CYa7vLVbW9kgnrIsGObNDTIXjUKAwqQ1eBYxrx78j0GzerlaU4S4Yamne5sW3/aABQP1SlA72sXVS4gEUDsJNA82mo+QQ/b6uDpaeDJU0MYKLME0winGtlrgiPYXZoH2iQAGDRzvh2LKSod1ml21VhfmbUGbdrB553O66Hqy33AQlzGzBoc/dQEMjUDzibSTIDnG2oYYi/ObGv0RFvcQAAIABJREFU4cglsGcTXOGJ0mmqkHWCZ7iVitbTKq/082dv9dMvX6vwWhv2aYPxGtZer9ks0uHhQqf3jgz0vzm/toQzShMaFzbEbxwoDiIFpPbLRts1qf+GFsg+aSxrqIj1rlBF4ZQ2TukytiQzQ0Bb3Cisr/0nsNcl5fFk89lbuhmYHo1HBpFDnPGWbm40HpFMdjsmHIdmrY0UR76pONBozGbOZW2uZHQkUaQkTU1rQZ1pZBlUxn0dR2qqQtvN2u5jhgeyU4HXtvu0dbsrAK/cY64xMbIdCk6Nw7Vj7eCYpiHhBmEGQWSwmXVJTblPWS/oaLiP+G8aNrP5wtbv+fm5nj97oS8/f6Z8e6tFMtZyFurkcKb7JwsdLLn/nZ5ngt/+4Fjz5ZHiyVzjGOi8f37QDKlKlbudtrc3Wl1fq8gypzBpgP2cE/dxps16q9V6p9dvb3W1Gyk9eqz3v/UNTeexsmJn50bbiqGDbhhnY5+7bWYKoO0uc7sHNDLQzFDCvG4dcOb6Mzu0dfeWS/o7HzwOf+eJR19jAnqr93wa6dd/43v6w//qT+VH0wE4v/u/awxnOFRgqMBQgaECQwUG4DysgaECQwWGCgwVGCrwK1SBs3/7Jz94ZUCyq5RXW612tyq7QuPEUzAZa5R66v1O3YikINvF3WBAG+BF8tAnbRi4dDPAKMY7zKbp7ivQwaCs1JKIQFNACs5jhnMBuHwDkWkydwnRure0XJ43Wq0z03ygTmBm28jDm4uXFSDEILzePM58JWHpfLsMO0Th0agqd+Y7NTdvFKgHcO2hFEMHZUqE0GCunUNIGpm0r/MXk+blE0YNuCXNSroTkARQAtABqeCwDjgDVwDd+H7Br9J2t7VUI7wSTQUQCShMHQDzfAXSWT0D31Qby8XcEtkAPtKCzpvMwEQHrEks3/mCTUMQ3qkMSI/i0UbvUdv3G2A1SA78Atw6wHw3xI1j5e85RqDbXSoaeI+yhJQkyejtZmfKDYPvXN2WBoIbmpdEiebpxPy7fV1q3PU6TCc2RLBle37T2qC25WJhTQqSyNfXtyqqygAdigwAYMkgxl1uQ+xGAdqEyF4TMAkABFqhHqkYbGnb+DvTF4DqqfOuwOFc25A/A2YMkaxRW6ANcevKjaNz8BxwiDGErDGp5uXC09FRqIN5ojQZK44YPIefnGQzPlrrVexhKWCURg06jbFTdxSA9EJXt5murhlU2Wq7460YrOd0HHatfRLnpEJpCPAS3E/OTxyMexFujgCrpJmBqmlq0BkwG446zaex6TAWy7nCJLFE965sdbMt9OrqVj9//kafvb1SSUo4RCvRqW1Q2XRKp6ENsTw8WqpCv/HqXEVdO+jde+anjkMGcrZaXW1V5Xi/aUCw3pmL5+5904F0pLBZ89yv7ByorHHhJsi5/gRQFlxMCv4OOAOOWUWYNczBzP2Dy5nnB80rygosH+PZJsnNtW+sQWIp7wT/O/cKw/kmBpy5sqSjGdI5AThHkXM5+4HtsuD+5tjLgmGXmSWsFwwZTBOX5t+5xD/paNsh4RC3XXC0HHe6Gu57VCsj88rvG0ZRwv4CW3Mu2RvZT/M+3FPUYDaf2UBBVtv5+YU+//wLPX/+XLvNyq71wTTV8ZLhqZHSaKTQx9kdarlc6ODwQMvloSbzQ0VA5yi1AYXmFq9LNaWDzmWGf760T1LcZZ6JAYwcf7HLdXO91qu3N/rkxVbrOtV7H72nJ++fKZkmihKS6a3Wm63tKLF7h4Gc29zUHDQkXCOn1rYobUhn0XSWds4KEsw8U7iTPEvt2zOZRpZTxttuDT6oIynnJBrrez/4rv7oT/9cUTobgPOv0C8dw6kOFRgqMFRgqMBQgSHhPKyBoQJDBYYKDBUYKvDuV+Ds3/zT91+VdaGyy6SwVR80aseN+qBVkI4UJmONQk/euNXY7207OxDIhmztQSCAxtJs+FsZkjUmbVxaMg6wdnJ8pKcPn+r06FRpMrWYI0Dk1YuXWl3fWPrPD2PdrnOtVjttM7QevqIo1Ww6twRhiS90W1hqkoGBfpAoy2vd3m4sRQ2sBJ4ymtCGX5WZsu2tuq52DuAElQDgZuESiB3wmSQ24Bkmwqg3w2gu3Ui2loAmydHCDSQEeAJZAVn8okSKkrQmKg8czy5FXLuBeJ0bmGUw0QeA9wZrSLYC1QBdczy6RwdaLDgmvNNf6y9ww0YB0CzcJ5adMoTt8qQygU0oQaB6DF1Ej9A0lVa3Nwa5LH0N5TbATHrduZQ5Pq6VDT4c+1YHgDMp4fV6Y68JiDTvc0O6uFeZl9pusv0wtU7pJNViMVcSM0AtdJ/A9qpUW+SKPE8H6UQHk6klWIvtTtHY1+FyadAVV/P55bUNJOtQRQTOeQv0ZggdOBJNBE0J8DBwkGQ3H1xnXLk22MySzo3pOXZ5oawEODcGpEugNIMkGYSJc7ZCadJaAtOYqCuN+zR/sgsw4ysAjBoQJWGcSLMpaVrSs07tQDqX68vrAds2u05ZxrE5pQb/Brg32GaJXpfsNS0IDYIIHQiNCQZOum9yAxk9xaGnJMTf7N5vkkaaUe90ohEH2FZaTGIdHx1ovpzLB6yinhmFulpn+vGnX+gXL1/otiqUoTmxhgkYkOS/lKSBJtNIySS293cNHdYrXvFYTx4/VDj29frFW1282airZaljA4VcD9LZkqqmsQaReoD2SBWD5Pb3iOWR94n4AA8x/2n3DvDZJZUBoWyCADqjWKDWaH+5EOwySGNgP95vlCUkqitrnNDLOphFOjqgecEuAM9pZ+yTxLGvJCHRjOfaKXo4FoP9e++1A7X4wUvTpXhjT9PZxJ5DPGvsaux1NnfOZA6be5R7nKYH51jRSBI1nVh6PstzW5/Abr5vvVrZ+TGQbzKdyg/dDggUMJ9+9oVevHhhQ/4Mivu+Jgxd9FGaFJolYz08PdDpyYGWi4mW85kWh0eaLI8VpHNTylgDaQ/1gbj4mxnwiTKHr0W+U9M4p/Nus9PbVxe6ut7q7W2pizXP+VDvffMDfet73zTPMs8LFBtvL651c7O1JoIboFraswvPOjsIUHNsi8p2EACcGR6IW59n6TjwrbHG84T7kIaOAWfUPTQe9jcFSfFvfefb+pM//0tN5osBOL/7v2sMZzhUYKjAUIGhAkMFvqrAAJyHxTBUYKjAUIGhAkMF3v0KnP3rfzB/1XmtFLQaxb28qJWfSEHiyY/lhgIaCCKdS+oSfyzbyF0SGODqhvxFNpyP1F+W77TdbVTWpXlR59Opjpcnmk+XbqCYJS4blQCavDAghqu5Alw1bE0nAQrkIvUbG/wFfAAvcIQCnUlcskX86mplqViSwKg9gGbOEdvb8bp0rEv+MsjQ4DIJy/12eL7iGAXKAh2NP+6H4pFg9ccM5GPLfaUayFa76CbwzKB0R+LRDQsE6pLaBtYCm4Hc8zne5ci26QO62dYPHAZwAVRNqRGFzhOMR3U0suMDWoLnUIYwlBAEaultj4GJpHZL8z6jqFjMFw5y7YcirtdrS2FD8kzDsb8uAGtSyhWwiFSkKTac2xiwxrHjbOX7gOacn8fAxhqXcW8Jbs6DtDjvS8IdKI2rF21Kuc007lodziY6Xi50OJ8pZZhaWRjEXExnpmTgfVFg3Kw2lhAm4YwKAIc1kMpD6YDuIE0MxEH9OXfn13WD2SzlXNNkqFXVlaWlSTeTfGZgX995brBgXhsUdmpsN9SMNWSzE/e6bM6fP3LdrFFga2SvKRn1BmotoWzaBgdNTUPS92oA9qzHFjRu0dyvHNHGXbmW1Jj/mTajtx0C9h5AXAY32sH0pokw0Byg+9gD7wjlBwnnVCH32qjXLEH5EdtguShJkamr6Mc6X+X6zz/7Qp+/ea0uatX5DNsk+e8GRIYMRIzZhUDin7q7OqCkCcPEjpEdAEWW6/ZqowwoiUnHlgcQlpZMZ7sJuAZtg+ubBPBINUC/wCtMgnUP2NlDsPdlUzNTaXAvmk6DFd2bsgQoa7VlzhxakYgE88iS3jE6DY/rX5liYxJ5mie+5rPEGhU8I9BmAG2dcobBpW4XAWoZNDdcZ/Mee/i1UcT0WsymOj5cWsqZetCsuRsYypHRlOHeMNVGh5YHiJ3Y88Nc7I37N9ZunKRWjwLXuDcyDQbPk+1mZTssgN3s7sA3j/4kLwpdXt7oZz/7VK9fv3XXxkcvFCpiuVelFhNfj+4vdLJMtZhEOjiY6+T0npZHp/LjGYIi5533UJHQsOFedPqMLNuqLHaqq8w+Sbdzz99cbfTJp6/18vVKt1mn6+1IJw/v6zu//p4WhzM7B3QaAOYC0FzyXKu027lnAhC5bGrbSbDJKuVlp7Kh+UDjB81SYMMCAdPcn3w2DcMizUjvnq8sde4R9fro29/Sn/7FX2q6WA7A+d3/XWM4w6ECQwWGCgwVGCowAOdhDQwVGCowVGCowFCBX6EKnP3xPw5eeQC12JPPTu2kFzu2Q/4bhQbDvBi0xvb3gHRzZDCHhC5b1QFqBnDHTkcBjNps1lpvVzZkEPiLDzYOYksHs9WarduAU1K8ACqG/3mjUONwpk6huj5Q25LgY2u2bGAfILQEaqFIKJp90rBSBgzBEe15BpsnU1K3zhPNQDEAFOlZQC7JO1KBAD6Oi2N2EHM/yM+A5B4mfpWMDAy0Ahf5R34ewGx+5sJpK3g90qJ8AN/REwCXZrOpJYGj2MF4ksn4mdNJ4iBzC+B07w3wcvD3DlI6rzLAhrcGLN1t8+dnTDFgzlkGp6WmdzB3bsV2+q194nAGiPGznCdAFeCc7XJTZOBx5mdsCOHYAXHe05LQpt8YGbCD1nHtgHrUgtgoQwKtdqSMq8a29fd1rUkc6ng505JU7iTVJIpxiSjyfU0nEzd0rqm12e202mQOOAPhAGW7nUFjUDvAeTadmIID4m91RqHsje06kmh23mGgL6lLgBg6jU70BADTKAAYigd0bjqqB6z3/k7C2QFoF8F19bHrvG9KmFfbaav3SfH9H+8eEPsg751r404PAkDk8+tr6YinU3Jwr+BydmDaXplBaqwdG6opS/Hil+Z78RUz7G6WpIpxdAdjzdLIdhmgE4nSVP041Lpq9eJqrf/00y/14upS4WQkL0RVwnk59QOBX+5lP/RMH+N85aFmDISMEmsybFEqbDKVu1p1ITXlnVKGOrELgF0EpJ3HamrS/WhnPDXcq2g3WudtpqTAZuCzQWarMWAZBUxgkNkGyJG89jqD8OZQtxQ5AxwZRwjCbzTqa4XjWtNYWk59LdLAdlowrLPvaU65+y4MIqdo8X3FyUQp+gm0LjxzuNdsx8FYk+lM9+/f1+nJkdUSjUlR7HRzfaOb65UNsKSpRSOMewzMzn1GU4e1YOl/0r4oYbBYR7HBWhpSNGTQ4dDIwv3ckKJu8VGjHnLAmSWGruKTT77Uxx9/oZvbrSW88RoD2NVUmiUjPbw30/3jmWYJ906s4+MjHRweo6BQPwrUdLjn3ZBQns3cIHWNUoOBqpnqmh0Nme32aOvaBjl++cW53rxda5P3en1VWzL+5OGBju8fOiDPsxh3d9ebjzzL2BlROQhNs6qplFWVsoJ7zSX6q71TvRPPSXffOQjtYLPT0/Mscefulkivb37rI/3pX/7FAJx/hX7hGE51qMBQgaECQwWGClCBIeE8rIOhAkMFhgoMFRgq8O5X4OzP/jJ6RRIW4BylnpIJCUH2QVeWEsYjGwNucS/7gK5U88lMR0fHSpPUAOdmvVKWbw1EQdVI327zjaoms8Qk293ZUk8iEHDoNK9sr4a2AapTzebHStMDSzfXDYPOAtW1p2zHELaNLi9u9ebttW5WmQ1oQ0swnSRKGFZ355O24YXOh8ywLJJ9pLGTJDGnMoDUvK7oGsYkYNn2XZuygSFwAMlmP+gPTQdOaMArYNAlJmNLSwO4SRGTiCRVDNAFRuEoRtsxmUwMLAOceX9+qwJAcRx8H2C5Iv3tEU4N7d+AuABOQJY5oAHIXW/vAejh2Pk+ktoA6ygOlOdA2txejxQrbmsgHEnl1WplnuRdlmuNf7msDfA3pA4B5gwyREGyT3tz/jQREktbO3c10IlOA9d9hKuXnzVwtbUt+01VKw5jTZJEse/rcDHR8cHUoPOo602jMYkje48I4J6mBm4B3aQkXerYaUT4ZG1stjvbsg8opLkBoPRJnJMG31+jnCT3FjhduYGLfWfDJXd5aZqNuiVtytBAvNAOOpPYJIkMGHTJZgdD6ROYl3nsNBkGoG1tAlcBp27QIMfN2kDJcfdhPYi9KsPSzI5Lu4TvnmObVsWgMq/vvoHhfTY4ExcyegmG8dngyZHBT9K9ccQOgt68xvPJxKBzitc6CrScT8yJbmneKJYXxrrKS338/JV+9MsvdbXZWNqfulScB80d08AAnjsDu2Hk1DfU1UCtN3Zqmryy3QQNAzqLTlXeGUgejXtLIJP05lnAUMu68mxAYpGxbp0uwdLarCnS2Ps0+FfAGecx9wHX1ZLL1KUR3g5A+Gya2jBEmKu6xnQsTbFT2Oc6nkknC08PjlOdHk4V+eg9fAPOOL8ByX4QWdK8U6QwWSieLgw+VyRuuX/Goe6dPdD73/xIx2cP7Dh3N5dq8pVC3NSep9ublT7/4gtdX90oCmLNZjNT4rgdBTxTanPBc8/zbDCPM7RYrtnGJfZR9ZgCxg2cdI0lhkM657lr3HjmS/7Rjz7TX//oM3V9qaNlrAlDEtUo9hvdP5rpw/fOlMQ0jCpN09j0OwwfjOKpNI40GkfOQR/gtWd9tfLMX58ZRK/bXBVfS3REXNdWZd5pva31+nKjn356petNp7MnJ/ZMIakeJKnyutHNGq0GuzZcY4nzp7kDvOfZ0IvaShnqGpqBDQ2vzu497rV9rt/570cuvs795gB1q2989A39yV/8uSZDwvnd/01jOMOhAkMFhgoMFRgq8HcqMADnYTkMFRgqMFRgqMBQgXe/Amf/5t9NXpFcHPmd/LAXgdQwQO0A9HTAeTpJLUULgAnGscIwdpCq90zrUBGF7HE8A5HAWr2ykoF/V6rrwiAwaWhLCDdAC4uqqq5I8Qaaz48URTM1BpvH2mwqXV3tdHtTaLutbRgbYBhtxjhA34FqIXDAypK2bgiZvc9+OBgD/QA+KEAAvQAPfh6ACDgmjV0UuTlL3VC13mCM/Rkg0tS2lR4wxPcayiGuZwzWwTJSygCp+Xxun8DkO1UHaWH+bD7oPXB2KcR9ohUYZylYEzS4bfqdUzqg7zCXrR+5ZKwNzHPpZF6PxDRBY1LBuKNJWgPKgNMcOzoJwDKgGjgOSCSVDWgNGJbYuSF9d/5X0pskRC2xbLDQDehDSYG6xJKKwOYSpUijjmGEfWuNhGmammM4jQLTASxmqU6PDizRTDwd6AhsNuLmSZPpxBQmN7dr277v4LpnPmyrBSlIsa4YANkYcAZQAp8BszioAdK5uZxdIpxkaVbk9ndVDfhyyhUAGDByvc1seCAqDdaAaWQN7nPdGTbnoPeduxcwdgfYANTmnyWVzLVEQ2E/7n5+H4h2P7pPbJgD2l4TyOZ9NaDRYKw5m53mhcYIiVjO0bQvpHoZHBjIAKjvo1qgfgxmjExFEQVj8xfj9AV0AjkxCb9eb/Txy1d6eb3StmAdjc3vzAf3qFu4qGRQekhR7CskJWzpf9/0DCRZ69LVpK36/af7b2sNjLkX+KTBEtt7bNekYHGXu0S+6WYYjEjNDEB/PSAQGmuuarsn3GuFIQno1iW7GRrIa1MDagSkbRot015Pz8Z6cpro4elM90+XOsR7HkYq7RozJJLEcausJP3earVmjTSaHR9rFMVqRr4+/Nb39OG3v6v5wYmiZGJQO19da3t7qdiS5b5uLq/1t3/zt7q6urZhptOpq7Pdw3hAbBpiZ+vA1mjHIFWXrHasHV9641LSbWPPCJ5P3IvW5LC11aouK1tjb89v9ItfPtfF5bXKvNFYIy1n+Jsnev/JqR6fHWuzutbtzbUNiuTcaT6Qqg6TqeJ0ZteC9UOcmGc2jytg82p9/f+x9249kuTpfd4vMyLyEHmsqq7uru6entPO7C53SS6XokhKBiUboklJJmmIOgD6DgYIghQhX9qXq0vJhgVBliXaJgxZgG4NCL60YIgQdSK5u7Ozc+iu7jrmMc4ZmcbzvpEz66/QG73IrZmuQ0a88Y+YwvP+/s+rPNta6tleBZocdkJ0zc+82lb67PVKN6sS6KuTs4fqD0a2Q2CZpFrS1KFJCEBu3PQ2NHG3s90FeNLLvaecub/YfUK6mWYVjZnja3/gGYd6hXuVHQjcNwd98LWv6q/97b+twXjynd/6rd/6O2/+f27bM2wr0FagrUBbgbYCbQWoQAuc23XQVqCtQFuBtgJtBd78Clz8N/9tfNkh4RySfsTTDKT17fbACx/ChT4DwBySR7XBWgBKACDgkjQxXwvwdYCK17PQertUVmQNcIW14d/dqzI3AuAl0EE99fsj1btAScoAuI4221LLRartFpgF1EEDEFmSz1zRoQ/rI10MRIEgArB4fxLFwG3SfpxXD/VARBJSjQoDIOYKCSAvCWEbCthAWQASX2xA0KCfwybTHpAG7fU0HKAUGWg8HpmjGSgVx7GBNv6YL7qB1HyfDSgk5YdnlXSg6Sr8D1vL+TuOhXPga4DrPtSQ9HNoxwuYJRls/txdbY7s7WZjUJhDBj6jychStvCTsuzZ9SkLlB8dSzTzvgz4Iz2NZoBEt6erSVC6usRVGp7GLczhyuAwQHOtA85YfLbhQTEJ80FfI2ox7Jt/Flg6HjUD3ULWCmndyBoWJFuBrf3hwLQC221qgBwwh3LgmAQmpRpEPb82aWKuX5LjeMA50TzLLcmMv5mkpY17PLCFf2fw0byzOKpzlCMknSutk1QOvagtf980DrgATUzZf/EFCOJhJnkMQKtM/8ICMIiKt5wDsqGBnkY37YZ/pzcQTHeMo5jEMgPzfM1zzQCQPtQS4OprFq+4pZttYCQp7r3VEfiKNgMIDbylwWLAuReYd3g8ju1Yiv1O6yLTqip1X1T69Gqpy+uNqirQEO9zv6eapHeRWZoY2EwvIMQVDXTG33Ho2D3AtSbZzLoQcJ6kM9e9GbDo90RgyWpTo1QH5SkwEgjra992BIA1Ac6AWfOdo9fwWrvYxB3ZaENiBpP2Ae2oNQ6KOgeNQmk6CDQd9HU2ifXotKeLB4GenMd6MB+ZagUNCINGQbS1uqZS4bqj2GFY6cvLa726vlO3F2t+8USP3/1AX/3Wz+nhs3ct6UzqtnuoVWVb5ZuluvtSuyLT9etLffyDj7VdJxrFExuMacDZro0DZ9OFhDRtuKYkp/Fhk0h36MzgQBL47OjAJ+11Yc0BqRlAmqgu3b/Oz3j56lqffPZSi7tU2jMs9KD5uK+nj0/1+Hyq+5uFtuuNnj871bOLqaYTtEYMfsQPPzZVB9fEtTw7U7MAmJPtynZBoAXBwcxuB3ZB4IVHgYKi6H5b6orGXt7RyYPHOjt/aI2adZZpk2fmbQY2H1/kmlnPNHLQ2KCqqQ9Bc9+h2dhZ+pnBntw6BphJOxuARlHi/m/W3U988xv6q7/5NxQNRi1wfvN/12jPsK1AW4G2Am0F2gp8UYEWOLeLoa1AW4G2Am0F2gq8+RW4+L3/fnAJJw1DUs61wajhEC8owBL2Blxi8BbwkpTswZLO43hk8NUSbxXQt/akJr5ggxK1dofa4B7wkDSxATqG05nDs6tuyFb+nrJsp822UJJUBrBwwgKwGAgG1Dp0AhuONhgxtKtjCWAAXlUUpocAfjtEdg0DQJit/8Ah/1ibUoLvA8ACiVB5AGL5+wToXDCAzpUKgDWAzmjEIDXZNnJSwNPZRPP5VDNSzegyIk9ZG2g2KOlOXFLWgD5grm3Dr2oDzoBoAH2WArkL8zdTJ9+af1C/NzB3sUF5kuMln0O1QVj4oLI5/vv7e716danlcmVb+BlaZvCqqpRs8MbuFQ9G5s5Gh+DNga4lpE1mYnqR4wC9riUykwRXq9eA98LFWhW1si3AGRGrhCSgF3Y0iQPNp313CePbDQNLksdxT0NeQH6GqUWR18oA6cjOvz7UOnRJ/eL6TrRZb6weO5oHFWqEUBEgsd4rSTa2rh4+eKDT+cxSydQtzUslfMy8mQG0Je1MsjnJfPjbdst6w90rS0R3uqH9bAAa6xEA3gtRq3T9GpQ+TM5k5R3WHsDM16+tCdb28dXtWqOA68f654+NkOR7PcDcOMqByA6X0VuQ7ifVakl3AqkkUm1gHp50UuZdiSFz3b3Gw4FGDMDk+63ukQa9njmdqTXnfAilQpVuNgsF46Fmj5/oj/74Uv/m3/5QRYl2ZmjrFMCLAqaucw0H7nIm7cxwPhonJJiTrV9/1hvNCt6PQXOARm8GANo9tc294An63RcJ8QFbIxTYvYRqBXhuTSjuCUC1AXbWnteK5gVgdDQKFA9DA87BvtJAe83xF58N9c6TuT5855F5jAd9HMcDq4GptQOc70MFg5HCfuzD6qpayXar1f2tXnz6qT7+4Wd6ebXU8699U7/0V35DF1//GR16I0vqW1PAUtSVtMtUJGvdvH6py88/VbrdqMITX/A8pNboSWguMBRx1zSeAPUO2GlsAJvDqGfwmYubF7kBWUu1m7/YOmB2fJv10naEzGcT0+NsNhv98GN3OR8OoZb3qbJtoWnc14PTobarSoddRx985UTPnw51Mos0HgOdh6YR6aFaGQwMMgOzfc347hPczQzvWyeZFuvEmndRgNKja/dGvuvo1V2hH3y20Hh6orfefqp9t6u0clcz8JxrzXPEHee1DWDk/uS+AizznKYJtElSA9HoVRhqCHj25Hmj2OCeYd0faCKN9dM/89P6L37111GDtMD5zf9doz3DtgJtBdoKtBVoK9AC53YNtBVoK9BWoK3fVTEwAAAgAElEQVRAW4Efowpc/Hd/b3DJNvsgZJDewYZ2kRQGupqT1uK9gQ+OM9gUOTwl0UcS1sAbyUUfEkYKECAFqGFvNz8D6OoOVBLMe+XoGfYdbdNKy7U7iBlOd6hD1Tg+K1JwgF+G2JmPwratA2wY1EVykDe0FKn5f0kwk6hE3eHpZ9zSABhSzpyLJ0z3Bm19CJZ7ajl2XsBQ3gOnMhBoMnGgTmqQnzcGnM4mBqL7/chcx0Aj1BumTwg9iQzI9NSwKzhIFwL0zA1sW+59wKDBY9LEBzzOaEIGAtqRpgTw4JB99epKd3crrVd4nCu3IjTp2qLMDb6aJqTrA80iFA7AUYUKO6ElmTGL7G1wnCer6x3wpzYI5QPlUHigU0AFQAIRxguQp56ezraUqjoGDlE6jONQ01Gk0SBUn7QrCVZA9GSo2XTkA+0CgC4NgJ76vdChJZcyJI1aqsjRhgQGf/kTN8AcIMzbWyqYYWsA9V7PhzyyxvCB4xsuSOQC9Bq9QV1rQyqzGSJJvUhxYoMgZQkYs9ofPcOA92a9AppJKttIPAu4+zTAJrzsieTuca3zVXzafcWse8CqYWG+FxjKdbK0tLuhj35gjvXohbaPXdkaM3ez6WBC0zzwom6T0UDDHrUMNRrGBhitoRL3FA0CFSq0yO51m9zrwbNHeufDD/WfvvuZ/q9/9R/0yWcMjUOh4vcpqdwwYJ1T9oMGw0CjEbsFPO26XuXabHJrCrGGbR03OxK4bzijEGh/QLdCavk4BM7d2qyZ3JQcld1vR39zx3Q3aB54xvC1nnbm+wdRYH7iPkMMu7UGnUrTSHpyMtR7T+d652KmJw/GGvap/95UMqR5g6CvQTxVNJ6r0x+pyzC+Hsn5rnZZquTuSjcvPteLFy/1+atrRaNTffjtX9T7P/dLmj962471+Mw61AxH3KpM19rlW+Xble6ur3V7daM8LT0lPuipxl0MwC1LHbhG3N+mr3HFDs8m7kN2YuBp5g/PuyLPbRijqU+qndabjdarle0KATg/OJtbqv3+7k5390ut0QndbqzOD0/nmoyGWt6ttV1t9OBsoCePY50/oJEwsOGLNE1sDZm3vrQmBvqVvnm53auNumbDrgAcy1WtfeNur8pa9+tcn1+vdXWXa3ZyrkcXj1XUta4X91rYDoq6aTS6UobnnSmRrOnCThYaKe57N3dz7U27Pbso9kDtgzmb0W/wdfbfi4P06PxE3/4zP6M//5//qg7dXgucf4x+6WhPta1AW4G2Am0F2gq0Ced2DbQVaCvQVqCtQFuBN78CF3/vHwwuDZgFjUYiwlfbtRQbcMC2nitsBpsxWMsTl8BMQBMf7Ws6vlXebJ04WoPQBnahPcjYmp0XKvKdkrRWhieWrecGItznDCzuouzo4hLuGpgm4etz60iXAnP6BkxJxAL9SKfyrqbLsK3/DF8jmd214V68bNCVaT8crgLUoER2zE3qmHSpbUuPgH8Ob4fx8IthiTifGajHIDagyxeDEA+oEhw+4WwGhpJkBW4bwCQ5C6AB2pRoDSoDXaZnIAnp9g4DNKbasDR4rSwplG5TUwMsFmstlwwn3DVuXLy/3hCwn1ejMmGAnKfQSW6zZZ60KedLSrMkrUlKEeVETtKbevjWdr7fayOD/bBFjsk8xFzP5p9RPpBu5jXsdTWJI41JMw8i9RgMGTHoLjKIiV6jRx0b4EwCmuO1FzUiwW1pSWAw3ln351IvHLAM/qNepI6BlcD9QS+0hgZwf9/p2tfhp+Z7zONMIjrPLWVJ2jLNOGfTSDsQ4zwb6Mf7GxS21K0PsCQh7c5ZB2ZHxYeBd94XUmpNBKCZy4hpyXDvGEhn3VuHxn+eXVu7T3AWd0yHcfR3GwhsgDe1CUmJMyhwSGIcWImKYm+wmYGBDFvk+vrQSAb+hQoHHRVBqvSwVm8e6q3339LJ+UP9yfc+1b/6v/9U//E/bbReksj1RlDPhmk2SoiudHo21HROKp5U8E7JGq0MehZS140Sg6aT6TQ83Xyo8fC6XwMI7o0eb2hUrCl0GgcaTlxvTqM2xzpniyYEZ3OAQ9oGFeKlZoAe936tXmen+VB6Mov03pOp3n480dks0ul0oH6/a9eHhk6/x3051mhyoiie6RD1dWB43gDwPNB+V6raLLS9v9b9zbUuX73WcpsrnDzQ6fOv69mHP6WHT95WFI/tOu1pfqQbldlGqjLVRaK76ytdXb62+9B3HQzsArNe3P3twwJtl0WjaDkmnNk9wH3MbgIaY6bH4dt41pWlrdltmtnnGAh5Nh/rdIKuqNY2TXV1u9TLyzutF5Xi/ljnZ1PTfWTJWr1or/GI5gOgPtJ0HGtGSjoe2DrEl3/Y19a4YpAn18gGYaLWIf3PvU/Tr8D7nhtMXqxTvbrZaJXsNJrMdfrgXIcg1CpJtNpsLJ1cFLjtXSVTmMpmZx5mh8iuFaGBCFwm3cx97f/ufucKPc0X7mZ/vjw8m+lnvv3T+qVf/qs6hG3C+c3/VaM9w7YCbQXaCrQVaCvwZQVa4NyuhrYCbQXaCrQVaCvw5lfg4u//o+GlATMSmwAVrACkORvgHHYBipF7V21IWjMELCS5yvBAtAQOpBmOtd+5IxfoUHe6SouyUVb4lv0kYSs2P7+jaNBTf9gH22mHB7YGRA0VdnH4otnIDEwb0VNHw8HI3ifLMgN/JEwBjSR3ga9AxY7Y6t6A8YOUZ5nBFTjZfu/pYxuEOB4oHvVtgCCpURLGuJ8BwcAjoC5pZpLNqDUAfUBawJEPAXRfrzmaDcwDvoE+pLhJGkJu2XrOwEMfIrbZpq4k4b0YgtcJTAlCUhflwXq91XaTabtO7Ry63Z45mXlx/tSapC3HQiqWlDBAsD8YmHM3R4lRcXxoBwIbtsj3AplNk7HH9QxwQmzi6gf+GFDluluNHKDCJo8QlY8kKHtRV73gYJAwHgaajAeaxAMDwnyu26nVB0aPYnM3A5yHg74llIH6VjPSr82AQAAcyWvWDaCM4+BASEtSL64dwHY0HGg86Bk4tYGOe6kE6jFo0dYawAulxs5UG9ttoTQtVe5k0D3DQW0weW+gD02AJbdZ7+gBuE4GyRxQm4M48Ot79A57k8CvMT/HEv2W1m1UEU1i2c7BnN+oBjwhDrSnnt4Q8OSzfa75HpK/+JRHo4H5iTlnoCBg9nSGwmVqP8cGSx5qGxjZ6e91GGSK5ju9+81neuvdZ0qLSt//6KX+8A8v9cd/nOr2ulSReQqX9Ymyw1Qi/UgXF7jHu7q/W+v2JlWeeardjikgsW4WFU/Mdz0tb42KqrZr7Y2nxv1t7ufaNCo0DqwRRJobXYX5y2lIkJA+WB1sLeGopoEDly4rDbt7XZyEeu/xUB+8NTVv87C312wK8O3bfc7x9KOhJvFMcTw1lUYd9ACWCgZjhYPYGhSHXa462yjbLLW4v9OLV691ebXStop08e439fVv/6Ievv2++pOpNaUAzlW6UV2mqrKV7q9f6/rySmlSmLse4BxxvEMfCsrQPwO5PF9Yb0lqa5ekMfcYqpfVamXOdfd0MzgQJ7rrLRhuuUkSsUvhwXSod5+c6WQ6UFmXurpd6PPPb/X97+Ntlp49Huv8lDqxZtkN4M87nsUnJ2M9fnRqeoogOGhX5ab9QPUTN8CZ940ZkNgNtMYrzT2Spqb24Fi3ean7VaI0r9UNBxpNTzWezu35nBZ5sxuE5g27Hw6+O6GqTLexTQsDz9Y4aj7P/cM9l6PSqPYGnLm36Cvy0R7nB+kUpca3fkp/8S//mrr9YZtwfvN/12jPsK1AW4G2Am0F2gp8UYEWOLeLoa1AW4G2Am0F2gq8+RW4+If/NL6EnPA/jy7DLrvmWuYPYAl1BdCMr7Ot8P2BOUMBhyRODQKS9GMgVp5Zig93J4k3Xrap/tAxVUaeAyECiSRz0DVggSe2ZrAUYeE9KUi0HZGpE0gOmxM1B06SyJWlMtna7f5cd0KT3COhiR4CRQBwD7CBG5bQKOBoGMcaDPo28AvYiMYAsIyWYz6f6fHDR5rP5z/ipvZzAsaivSBpzfkDTT0FzM/xdHKSMLRvaxDUh8958pqkMbDM/NGlazFIGy9Xa93fL21oISlpBueRbsaXXNk58HUkSklPhzaYD1BNmpk/KDlIPbuiY29gmQS51WcHCJOyzOHPESKCUHGxekDXlRn88dS2tRQMqAOAv0g4NwldVzJ0LZWK4oBZc4N+YDCYY0Oh0NFOw0Go+XTiHucgsG3/RxcxSoJqt7NzQFUQhJEnhhkaaMcBkPaBhpvN1sgUaWkocMUJ7T3lyqjAzJKXhV2fsnKITJKStUbK0jQhDIMsd5auZO0BpAHcpDJJvVvS2Qzfki09G5aIQoQ16Ne2uYhfDI80jQIAGYBrOhd3FeNENrOCTw30YZC7Wq6UaBzPjQ+d8zwm4PkenMw0N/CmU2OXFDOckSRrX/FgaMPruDZpkaliwF23UDjZ6eztod77yacazYe6fH2lzz6/1mKBk7mnm+tCly8T3d0Anjs6fzDR289PdPZgorOzqbmu/92/+0SffbpSXaK2YCginuWDDcnjD5DRU83eoLDhl1wj6liSmpcOO1eukM7menu4ueJKWLLamg89auWJ8C8S1J2Dgv1eUaejeRzoyWlPz04jPZpJZ9NAD05jg6ooLUpgZ1kr7EQaD0eKoqE54BX0JD4CncO+QgaGAuUPlboHFDKFVsuVPnv5Wn/60Ut9dplo/ug9/dKv/hV99Wd/Vt1BX3WeqEw3KrK1tosbvfjkh/r8089UpKWmk5k1pVigo8nQrvtxMCKKE9bLcrlUxvq0S49PvGkOcP1tUOheRYYKqNImzXW3XOl+tVayTfX+80f6xW9/qFncUZYnphvaJDv9+39/rY++91rx8KCTWVfTcWTKGu6d7SbX3e3KVu7pbKizE4YoDtTr+eBJHPJ+/6LA8QGvnIA9h6pK683ahgkO45E6QV9b8y/jRq8VDcY6ffDQ1CB8Leqa7ZZEtDdtynpnf29J6b2rNNhtgKKIxhbPOJ5jAGfuO57N1b6jYsfX+Vh6/ltyfjrTT337W/rPfvmvSFGbcH7zf9Voz7CtQFuBtgJtBdoKfFmBFji3q6GtQFuBtgJtBdoKvPkVMOBsLtoGsNnAP/cNeDoPbzNuYsszAlwbjzMDztT4iE1dQQquMg2C+YJJix4C7RWay9MGuKG02OH+ZKAUkLhWsfPUH2oH3iHoRAoZ5maD7tyja0C7UT4AuSzN3ABDWBiDzsz7bMO7HHpZGrUG8Ba2lZ8UMElmYLnpM4BgwDyAaRxrOh6busBSxI0nmbQgL8AnPw/YiVoAyGTHhAZj58dD0tEAsOkpXAmBK5qUtg8kZBCgA2K+F9BMmjlLSwN6JBTNskEy3OrEuQfqdLzeXAdSz/i0UWPwXoB3IBxDF48pZmKgQGf/GU2i0BLMfj0POFaNH3rS1vmoO35dNeG6CFKplnAm3UyqGm1G4A5n8/EGMrUGQPjobOZjPMDb7IB8Mo4NNuMmJnkKmAe8c40s4d00NUiMAqN5/8FgqF5vqKLI7fiAsVWZK91ufRhdGFki3qBXgQs6M+BsGg7zr5DGjRx6AcDQqex9ACDrDFBmcLq5FkdjBInO47W1ZgL3w48AeZQxxlwbDzerlRS0D8qkziS1m8aNl9dUEs2mgUZrEdm1ND+6uVT2ptIwfzNaF9LBQGurudQLgMCkxH3tUp8MTcO+VKlc3bjS9KKnx++fKhwFurq51ctXSx0OPT04faA4nmm/G+r2KtUPPvrc/M1f/fAtPXn62IZTfvrpK/3r/+dP9f3v3Svd+r1tAN3m3rlu5TgY0VLf5idHG0MjA6UExZA6OJ07DAcEwpvZXbSswoBhh4E1JlgT/QggaiF2oWixc2XHxOGgYSidxNKjSUcX81AP532dzHo6PZso6vctpc6QOtzx09FEwx4Nr75pdvZBZM+ZThe1DGliNCFrG6A3Zv1Foe4XS/3w01f67g9eaZN19fT9D/WtX/zzeu/rX7ddFnm+1fL+RlcvPtcPvvc9LW5v7VkxHk+sWWXPQrQuTcqd5XD0xZs+w/QuDua5v62pYbagrild0jT3V15qy46GZKMk2er9tx/rz337qxr1D8rwSPP8qLu6fJ3qu9+/1tXVHUIMncx7ms0nGsexNZdubhcqi8Lux/l0oJP5yBLyIUok9BpFrl4Q6MHJ3BoW1gCjObjfa7VeabVaqsegx05osHmblUqLg4bjuR49eabeYKCsRAtSNrskSDbTvAE8kzbvqGJnAbs6ShpepZ1flvvX+Y6T5usA3bj5eSbxPN/Jhol+81s/rb/wl/8rVChtwvnN/12jPcO2Am0F2gq0FWgr8EUFWuDcLoa2Am0F2gq0FWgr8OZX4OJ//CfDS07TgGqjhQDcWuJZDlWAXTYosBMpEMAJKI0qAkcp6gJPruI29alpXUswqzvQodv3wXTmEWZgFI5TKS+Af03a1JQKgCiAF3CVwVvuOAZcuKuYJHHXknSoJI5JUwO0eENJRpOoHfQ1HpEEBopl2u1SA+PoMvDgkhIejcaaTKYaj8emzJiMx/Z5hmnZdnUDjhBDAFKtAyLcJr1oPlQbpFUZXEmzXHlWGGDmHAAqWVoZgMmywgb+8c+W7kbtgELCpzFamntPTQw41+oPAoNagD4g1eHgwLmzDwQ7r0pAEulnADxb6PHC1lZLQJVPs/Mt66QIjaGaLsVhsyFQTsmC4Q1w5iPJ5oMP9DJIyjA9wGNDWN256w5n/pmUqgHnfqgBydUQ3UZgTtmRaQek4aCn6ZRBd0BA9/oCvYq8shQo4JVkN4CbtDqAmSYCwHkynhrw7QZATtLhAOfEascaoX58LS8S9TQ6bIAZDllzwvjgRfy57qomqesQ0KGzNzlsgOAxkexX2BPX5tlGF+GSbdaiA2IHiNY04HPNfWMAeU/TpKmh1b2pYZPoJA0N+CRN78l4ryGaCxQppO75HMAWsH8E/IMI4Nyz3QT8wZ+LFqE8FCrDTIdBpfHDnoazSGlZ6OY+sZ/17tuP9MFXvqLH50+1uNnqD//NH2mz2ejtd57r0ZMn6gY9ffTRpf7ff/1d/af/cKv7G87PB4bSbLD1YElr39VgDmjSvZYWR5uDZ9py8rbWaCmYY9vWD9+DtxnnN0MfA8VDBmOGBtJ5AdLRb7DeuP6dXaFht9TJ4KDnD2I9OR9pPApsOF43jGzwXVaWpos4mUwUD3A7k2hmmGioPS0xe3Yw6HOn5eJe6/VK41Gss9O53RQ40X/wgxf66JMrJWVHz7/yDf3Uz/28Lt59qkNw0PXr1/r04x/qk49+YAnthw/PNYpH/jyyXRr+VDT1UKNDAZyb2tl2KdS2flin5ixmAOeha/emDe5DaVFWyoC4Za7BsKsP33uqr3/lqcJ9rs3yzp4/nW6ochfq88uN/uMfv9Dt/UJxHGg2H5muhq9BvwN4BtjT5CEJTsqZZkG9L1XlmQ3ifPr4oSbx0HZlkLZm7W7Wa62WS3sGMLfUgTPrqqPR/EyP33quXn9o9xWDT+2Ys8zOgaGetvJDmomsk441H/IUlU1qz0RS0KwR/P3H5oQPF6TJiG7joCgc6qvf+KZ++Tf+a/XjUQuc3/zfNdozbCvQVqCtQFuBtgItcG7XQFuBtgJtBdoKtBX4MarAxT/4x9ElEI0XYNIGAeLRtW3ShYIw1Hg01oBEYbdn6VqcyNWu0G5fqt7vVOMVBbiZisGTyvhAg95Ync7AtlKnGYDWB9YBjUmgopsgzUyy1AbYGd8C3pnp0+CiDTVLMm02uZItSVijoL69H8XDcKDRZKrBIHYwZNAc2JGqrrcKuoBgBlvVth2dxOJ8dqKTkxPN5ie+Xb4BRgBQH3p2BHwklT1BSzLY4IrB8kpJmitJSC0WBpzN0bxJmuMEvgPVSPqOTPGxWqZab9hW7wlikp+jeNiAbgBNbh5f0taAUdLRPjiPNDOg+aAqBzJ7gtlSzMw/tFKA7bwuZncwcOwD6xwzu0KjqZxdHxvEyBdYatc1GggpbFierQOHrXwf4NDAqCWdpX4/UDxg4Bu5d393znU6cSDG5xkiyAC3ui41jCPNT2Ya9mPTMKBLQUfA8W63G4PGJGRtwCLQuT/UqalNAuV5qqLMrP6sUUQBlh61hYBH1yGfJd1rKStYt6TsSTaTegfGU0PS6JwhyXtAmzc7GJAJeCO5iRoAUGaQNXCwzJr2xLu7uo/V9LXqeggH+8ePDeCnytwLfI0NRURzQNLfPchoUnCJu9oFTUlPIX/XQ0XSMTc0qWBAr6lMAKzUrBncVuwLLbKNXi7vFI5LPX4+1uR0pHJH2nat+Umsb37jJ/TWk+da3m303T/9SKv1RvForLCHzmSo5aLQn/zJtf7tH97q5WepOgd0OWhyWFsk+zkOfN1Dncwm9neLxcoUDNyvZJn5fNgJ1LOdEGBZw5DN4MOdelFH4xEDJmlamQje1s0kjs1XTWMDXzVKi2CXaBod9PzhRM8vZpqMiFqjcChNQ8NzgntmPhkr7uOOD0zB0uW+Z+BnxHvQOGI3AU2FUpvNWqPxSE+fPFaggz795DN996PPdH2X6fKmVjx/pJ//pT+jR88e6ermRp99+omlfyeTkS4uLjSfnygKek0zimZFobyiOVLaeaIDCXl2WjPHdzcw4BC1BNqXWig2OjZ8jwTwZrvV7f2dpYR/7ud+Sn/2Z7+uYVRrfYc3+oXSzcZ82b3hWElx0Mef3uiPv3utzbbUdI6ahHXpKWF2OdRlZX7skxm6ID63Uwe9S4cU8UiPz0/Vj3hu0dw5mIqnzL1BZmC82mubVVqnlcq6q+H0RGcPH1ljjkbIIB7YbgA81WiD8FLTqAnw3fdoKqIYqc0fnyW5XSt2yLDjwJuQPlQQtVJe4u+v7YVd6Pn7X9Wv/82/pcl09p3f+u3f/js/Rv/dbU+1rUBbgbYCbQXaCvxYV6BNOP9YX/725NsKtBVoK9BW4MekAhf/wz8OL9kmD+QAiJEahPeSIvZ0GioEEmkMCezZ9nf0Bx2ypMEeBmRkk3SsJWTtNwiwU4TBVXkpJQ1sRqmxs6Sy6x4Y4keqUh30GV2D2YAQVAiAWQMV5cEgNQARwEialnRkGDKEDnAaKYpI1YZNwJf3wO2bWUoRVcV41NfpyUynpyeaTuem1/gStjqq9flxrhVw/7J7doGxaAUYashxpEmpxWqr29u11qu00Xvgpq4Mulj60xLIHK47qKkJztsvUrLdjoF8NBmWigaEAuuJJx4Yirizn4UqhPPf2+cPsDp/NUlmH/L25Z8jXLb0pY9x/PKTzfBF12fgSnZHscFmS6X7wMgjOOU683X2tZZyJa2K/gH4TPIdTUJkH4HRBtf7PQOmls6NHPwj5h7GPT04O9F4NLHhcmlWmp5kGA+12a4MOtM4GMdDb3ZUuHcZQBjZoDYjbJac9TUCmKbOwKywSXGbwkWBQT7Sn6RJOSUUHLaOUW6wttBwkL4EOFuS34PhAFRLZTYJdxt8Z/Vx0Ezi19ZJg9hZ68ckvNXJboNGXcIX2mDBxldsqWVPDvtcxGOKmAZK1TQgHC4DfKkjiXLuMeLogD8UMJPpRLPpzMB0daj1anGvjy4v1RnmOr/oKx5FNgizE+7UCSqdnc40GU9UJKVuru9NdBH1RlptGXRXabvZ6/WrXB//INf1VdNsMXWMqzOsBkBl02ngE3cgTy2tFvROzHntChauO1CZj6geen0+4nbG+Y3P24E617UXhnauuL6B68n6XuXmXifDjt46n+rh6VhheNB2szFtSq/vww5xWuMNBzyzm4FnFseDu3kQx9bA8uGmvvRxFZOgxo9N2r5IC13fLHVzl+r7Hy/1+r7W9Oyhnr37VL24q/vVndI81Xg80qNHj60xNcIZHfZsbdJgA+rT6DjuJOgeOPfABwOioSiB0qVyakUanvR9VWu7TbReLVVVuU7P5vrWz3xDX3nvLXUPpQ0uvHn1Uq8vXyrPUns//Mo0qX74+b0+ebHSerOz1D87CHDhFznNm73m09BczoN+x57N6GNoYpxMRzo9Ganfd7czz4ckSZRuMlW44tlFocB2BqzTQoegp5Pzx3rw8JGl2Xd1Zc8JdgkA0HGm4+e3nQPNRgnuG9cp0dCh8eNKpuN/D/z+8UYd9+Y2rbRNGe5Z6+nbX9Gv/42/pel83gLnH5NfONrTbCvQVqCtQFuBtgL++3T7p61AW4G2Am0F2gq0FXjTK3Dxj/7Z4NJgcxc/KanLviXn2B6NFoMt4YBPVzF4mjUKDgoDAOlB3bCjTugD8o6aASDGbt9VVnS0TiptEoZMkVAEYkU6HEjidVUWDk1QZRz2gEYA8860C56CZqAcv5WgHWAYVkfDQaA+oLPnLl+AOKFUgA4Q0TKsHVy/Umxwqqf5jCFpc0vZxsPY1Q5AoSwz0Mt5+zA0IHDPlQwMubIBWKUlZtMEPUauzTrTapnofrG14V1AG3io6UJw2ZoDFzDaMfAMYQSSo5RALUHq1Y0afuzUgPOmHqhBSDQXmSebqac7l00S3KDORpth6eXj3ze/uFnKtgHozS9zX2gAGsWGQ1GAosuCj+lmcw4biG5AdaNSIMFqQwRNr+LgEIcz9QXiGWTu9xwwMoCxAY5cH1LS3U5tkPDkZKbxaGSga7lYm7t7OB5ZGpQUNM7n2XRkvvBkk2h5vzCId3Z2pj5p1gaQuyLjmJ7ciQwsx0eCtNx3lO9qS5+TyAS8AcwAzpbMLyrzAPO1QEp7kWJuvMzmp2WdNoMUAb02ANCUL1+mv+3rj37nJtlsjnOgK8dJ8rqJn5vn2XQZDnJplKDHoM6AUAZmco34PGuEGvIC4htCN3hPipePPY1GIxt+2Qmk69VKn15fKRp1NX+AcqNUHPfUizvad3IFAWsb5k/jAl809Y50db3WcoWKpKu8iLTdDpJCQeMAACAASURBVLRa7LVZpdboAJ+jn6F21hCxBgpAeu8eZ3ZE4CLxwrnru0tTgiGd6Fcab3MPjQhuZ8B/x1LceIZpVFhyvtvV0CB0oHS9VL6+09ko0JOzid23u6pUstn4+ohDxSMAdc/WQxwPTL9CzTk2gDx1ob4++NIbFKRsAdZ1XSmy44msGQTI/fSzpb738UK3i1qzs7nOn86lHoNMdwqjnmazmQ0RPZmfWN15RqjrOxTsPsOXjn++QvXiuoovgHOZKwfM4jneH5ThbV6tlGw3mk1jfe1r7+mDD9/VbDb2nQC7Uuvlva5ev9R6ca99Wdn7VXVX9+tcn3y+1iefb7XaVqaqKG2nCDqNUA/PeppO2HFAc5BnB4M5I1PaTEbUq2tpehQm6TbVcgHEpwFGA2IgVNzrJJPCnh48eqyzBw/sHigK6ubKny+89TjrDabzKuyZa956nlNWEvelc496j4uHTKMVKbg3HTanRa3Hb7+vX/vrf5OdJi1wftN/02jPr61AW4G2Am0F2gr8SAVa4Nwuh7YCbQXaCrQVaCvw5lfg4n//P08uISiAYNKgvBhot1isLf02RTsxjJVsM92SktzVOjuJzTlMUs90AugHSPGaggCAB6TuapPUWm4qJQXSDYZu4V0dqdtBzSEl29zgbbIF6AJe0WS4CqIq2dbvqcY4JhUZGnAGvgECARnAEPyiW2DwBjCMIuGgeNzRxeOJ3nn+RE8ePzIwCjgGPpmNw1J57ve1ZGR/0IxEDBWGQzu+/a6rNMn16tWVXr16pZvrpW5vEm23aB9IzHrw1l7oLfZAta6BMZzX1NRT2QA4PMaRQUsfjufKDVLRWU7qlhS3nzM/ixQzQO+YUjYQzFpsos3HX9Jcm3H8Oh/8dxwE2HxDk851XYkNA/yRdDPQzDUR9sO/GCzo/8a2fNKtxyFwDtOBieZyDjsGsfALAwGHvZ4CGzboKhFSqDaArgMUc0AIDATC398vtVit1AlDnT86N8cuSXSDePVeWZLp7vZe+3qnkwb6jYZDBc11d/TuR1nv8GWjK0m0TgpVBLVD3+qP5mS92VpTgHXiawDPsrNSILQNc2y8u6bqII56hMeRp+i/iMs2uhHTj1ia/6gkofVBIyZQn+YFjK1Jx/Ml5mq2dQt05mOksIennJ/N5wHMPjDwgNqjyLXfVzbQEk0J9wBamOVqaUoGhuUN4qGKQ6XNLtP8/EyT6Vir9b3yfKNe/6DhpKMgQnNDSlW2xiUSsztL9+LU7Q9GGo9Ryzy0v//en3yuzz9ZKEtrW0uscRoprFWOEwYOCA+g3ShOUCvYYFF2BvAMQa2C7/lLnUjU7fjf9TzhbPdxBPyMHFbvaw37XdXAzTzRyTDS+Tw2uL1do8TZKx52xCXFzU6y2V3skSW93ZXNz4/cc93lueAudlK3rj2hIYZqJTGoT+ob6/R2W+qTz5f63kd32iS5Th+f6uFbz6ReT6kNt+xoMpno4cPH5nqvykJh1NVoHNu9gRqlwC2dsqMCyOrqnpr3KnNzbaP8YN3dL+61AiTvK334wTv6xV/4WV08emCJ6aoBztz4ZZFpcXerxc21sm2iPc24Tl+bdK9PX6z1R39yq9c3W0t/87wE4D8676kXVgo7NAQAvt4Y4N7EC89OlFHc03RMw6fU/e1aaYK6JlY8GqnY1VpsNzZUcHZyoslsamuTZz2NE3a7cA9QX3zmJJw36VbbLLX7COc0z31LOpuqBl89Op262S3i6ygv9sppKu47wqh08e4H+qu/+bc0nbUJ5zf/V432DNsKtBVoK9BWoK3AlxVogXO7GtoKtBVoK9BWoK3Am1+Bi3/+Lx9eAkOBbD6grzQvMYDOlAQkVaPI4Ox2U+iwO2gywsELnHXACbTDSeruTk8cF6WUFlJedbQ7MOgt0q7umioDoJVu0Ua4zxZ9whHg+mA2tuaTBo1MfwFg8jTuzoCNu0ePQ9v866P+wLbBj8dD9QZAsJ2ikGGBDqhtSB7/M1c1wDqwhORwCACPDOxkyU6rVa7lfaLF/VbLRaL7+0TrdW6pa3QCljhu2C9QLjSlRGjpUwvzmRojND+1KUJIzB48EWpKB3Mz/0hisHFXH+G16W+BkI11+Qu4bKfrbmY/lwY2o2iw/33pED5CZxv9aMoMP+ajy/lgB+oeEZ+Z599rTuQG5LrCwpUaQEUDij+SYkWZgat5YJ7qgSajoQFTk6mEgQHFsOsKFBLmgwE1ri0xC5zLikrV/mDrazKJLd1M8pWvydNcWYJTWAb8TmZzRQxT3AOwvCKmdyhxYufK89yBci0lOYn6VHlZWdLSB/yRSnX3LYMceQHlOHsAM1/nzln/emf7DuApjMHlY2Lc6t8kNwHfKFd2nvK1Wgz6vl7NH71DFGMpX5oeAFL79i4Kkp4D+N3Oasw/kw8Fsu8hiYe9/TzAPQoKS/LuOc6dW5I7HWVVrSX+cFzfNQPe8PlK/aEU9ffqBrUGw44mU4ezRbnXYlXpfoESYa/JLNb5+bmePHtmAyo/+fiVPv7olV5+vtViCSCUUJXQOBjFPjSSIZe7gvB1sy6Oa6NDShv1Dl/PP3fUDwNTZph2xYA0cP2o3gBEhxoN+hpEgfLNRvlmrXE/0MnYmxW7slC3u7MU7ygGVAOzudd8qKjvSgD1+x/qalqYRgniyffSErrUr94V5jcex6gmTuxZcHO71OvXCy3WqVZZR9siUh1EGo4Hmswnms4mmp+caTye2vvs0cTYdaq1K3ge+CBJGimWvK8q3S3ulRaZQgBtN7QmwWp5Z2vhax++p5/51jd18fjc6nLo1DaEEGXLYU8aO9Xi9lrXl6+0vL1XmZcKu32Dzquk0uVNpo9fbPTqJqE7oXEcajhE3cN9h28dtQeNGHey8yjilqE5RGociJxscDjjYqeJEypFc5HtdPpgpufvPtFkNrZ7uSwKFVlmKXwS3D3WbBTa/cI5bbYb7Ujn27r2FDPPOFzopJ6t+djcg+iU8rI2j3+JoqOWzp6+p7/0a39D8Wz+nd9uHc5v/m8b7Rm2FWgr0FagrUBbgePvbG0l2gq0FWgr0FagrUBbgTe+Ahe//wfTS6CDbT8noWbQGX/wzgByN+yqG/l28TInytuxYWbDAeAHkOtbxgHGpHz556JieNtBSX5QmndUVmxtJ+kng8xZulOeoC9wNzAJRfPk2mA29/8CcoEcDDLj72xrt8EeoCiaBz6PxgCX9MFcv2x77w966vUBWwBzknloCdjiPzC43ItIegamCQGKmMaC5F120Hq1091tqsV9os06tYRzmpCW7BjEMretwVoHs/AtnMaWrgyB8rXVDp1GfVSENO8DsASAmQIENzOAqknTolc4DqUzL6zhGwfKPh/xCDwdNB8Tz5ae/SLh3Ayrc1OGUyYjcYCnLzUblg62hG/j4f0RlYadl/198/XU1wA97+PpZaAzMLDXY8AcOgTWQt8SzOgUbJAanw9wgnsiFpgcx6S+HY6b0gSnbZbb0dEoOD2ZGpw0kGeD+1xPMewP7LqSogXI8cd8y3icSSyXhaqyNLCPizYpdlqtt1pvt1Y1wCQQEPBHk4GGCsAZrQZNFEs1s+74uagDrOAAu9q1GY0+w2v6I2Fn8zFbh6FJ/3qi1BK4uLkNINbmYQaU4g+2xkeTuLUGhaSqyG3to3UhiXxMC3cPe3X2tdUPWA2gDiy53VG1R0lQabktdbvKdL/OlOS5K0SCjoZDUrgAxYNG467G01BRv2s1YvjcJtlp3zloNBno7MFcDx6eWaJ1cb/R/U2il58nevW6MP96fxhrMh1pNAyUp6nurrfarnZS7V5qB8mk7IHutel2WCMMEIwHkalSBhGqGmAxSWhYPGngyoDzhMGZ3a6y7VbZeqNep6PJsGeQGSUI8HrQD0ylE1nDg/dDpEKtuO96du04dxpRNviSJlPE9wfmc+be4hhJWvP+rNmT+cSOMdlutd5stNrmenGV69OXufJ9R+OTseZnJxoxoHA0sV0e3cAbX+bSsIS8g1WWQIXigmZdltnaYzdFt3mu8nd1lev8wUR/9md/Ul//6gfWlGGngzUvWBYMXq1L5Sk6mXvdX99oeXevdJMY1MZzj14jr7t6eZPrhy+WNsAPrVEQem3hvraDoYOuiIR3ZQ8SdCwkzFGXcA8xgHS/J70f2tpnoCtu/WfPH+v9D5/ZvUqzhOudp5k9t3o4/Ad9qytJ7iTLtE0TO36aJQbj9+zaKJVkhTXZ+CSDWGkwcZ9xz3PfWXNnf9D8yXv6pV/9TQ3H0+/89u/8Tjs08I3/daM9wbYCbQXaCrQVaCvgFWgTzu1KaCvQVqCtQFuBtgJvfgUu/v7/1LnkNIGp/QgohuOU7eelJSoDtAKhD47alTsxIIvEJSnOQ8f1BJAyfKAV8LYOlFcMCqy1TmotlqVWq53SzKH0kdfUlasgAC9ADAPONfC4Y2CD9GKJJzQv3fO8Z1s9qWScwbF6vYEBWYONZaZOZ+fQhi36w45mM4bSoQjxpPQoZuDaqeIhW+Olxf1al5dXurq612aNm7nWZnVQkgCPnNcClGFCwEBAtnltO0GT3vNBexyvDQUkJct28opzZRu6D0Y8JrYB0wMGn/VC+3uGtnFe7s/mZ5Lyrg00A3e/HADY/GJmeosmpW3Q2MfdAXUdvPsxm9mZvzumlhtlhqeYG9jcOIkNZDdOZ6C3oe3jAEGEKqEfG9AO1wewz4YGBmgz0If0bQgcjYfj8EC0C+YdNtevp2CHg0jTyVBxTAraRtDZdV2sNzp0uVYTSzkzlJBkJtB9OCDZ2zNoSKr1OHAPdTCpYPza1PxQM2BwZ4MAN6SXS3QGDp0BY6zNNAXqAsbwc/sAQYafJUmmkig+TmIgcdPO8KQqSWOgM8Cy8ZE0yecmZN2sER8Yh1cY7ceg17eaAlXxdTt8RT/CvcXVBcKHrmQocTgXBgapP+cbx7FBWupWoiyoKwPZ8XCoXr9vX1ei19hken270dVdqnV2MAC9STK772gGnT+MNJt3NRjuNRhI/RhvN7sPXHtATro3iDQcDRSEXHcaM5H60VjrZaWr65U50hkgd35+YQnoTz++1Pf/9KUWN6W0c4hJc4hrz2BJktkRkLgr81DHQ4b8RQac3d8cK+x2lBeZsmxrx4N+BnxcppmyTaZDudewF2g6Bjr7TopexD1Rq8dQQjQwJnZnDfbVHwytjcHuA5oJJMD5gSG+Zuo5iC0FDbg/OZkqHobq7EuD12K3REXavbL07YurTD/4dKN1ulMvHmo4nagHaKY5ANzu9TQY0Ljq+Y6GQ8d2LDAMkEbTar3Rar221DBrCrjqA0hrzcYDfe2Dt/ST3/hAD89PXfuBq8RudJpPNPoyH+qXJMqTVOlmq81qrXSLb5tMeqiwP1ZaSS+v7vXy1ULrDa7uwJ6ZiGZYd9xh3tTCYc6AUh/2SaMIeEy9OgpVVnvfabDbq9fv6Z33n+r52xfWNMJvj++5zEmZd20XwwBNThiYd51nc1EVzfDTwM6HBk2aFVqtttrzvO44nGbYIDtE2AWzZ4Ag91cNcH5ff+5X/poGoxY4v/m/arRn2FagrUBbgbYCbQW+rEALnNvV0FagrUBbgbYCbQXe/Apc/JPfjy9NdUCytgtg9EFhlrjtyFyvbIPGwQl4HKJAmA4s4WpgTQAktlF3VO4CrTY73S9Lrbe1JZwZbFWWB/MeG9i2RK6n3wBBvDzdy2cdmJC2A1jw77CbiG30AOYABYHceZz5cL0iw8tba9A/6OHDgZ48nenkdKDxhNTt0H5uWeJG3StNStNjbNaFbSvfbgttNvzzXnkDiC3UevDEMcdgKd0ILQAQ3AceklK2LfQ7QBGpZU828z4GzkmshhLa3H6/o9EIkOiD4g67jjJg/Ir3rVVXwB9PeAOmAL4Gi21I4Jd/uC4kfq12vrffk8tdoPHehrYZbm40GOZ2bsC1px4dRNv5Na7tY/LZgfXx8/ytw3Qn2A6OTR8CyDMlAgMESZ3i1natAdDZ/NukdIFcDHokAWtObjQsQ/MxRwED4xjyWGmbZpaiH8ZDjUc0EUIDyXhxAWOz6URn5yeWoGZdcEyANcAf6VJUGviOuQakd+9Xa60TH+SIYiMvCnvxM4HG3Q4amJ45ifE7J81gQQ7aGgk4oQFn9mqGwzWJahscaIvUByseL44NCsTLHDG0LXL3MalOEq5dd14D6QDOgHOuoa1nlBB+MVSWhfYMvrN15oM7x3FsCVyLtzZp6cajYqlUgPPtKtciqXW9yHW3zJQVKDdYEzRtuhqPpbPTnr3iIWpi0taszY7qw04B6fTx0AdoFpkN1SNRboMCa2kYjzQcjs0vfnOz1avLlW5fp9os9qpLV2IMaTqwDtiVQNPjUJt6Az0K5wh4tuR3oxrZVQwETVVWhQFS0rG0UYo002a5VZFWLGkN+4FGAxLu/FwSygdLPQ/7obhS3ATUm7VA04uaoHLwZDGp8L4Ns6QhwnGi2jl/MNd0PJTqUmWyUZGuTdMTRIF973JbabEB5pdKyr12nZ66vaGiwVi9fmxw1QCuucwj9XG1H1ARFT6QksGA20TrTWofeT7QOKGRcnYy0k989W198P5bGk/Hpt8AxlY7YCzDGjNfz7jlWduk8PPC09mszT0DHmsVO5lC5W6x0WcvrnR7i2s/1CCO7fmNgqPK8cR7I4rjBRBzP1nDqEezIxTh5yQrlaSVon5PT56e6u13Hmoyja0JwjNts97q7ubOnjXz2VSTydjVJAwmpNFzqO1+HJlOh/8OFNommYoSNY176PlvBo2AsqjsuUjmv6gqpUWh6cV7+nO/8tc1GM+/8zttwvnN/22jPcO2Am0F2gq0FWgr0FSgBc7tUmgr0FagrUBbgbYCb34FLv7XP5hYwtlw7wH0AwB2/yyuX0vtlsBQ9yADTwBMDHgD8gD3koyEoJTlgZbrSsv1TtuUgX7oD9yd6ylRYCQACd2CKx982JQn/YAZBvVwHnfZ8u1w07bGi8SzlKSAEH+h+ABuzU8Gevgw1sXFSI8eTjQc4RT1BCEp1iQpTeOx3eRaLnJt14Bq0sgHO7eyNPRlMBGwCZD1oC9KBgfjZic2TQapatLLAHjXMABneAGRSGFP50OdnPQ0jNkuX1mClGFjwKlDHSrd1rq7SbVa7rQr8DvjoeUN/eWu6R/5VYwkNQDXgPOxRs3Qui6NAWq794GB5nT27zcFRuPYtXo3uWmD22YFMHLtkNoG/PEDfJCgu58NYbtPu0lRA495AVIZBggkJj0KyLIUcvPz7DoDVfFEH2qN44EBZ9LmNenIolBV1+qZjiO2r+U4SPsCqFh/JGIfPDjRZDLyc8d1TBoehQL1ZkDbrrTjBTjf3C202mY6kMo+yK79er1WXvI11IJr4P5u1gYg2q75QZaQrnb4wfGEO7w3YGeqAG8ifOG17nIvuOf5CO2/gO64li1FvLNdA5ZmNtcwaeAGvsaxekFXHRQYXPl6ZwlhA8zygW+mojBIS/6Xe8SHXvqxdLRJC90sM91uKl3jHWdoZnFglp/hWC5l1GPQXqiTaU8ns67mU4bMdczr3A0PpvDAe1zVpep9aQlsQPEwRmMy1mQyswbL7W2iFy+Xuvx8o/vbUmVKn4PzoREEQEcnEmkc902LEveB6zQWXIER9zmXnl0/QL4pNWpvAlgd99LqfqWbq1vlSWnDCFF1DHr+wsUOzB6Qqif13Afc87MbbzMNm05gqoaiKu15AQRlzY3s1ddkPNRsNnJtS5kr3661KxJb94D23WGvTVJotSm0TnZaJjttSynoTzQcn2gQjxVGDM1z4AwoN++2rT0S9zQZaHzstN6mWq02yrO8UXgEOjsd6Z23Hunt5xeazqf2bDUtTJ4pzxicurHUPc9T0vX8PIC1OqG6QV88ItfrTNe3G1NTALtZ//eLje7uNtqm1JSlQjLfdwmgSeEak9IHYh/2pNLxMEd2v5BGplk4m0/01a+9pYsnJK9pyq3smUx6e71aW9KfhD3aHB/U6bCZdUayHyUOjQfWHLoaoDNKD+9uNQaSRk1DujktS23zXOOH7+gX/tJvqj+afed3fvd3W6XGm//7RnuGbQXaCrQVaCvQVsAq0ALndiG0FWgr0FagrUBbgTe/Ahf/2/8xvQzNH9s1GGR+39qVBZY8Ng8uUBHI7GlkHLpsFydxlxU7S1aizEhSaZOwrRoIg8cY8Akwa0BTTRIXCBcoNO2AO3QBv5AJc8EynCpiy3rf0tZ8DfAlSSqtNmxfR1eBo9R1D6enA7377kxvPZtrNh0qDAF+fN1W94ulFouNgeaicLicZ3ik8a824VFi3AKauduZ8wYYHlUYtiUeKF4C3vemyjAAb1DX5KvaHxhm55HkeNTXu+890LPnM4V9UrhrZTlOV9LLQNOBJaqvLrda3JWqy8BSy6SbTZFh5P84yK/5dWwPhCa4Ckr2iYW8nwPiBhwDdpsUM587+p0tbdzAWofYrnX4EpY2P7tJbnoK2jUSx9Q7sNSYux0frt691ZnGw6Dn0Lnfj8zT20inDRBbshoAfdjb8DsSkjQbMiBbnhoYnJ/MDTizRd8UGZau9ebEMZk6nY5NVwGUBurjrgW+Ajw5Fq4GoO72fmkgNghJkweWYl4sF+abpZFi67CqDXrjQ4Yrc0ZAQuA0SV/zAFu624Ezf44A2vUj7oV2F7YnRzlevpLjMU8zQ+VM58HX+0A1C6MDX4d9zSZjg8vcZxyVOa9Rv+BSqSsd6spALXCwz3lHaG64J0vTgXBfcZ5Xdxu9WqRaJNyD3HONS/1HoDPLEv3J2Wmgh2eBTmaBJmN0KDRx0FDk6gZ7g9MAyj76k/lUs/mpBoORkmSnV69WenW5Mbfz6j5XZ+/6DwA6jmquMaB6PhtrPh1rMh65352kf7cZHGg6GurBrgYSu65lML1HXev2+k6vX7xSlRYYJrgjrMnBDgGgM4C5Sxq+F2o2RuVC/V2j0yVZHuI4BsxTu67Go6Gmk5Fms7GmYzQlPQPLHG9d5tplqfly6B3YPdRh4GShxSpRkpN2LrVK9+oN55qePNRwNLPmSI8hiAxSDbo+JBCPOM0KiDCtHlLGu9o0LkDkPN1oEKHzGOlkPtLFk3OdnZ3aVgBqXxWZijzTdrNVij6IgZrojBj6dyDLHarcdW1g4M3dRp98dmOu/OdvPdbbbz3Wvir18ccv9MMf3mqzzX1wIHTenmtcUz+//Y7GBkNOQ/cw13trxECmHz8+1de+9p4d4zbhmbmwZy63AdCb/y7QPLDmS72z68XOBP6G1DcNiul0pMkotvtnsVgZrOa+4RlFEp2v43vyqrR0c1aUGpy+pZ/9i7+hXtwC5zf/V432DNsKtBVoK9BWoK3AlxVogXO7GtoKtBVoK9BWoK3Am1+Bi3/2B5NLS+oxwMyGsFUGloHCrmcGknYtVVntAM21smxnSeO8BBqh3egozQ9KtnulmWy7Nulg4nU2+M+2hJMkJrWH29ZdwAyds4FTbInHl2vJUk+h+gunr7Tdlrq7L7RY4HiWzs/7On94okePTjWdDtXtMCCwsm3bm02q7Tb39F7OVm50F67M2FWmIvbkLtoMgzANbTLEFRiEBCybMsOGCjqYNoWFJYMB5R4hNRh9jPAZJZZmJ7F++lvP9ez5RHmJY/XO4DcaDryp+32k1aLW65eFkrVD6M6BWqN8AH968tvAZjOlzryrJJ+PuoxGf8ExAeeO4WVL5FoQ/UsgDbg01Grfa5HQJnh4cO+zo1PTcjgX9fMERAHuerhrDZp66pkULMfpwxhJenItGcqIvsA913yfDzZEDeLfZ5qI0dAgoqXn+VmmOhjb1wKRPZWND1iNK5eErw8tRDVBahb4f1QPcN5AWkApIHabF0oL0sy+7tAToDnwlD5amMqOCXBNHXA9rwF9ae7X1AYaknimCcIgNVLrXo8jbEZR4El8rxsu37BJ43PuNqSR2jAI0sA9Xx81CXmut4u9OZe4PzS3sUHCqKNhv6M4It3rwH1vSX9gKslaoD/rp6MkyXV9v9Tl7VLXy0TLFIc1x0Rjx/U1rGNG6LkZxR3fk7ijh6eBHj3o63QOOCUxnSno1pZU7uGKnuAtnqjadbVcFLq63ujqKtPd3U5ZAnjcqx8BnBlCR8MhVB9tCDsRGKLZJUUda8zP6UUaDYG9Q/MIuz4H3Qlgn2dIpm2S2n2WJbmS5UZ1UXry+7A3RQuD7kZ4nPEP70q7gXk/9BoRZe042A8ioCaDGPnfwVLVuMFn07G5xu2Sm/+ZIXal6qqwpC7XfrMl6Rwo7EfKq53yaq8V+p20VtQfa3b2SNP5mQaD2GsUD2090yDB30xjA1UIx8H14VnGWoD75slK3c5Oo3HfwOzJ2akm07H5rk290qT9t2lqx8KaxK1c19ynkfJdVy+uVvruD2/0+dXWEthc27OTsX76J97SO0/nyreJXnx2qVeX90rTnTdSTKmBMz4weA00Np89uw4C3Mo8yysD8u+8g6d7YroVvNboefgZwHOUJeajxnm+2ajIuF57S9KXO1dkcA+gTen3WQeu/fF7ggaRe8OtuVjvlGSpShLS3IeTJ/qJn/9VBcPJd363TTi/+b9ttGfYVqCtQFuBtgJtBZoKtMC5XQptBdoKtBVoK9BW4M2vwMU/+qf9SxvuBliGShnsdPBGus2dxDLQnBfAIgfKRSWHzAaegVy4jQPVOx8gCF4FINs284Jt4r63mu33JEFNT2tArknbWrKadCvvi7ZCKnLey3J0NtBMOFW7DLgqNRgGGhvEIc1K0nCnLC21XZfabACNtXYVHmZ3MfvPPsJmB3KAZICzg2V0BByzJ72B0YealwNgXq6Zdu0IFNTS4JAdHMrA4hDg3NcHH57p/HFf1W6jLEvcH2ywEHCzV552lSWRFre5uZw5Z4e+xnk94dxkcj0z7ATJtslbYtlVD4Bo+7tmVuXl0QAAIABJREFUUKBBcJzOvAA/BptRWhz9zlxXv87HhDOfOwJq3L6cGiCNpQAUHYQ9g1QkGwHFNAgMbDfwGZAHcGaoGFvu+1BAYFRxTIo7rKWBwbBJlCMGwXE7B0BWH7JHeheHMUl6Cguw498BWHyvw2zWl6tLXPvBC5i1s0FkBcnSZggaqX1P0ZKC7Vqzg0St+6g7Bqjzwj3SNlzNmiJea0/Vl+a+5Y8Nd2sGLDaekS/UKyS2AXjUBf+x30IOnO3YIwYfAicPlmjFXUxzhPR3D+0I0Ly7VzwMNJ8NdTLtaz4ZahTHOnQjJdlOm7RUUXKhfQ1t00J3i7Ve3y11vUq0zTl/b4TQKPGAPsC7+TtTxFDTg6ajrk5noR6ehjqZBxrFDHXsGpBlgOOhE2mbdXR3X+n2jgFwpbIcAE8JuBakjt2xjM+9H3AO/GyuLz8HZ/lIk8nEkrSoH46DFLnffSBjZXUAeJLo5ToAnPNNqjrL1WXwnXVC/KYbBB2NhzQ/zMHTNCCA3iRsKQuaC9al+6D31U79KLQhgfP5RP2+NwJoJHD97LlT71SUpbIst90a6DKCXuRrKC+12uZKir260UDnj57q4cUzRb2+X+chcLVn57Feb5Qmma1FV2x0tLP1xOBEHhMcS0fDUd/S6vjKWSO7ojBIzc/g/Ekbk/xFccHw1foQabPd6cWrpT7+/E6fXSVabEvlPJMFiA/19Hyid5+c6Gw2tIfn/e1KNzcrc+7TsOO+pCEDWPeBrL67wXZ3mA4j1Pn5XI8fnWgch+r3ZMdKE4nrZLtRegMdbABioTLP1SXVX++V5KU2aWVwntpx77OGaCj1eEbw/DL1TMe91I2ih/PMGZRZ14qmT/XVn/sv1emPW+D85v+u0Z5hW4G2Am0F2gq0FfiiAi1wbhdDW4G2Am0F2gq0FXjzK3DxD//n4NITzZ4gRXMAdQQUFwygqvATNwqN8qCi6qpmcF4dKMv2BkXSHADoA9mkSDJvs3t187xQngEr2c7NVn4Go6EzOKjIcZhWlpgDCpPqI4Vck5ouO8oBzqWnQaezkcaToTpdBhQmUgdXKylbH3YIRMnTWlm6t6S1DQGs3XdskNWSvQ1cJpnXQDk+XwHpAM6NRtnsGA34lWlB/Hs95dzoLhpoy+AvA84My+tJs3moZ2+PdHIWqD7kpvewYXC9vr1nlkK5e9I+1qsXPoiNc7bwMevN5qH5e/HvpqUw6kyamVSyA2dSv558xqfbDPxrtB7HwWZ8BAxbIpk/XySkPb1+dAe7K7ujCDDXlSUSeW+UFgBk9Cfmbd3XviUfmI1POQQey1LINqRt0BegF7hZ4miuSPO6Txow22OwHL5nPvIKSGBG7shG/dBHo9LRrnQtAj+L9YiuA+Bsn7OfiRsb1QlJdNZobgCZnkZW4ID2AXy8t83+6waecqbQIGWAMoMeS6Ajf8f5BHa8O0tfeyrTGjBdgFlp33NsMJh3mXpYWt/XFsATeE4zBYBv6dx+X8NhbAoPksd4mHd7YvaVDlWmTpWr16kVDwLNpn2dnsSmhXlweqLTs3PTKdzcb/XqeqW7da6i5r4KTGOzXG11veDvU2UVuwOA6DR43C/usJl7lQaCQ3TWAaaLYV/mdH541tOD06Emk4EdM6AVF/DNXaHbO7Q01MkHQfq1A2J2DfSSMManHNGcqncGQPEko1eJR7EGAwZ2Ns0GSx83zQIGMlpzoBkid+goSQutlxulm0T7LBOrE80IzRA87axhgPNoEBjwdjc0QwPRjrAOvYniqfqDduXOAPgJOo3ZyPziexoTNhyVe8jBq7mXjaSzHnvI4j31nqTmAs8q7umhnjxjx8LbBpw9nQ7IRb9Dc2trKXrWKc0F7l12ijAIkhT4+YOZuaPReXDvoFop8lxFkmq7WbvvuHItCCs7r2qVdUfb7KAXr9b67g9e2cdNflBxOGhnDN53LRBIPp8P9PzJiU7nU9UMzrxfar1O7XnFwEYc6nTWjg0a7mGaEmhazk7HevRwrtmEpH1Xcb+rQWSr25osdu9xHbtoZ1C97DTAzX2QVttUd8tUy21uQHowGNj6MvCOO5pnFb7r0HcasAZRM5lKpOLZUCqaPdXX/uyvtMD5zf89oz3DtgJtBdoKtBVoK/D/q0ALnNsF0VagrUBbgbYCbQXe/Apc/C+/P7yMSJ7i2KxJdjbwd3dQmhTmTobxGfQE3FUdJRmeUYAy6U/ZQKvDHj9qBI5Rgds5LewjYJnEHFu7Sa8C7YDYpraogT6kpmsVGYAbwAxsBSIBv3sGTjiGJHUQOBgedHIa6PGTsQ0/Y6t3SWo4J+HMoKu9+ZpJSaO/4PhwM3c7oYE4jgkguSuBcI2OwtLWzatJGbvx17emB53QXg7GfcCh+YBNe2CE2F5RXzo97+m9r8x1dh6p2qUqy8xWEelLjqfT6UuHSNvNXp99utXN69RgpA/7A3S7FMABc6O8cFWzQ3DyusBt02o4lPPotX+RgWv+3iKiniq3pK35iB08fjk8cG+uZcAygC7qkyInvU7qevflwMHm/NBd4BUG5ro2w3is+6vJ9e4dJgbdUIP+wB3LAFmRiiUVGjkAE0PPAJSxAUobuEfDIwx9636SqN/rG7D1gYbHQZY+0BFwDBCmRg65PDmLXTojNVtUikLSqD0Dr2zft+GOKDLqypKlAGcaDSQ3zVUdsLYrH67WpJmByBwtwIz3NNUIgy/Drg1Sq6ud+cY5R/QIR9jGuQJgzelsMD8wTzUgFtB+2GWqNrfqVRs9Phno+dNTPThz7zH3y2A0VTw9NXXNq6uFXt5s9eou0zKrzedLE2a1TnRzv9I6zVTSw8BmDWQ2X7o3UUobOufe5GPK3ZPanhIe9jqaTYHdQzuv5TLXcoXXmZQ8sPCojHHI6rsTuupFHQPQeLmncWxpZIYGoq8wtUKPdUTDKFeeZwZip9OpHQcDIQG9O3ZOoPHZ8SwpdHe30PJuoUO1E+MGB2GgXrejisR64U5rEtTxMDJfNOuI3Q5h4M+XbnNONEe4PzxxHVoTpDcg+cy9X3rDwhL3PUX9fnN9G6re6VjDYpPmWuF9r6R4Otezt9/W02dPLZ1srnWc7Rx7VSlLM1tv/rwK7dzyLFOWpTbs8id/8ht6+tYT7epS2Xal7WphoHm9WOqzH36iTz+/UqVIT5490+zsRHl90LbY66PPbvQfv/tKV7e5QX/ejyGtXFLbydBMW6T23MOcL9CZnQab1dYS4w7u9zZkEdaL0oJ6c8+h5Hj08EQnJ2NN4p7G5mMPzB+ep4mt5Xg00mgyMVAMXK/K5meGDB086Op2pRevbrRYb+3YOC7TbfAeJMEZLttFpQSAr9UJIsWjsT0H8If35k/0E7/wqwoGk+/87u/9Xjs08M3/faM9w7YCbQXaCrQVaCtgFWiBc7sQ2gq0FWgr0FagrcCbX4GLf/EvH12SRibdySCnLK1UmiIDcAWgY2u+zMUJ+DBns4E6YC4aAj6S6iOxDNRx1/MB+GhpNzygJFXdHYzmAqhtHwu+Hh2GQ26g9aEGqKFCaKDxAYCE71cajXuazYYaj1EzcAy50hQfK4MAGSa3s+8FNqPKwIFrIeBG0wGAczczw948TGwaC7QQPYdmpoXoD1QWO63uGfq1M8cywPk4TA+02aiWnfU2/x+Pu7p4Fuv9Dx5oMg21TVam1OD7GFLXBQEdukqTve7uKqXbSkVeGzAnAWjeU+Bl4SlESzkDoJ3lNIMDAeAAQYfTx/cGzJpz++hrJiGKWuOLYYyekgZGAv4shWgJaodzNgDOBqExxG2ng/mkHYL3SUoipEVuYgoJks0+SJCfb6lr3BCgZJLAQHr8sSgVANToDo4DBDsHSzVPJrHG45HD2yZV3OcikH7NC1kTBJWHDa70M2MdAnbzguQ4QJx3JHmMLoH0vTcTSDWHIbC6q7woTVlQVKS23UsNeLa/ZxCkJZkJtzrURqfCe1l62wYL0lipHGi7/NvS1p6krSwZbXW1BLEntoeDvsFOYLi7iH1Y4GiIk/qgSIVOh3s9mUc6n0Y6nQ81GqEk8Huk2xuqG4202ZZ6fb3Wi5tEL5eFbjfsJnCYvN6kWq4SZRU+XJLMft/ZED5Szg0cdzd1o2FphiC6VoJ0tjcjOFeuGYMxzR5C4rtRslDbTgcnsQNfPL0AS5zNQEWg82w8snQzqglc3lxrA/x7T9ZyHb2hxU4Ho/s64DsWx8zA0Vx3d/e6u75TkZVij8UwChVHgek1SJO7ZsUn4HlQncbGwTQQ47ijPnUlad+PXGtCsh/wHDn4537h/dFd2P3fDAvlWLphYA0HDi0rd9okubZJJQV9nT9+rPe+8q7OHz1sdiF4k4b7zYBznpvOx/3N7qJ3P3Vqdfr61z/U87efSftS6/tbrZf3BnQ3q7U+/sEnenV1r95wqkdPnmowmepmneiTl7f66LM7vb7LlBYoMLwbxuoD7PrAUtfimBKHe7DDjgQGeEbaV3vTirD2ou5Bgz7nx/fu7JnALpP5LNZ8OrJ082zMKzYwvd+VqvLczg81yng8sfei4VKTSt+VptZYLLe6vltrsckscc+9x38jjrsoqDlNCa4yih7+G6EOAwsjO5Z9XWr44Lm+9Rd+XVE8/c7v/d2/2wLnN//3jfYM2wq0FWgr0FagrUALnNs10FagrUBbgbYCbQV+TCpw8c//xZNLG66W5sqyUkXONvNmYJnZHVxLUKHYaEC0qS92qAaAz81HSxnXlgrkD/AMsBkFkQELHLtVUZvPGWDk4NmhM4DMNBLyFDDgC92Bg8OuRuOuZrNIs3ms0ZghgaSeMy0XW2UZIIQkpAxe83NRV5ivGYht0BlI56DOOFyTyg0iNBJde43HoSYTFAgDhbhzN6XurjdaLXLVVUdBB1iMqsD9rN0Iz6oPCuyzFd0GrnV1chLo/BED07pKs42KPDNQxNZyNsJzDFkGGAVCDs0VfXeb2HBDUpdBJ7L0dZ5wLUpLgZsPtUkTA/7QWBwTq3ZMNmyxSTbbMEPXcNjXBY2juYG2wGugK9cHYIuyA4BMnUFZQELgqSelD/b5ISArIu3ripKjQiIKGAhJDQDq/Dx3SwNleQ8SygBIQKENDzSXtaedB/FQPWhhx5OidVXZMQHRAVQ/6hT3lLNDStKSDBg0HzN1tbS3HazBOIfIXCM0AD6YLstLA4F+TP8fe28Wo1ma5vX9z758S2yZGRlZe3dX9TI9zMYMM/QMnsEYGcFgg23ZYFuywJYv4MKyJVt4NJoRN75obGNhg0ECgwD7BlmWN4kLLEuWATONBpjp7pme7qquJSMrM2P54tvOfo71e97zZdVYjcbXyYlSqCIzIr445znvORX1e/7v7yE1T6MDCD1C5PFcHZrlKnFeDuADpOu6GRO5nLunLEMdgv6F6XzAM+fSNu/0mGwmEeyGKzqVRYpOJpLmUaeTmfTm+UxvXCx0NAfK00BBGeKi9jRfmp71Iz15vtN7H6/18abX9b7XtmhU1QznrExFUbGuO1LpvZ075wwYN42MaUdckp+GwEE7YUltNAvmdnYpfgPdNoSRhoIbLmk4n0Q/adTYUxqzzl3CmHMivU2D5uzkSEeLudWWnQysH2qDAxgtCuvBErLm0x6BM0oaj6GgNIpKrVZr3d1tVRa1gfzQ6zWLAmWsd1dkuzbc39znboCnFAfS0dJTngxKQl9JSrra3aduNwDr26131hrXCl0Q7/Y8QKfBYDwaETznGGBobm8GKeZ663Nv6bOf/4wWy5najgYDw05j57jveJ7hYUbF4l6TgXgkiXFD07A7OV7qlYv7WsxiNcVa1X5nwHZ1t9Z7739oapT58lTL03M1Xqz3n9zqG99+rMvnG9UoVBicajsrxtbW4FzzLzpQo6P9sNOB646+xtpD5sIeLFUP5KUuXMf5LNJinmpuyeZYR7NMxwxXTGn4dBpo5vis81RZnsszhzvgv1Hf1Lpb3erx5TM9v9mpYsOHH6mxe8+peBgGS5PFNYPcA5eBrDYS1Za4u99nD97UD//zf1jR7HgCzv+M/MIxneZUgakCUwWmCkwVcL9vT29TBaYKTBWYKjBVYKrAy16Bi7/4l+aXwDfALQ5YeFAQhvICEokuNWrb8+1zpDkjdT3+Uk/7faO7da31hlQxaUJPAUlZ8wyTUE0M+JYFad5Suy0gxiWQDXKa75ekIH8PvBnhMwO3Emk+87U8jrRYMpAOmBUbfCH5ubkrtVnX5m2ua9gGRCUYk9NAQgCJ5X3tnIDD/OO8vA7EzpaBTu/FOjpJdXrmdAA4p29vtio2veq9p5vnhfa7lrGFY5KWoYW+0llokA/Yev4w06NXThXFnu7ubk0jQILUeZmBv+7XKlQipMOBYg8vjvTaq4+03bT6tW9+pLpsFQWxvCFW6CfarApdPVupq3GpAu7xIDPUyw0CM9oGIDZ9gtN8HFy2AGoDPT7e1MNQQJdmtqF5I1i1ZHPonMwGF0kKm8HVaSpA0HhgSfTioLZhgySYkadEkSUqObWuq01VAYRkWBup18WcdGRuDmgbbMg15XsittOTJG1cOtcgPte9NbctsPHgm+XYsjRVNGo8+PuiItW+V7Hfm795nqaaz1BzMEBybkPfbu5WljzdFYX2ZWmwjmOPQ2BpbOfPurMhc35gPmGGmdFISGIaDqHqCofxTrs9g/5alW1tx0lyMweWMxGOY2/RwzgIT1KYROen07UGOhmw2JWa+6UeLX29/cpSbzya6+QkUZon8oKUHLlBYvzOzR4lQqPBm+vxdaWvv/dUV6WvTRdqU7EDwSXgAc+7stO2qLXe1k47cwCMHnCPRsU4jHIcDMpJWjJ2hLEG1sekbICLGlhpsJ2GCondBsxrTZU8iZTj6k5oIjEANNBywYDAXMvFXPN8ZmuJxDopcnN3j6qS7XZr14Gk+I7r3DlvMTcJja4Sl7t53KW72zsVmzvlkadlFhp09vveICWLyXnmPRU7mli9lnMgKs0HrvN4vgcnzriLwe4hSzo7gIv2gSYakBknvQ0+7RlAiNbE12aPr3yuH/ih79Nbn3tFg+eGZqJQybPcrrelrW0wpYPOpgepKt2tt+Y8r4q9Hn/0kY5mqb7w2Vd1ukgN2ldNoyfPb/TB40uD2/P5scJ0qau7Rr/+/o3ee7zSdu8aMKbtGYdkHppKJqUxjuuSzfZ0ga/zxVxznr+mBnLJaPtrX0pTX7M80ixPDIDPs1gZmpIk0nKWa55lig7rNUCbQiKZHSq4+VnrjQ0NvL2+0Xfff6xn13v1Xqh0liuIEm223JOVAW3S8+wsYKeKDYkdE+TWoBpag+GzB2/pyz/9hxXkE3B+2X/RmM5vqsBUgakCUwWmCny6AhNwntbDVIGpAlMFpgpMFXj5K3DxZ/+r8JJkHuoMYAzAie3mwBhAJoPYADIOBpEwlYpCpoXY73E+A0ScKgJgx2AsXgcgBkTe71yqGShHihnQB5y2QX1up7zBL4NAnfPGkpBLssAAST4LFafswQawteZz3jMUsEDFgQZAqlBSkMo2LcfoYj6kN0kDjgFqC1EDRdNQx2czHZ9FClOGl1UKQzfsimPzhlDFdtD1s0rbO7aRj4P8BhKCoY5PZzo9y9T7DeO1NJ/H5iRlUBig2RKepiNxegl7s5/tVBzHJ7lee/VUi2VmcPvxh7farEn9BerqQG3lOZBeNm44mI8H2aQSBptRGxzSxQZsSbEaNDwkBlwa0icdaslWp+CwQXyWOnew32FmB6YMOo5D8gzNjyqINIoNOlvyO4y0L/aqispANTAYfQSpVhQSpHr5WqC4qQwsLQv8AnzShAD6xZZWLptWq+1eN3drrbdbSznj+Mb9bOnRprFjzLLshd7BvNG+N+o2Qg1dp6YqXdI2m5mTF5B9t9kYmK7RAFiqOjQgzfGQ4GSonDVWAponJINr+/qyqiz1S5rdIxlvwBVvcquy4VrjC3YpZq4zKV68vXw9f0+iG9iK6gXQaynPrpHXVZrHgx7OB712HOjN+5nOjkNzfvvcL1EuPzlSkOTyqr3q1ZUN2gzTe7q8afXLv/6RLre9tkNsjl8aRKSC8ZY33E80gEj+jgDfkrwAWhuS52AjENKaCofBl7YL4TB80jWaXvzyz3063jMkY1EykIZFuUBDgWvPQDzuBZo0QOej5UJZ6nYf8HNtQKOFmZ36gTpyXUnK0gSg5uxgAOavVhvtdqUpQdDe7HeFGrQqnrRII83YhQDg9qkpaWXWFCCf68S6Rg/SYrE2/Y41lmjQoOAYj8c1AUhco4Lh2rrBkXVL04ZkM4DdPedoCsmPdHr/vt754tt6+Oie3bvoZkybEpJGd85v1CycWzf0ajqS56S1VyOEbnT9/Ep9Xej+8VwXZ0st55kd36astNrttafR13M/+Lq8KvXe443utm6Qql03oDOpZp4lh2vmu/S9O9PxvqfnhH7HCPSnp56660rNeG7MsliLmUs3Z9y3uLhT/i6zxhLA2fnU3YBPp1ZxTZNDYroZoboNDdwUVkdS15w7X3rvdKnlIndu7itq0Rr0tsGs7aDIl+ZZoMWjz+mdr/ys+nj+1T/1cz83KTVe/t83pjOcKjBVYKrAVIGpAi/+t2gqxVSBqQJTBaYKTBWYKvByV+Diz/yX3iVQ1EQCpkggdeyAsDmP+bj3VfcM6GOQICAZXzMwjsQrsBkHLMnBcbCVDedjeBaOYhykQGAzj5of9jDUDNDtfLkknt3Wd1KTJIBtmBywI8CNClxutN/VBpyL/aCGwYAdgJiENIlFpw4wcGYpXuc+Bp478y6824GYNI90dj7T0VmgIK7UqTJQyPeQzI68RJu7Ts8/rtQ3QGzUHySmZXD15GymBw8XitJOvRrbrr7d7lVVlX3+ANicK9adt/mUA9Lj0tn9mV599ZQMqW5u0HbU2q577daD9ttBdTF6kDkeq5gbDsg7SeeD1oC0oIHF0SF8mHxo6Wp0GWP9+LnUkWYC8NqSiz6qAzLhbgAZkNBgJHx+3LFPAjpLAI24eUng0mwoLM1JWpmkK3oJoDNNAr6OBDMAmOt5SFjyOoAou45jIrjqeq1tONvO9BC8pVlmr8XxDF3vwGaSOB3JSEM5Z5LupKttkFpdmauWIYMMJXNb+yt7r9A48PMG0t84tN3XW4p6dBUD7dCIoEtAn9E1nYE7YDf1ApLtq1oNDQSaL5iHGWbXMEStNmgNKLfBjCHJX6cTybJIEXy72spr1jqbSa+fJXr1ONKDI0AtmhCjpfL8RIoyeWEsryrUbtamqwE4P75u9bVvfqT3bmvtvUxDlNp63G132m7RtfjyGK7pOTB5cF2TumU9kiQ+kGTnIH/hlHHpWLN+OCXIaPSw8zMlB3A/CmxQ33KWKk/H8wwCA83co1EMjM41I2VuAxS5X1mXo5qFpLXNwHRNEN44JuD+rigtFbtabbXdFTY8FDhZ1Y051HuG9kWBFnlgOpIkQPnh4Gkc+IoN9nN/ogdpzTXNOQCHAaWHhLABYQPeo9M5dioY0snsUqhb56NvecY1g3b7RvPFUp95+w299vorWhzNR00HqX/XPOHeRuvDIEJUL6Zf6dwAxNUadzsNgcapQm43yqNQb75yqlfOj01xsWM4JuqOotHtutLz20ZPrkvdrnFyu0aAJbZHr7c5xM0T7qCy8Xbuf+siHHpZXDdC4/jOeYZQD3cvck8CkfMROM/SaGwgeMqSSHMDzgw+dBoUB55dat9+JrsjgPYDD3M36PV2vddmX9l/J/jzerOxZDeweTnP7Zl9e3tn1zqIYkUxDRmeOYPmDH88f1Ov/8jvURPkE3B+uX/PmM5uqsBUgakCUwWmCvymCkwJ52lBTBWYKjBVYKrAVIGXvwIXf/bP+ZduFhqA0DmPQQIa035lO2hfdza8ar/ttNsCfwEQDOdKNPSRStzJQJt60N1qr/WG1B/gzYE7GBcACY8ymg4HQRwEBi7iO87yUHESWprOXLOYWzvPkp4FXulxuCA6AXNFj6nmcde4ixCTbh4H+Fmi1mbqAV8cmLGf5w+KUl/zk0jzY7QavWYLN5wOLUcSJgazV9e1tne4d4Ekg+5uCzsWXmi2iHT/YqbFMV5jnNdA8Gp0pIamh+h6htGNoGYENp7fK049nd6b6f6DhcqytNdtqlDl3tftdaPVdWWpbZKHKRFP4B2JS4YKorKwtHFkEBC4RpLagJrBKOA2oMlBUQOIAOsRPJv2wVLO49A/U2PElvpsLa0JoDRptIO9DP2LItMlAKlRWACygL0AaBvKFqPlcP7mnMRznNh1J+EM+AbKAi15vaqutFrdGVxE0dJCtn227QOQE0sJHyA1HwOWGR4I3Aaa2ZC2Ym+wj/MLPYbFOV+tGy5Iotv5eIHH+6rUZr83MMj3AMq6Guc36WQHIX2UInGgIBqBMbrg1oFFzwssNbwtCoOAAEX72MA5A+jQTTiQT6EBgvip79071YP7J5onnlTdKqxv9GAx6I0HmR4ckSylvp7pGwyu94Olpbu6siQ/916vWF6w0AfPKn3t1z/Wt0jbB7myxYnyNFO53+vu7s5Swl4YmgbH+ZfdWkYNg7+a9CmKdAPvrIvRMuNUGpRk0MA9iUE9pHQ4f92gPUA/qXAaCfM8sSTsJwnnyH1NFDh3M8PgLInvNBp87JoYLuJvTRjc3OYLj82Lfbu6083qzo4T/QJDS9nFgAuYAaBOZSMtslDLnHuzV+B1ike1DGl67gnUL3QQLFUeAfJdx8T9TJ5N43GgdYnZOcGac8+FqpXKenTRt57KctBm1+nhxbl+2w+8rePThe0U4PUsKUw6uuU5uNNmu7PzA6TS9DG9RttZYv9uvdHdptDNaqfnV6VChXrnjRN94bMPbTjpar3Stii13jW6vNrr/Sd73a4b22UQJzQxfIPOh6GgLuWMvmX0q9McdFMz7Roe1hHXlWtCGpshfwfQDKgHIvOzGV4KiGNrAAAgAElEQVQ5SyK7nlHk246E+TyzwZaHYaQ8P6kv9yBJZ+5ps7x3tTzOs2613pUaaNDFmTUJrq6ubE2ysNzXu0YWwwpni4VOTk8V4sJvO0s594tznX3xK6oUf/VP/fzPTwnnl//3jekMpwpMFZgqMFVgqoBVYALO00KYKjBVYKrAVIGpAi9/BS7+27+UX3KagGAgHEPsLKncDmpaT9X4XlRALKmpGBjIdvLAwHNVDbYtHHVGWTAM0KivSxaTqHQa0dFz4bb223Z3oJRt13YaDcAHHwOHbKgXEKgeTMuBq7Uq3CBAl55keztHbVjQDfOzIKdz09pQQD47hipdAtF93cC2/MRTfuTp/qNY9y9izRah8nSmqhj09OOVtmsAUaw8niuNcq1vSl0+vtF+W9u5MGQQ/zPAOU4AVxyzeTdMYWGe0hH0On8picROQdjr5DTV2dncQO1+jy+60GbdqthJ69tOu41s2/vRPDPYC2AqtnsVm0J9PRiozFIUFmgxHEiscTgLR7JTWgCC4zQ2YEh69zDAEahZV6WlWRmMiN6AOtmwO0vnuqQm9PHggQ09FCd4X9MXCVbOCQBtChVg1AikFrO5siQz1QVgH5f1en1negUGBKZpZslZagjSRVvAD+t6EvGVJSRrUuJhpMVibhqPQ7ryAEr5ZqCcKQUAvpbOdcPbtgDWBvdupChJTTmACgPoGAC2gXTqDRgaKLZmyOiS8NE+NGqqWr3dB4B7zyWHzTndWiK3bGobTuhMLSgi+jG3T3Ifp3BtUPPh/bleuTfXo9NQ54teJ2mjZTpolgL8Ab/O/UIitEe7QcPA0vCIv2lkxGq7RJfXpb7x0Ubvr32th5nCbGGu5KaudHN7o+1ub6lu6ptEsSWLaWQAcJuatLADuAB+5zAfH2qmOBkbD6Y8cQnnztzjrDM+53Yc4Pid55lpF/g3wDvPUoOKrP00Te3d3Nhdbx/HSWKKmaoqDdAf/ufCJ27v+dqXlQFblBTcy1wjrh3AdrXZ6tnzlW5uaBY0ptYAOKNhSOJBScC7z4hRczsHQ2/Jf54hrEVufNK/h4Gah6F75rcOfbs+NBm4cHVHqplmgq+idIqgo6Njfeazb+ji1fvqB5cUR6FBE4SV1zEkEMVKx1qLba11ckoT/MwA55vVWrd3e63WpW5u99pvaiVhpDdfPdWjh3MNXWMu603R6XbT6vGznX0tz0RrsHAeow/88L9l1jg7dNjGxsGL/0SNz1nThpiHGqVPa003oDPPjTQKzK8+z3FJc33dM4M/4+HOZ6nd90BiHtyf8G7S1ewAGbSw50Cosqh0d7czJQkublzobrin63JxH7ikf2qHvy9oKlT2NUkQKGKoZ3ZP977vK6r97Ks/NwHnl/+3jekMpwpMFZgqMFVgqsDh19CpElMFpgpMFZgqMFVgqsBLX4GLv/JXTi6BuMBmG2pnSWQcrADnA5DxVdX4m0M1daCy9C3pvNt1KvadQWESx20zmI4D6EGC2TQS45Zug56jFwHoAIWwAWWm8XB/BjSzDb3cN5Y0JPDJUDCS0ShhHbcC6AIC3ccvEs7AujGFCPB1Cgqn1+DNABRb0NlWn/k6fhDp/LVYJ/dDZTZIa2nA991vP1NdFjpe5jqeHSvycj1/stWH718ZcOYNLUaUeJotQ2UzhiSiW3BDAgHObnifG5TnPKhw1c6GCj56dKT79xcGN1e3e93elNpsGu121C9SHCRKURUY/UMBDHAvVW5K9c2g2PcNFpGA5jjs2rmZgQaPDNwbZQrVDgwUbE33wGtSLEAQCWjAn/PfAhVRmMQulci1M/etqyEJ4lmWKYkZBDYO/4tRKwQO0OJLGRPRgEh8xmylJwldVoXuNmtTWwCB8zw3GAkYDXySyAGCCudJrhkcV9r3sk6SJLKkrQFm0pbAdIPcjoxacpXXxasd+taEsAF/wGXUDqGDyQB3gDbr0g2qRMPiksloNvi5gGnAKonnoW3HlLUMhPYKTKVxc3un1WanAafuCKEBqbim8QnHQWRJUwbFDW2ts3mq7/vsmb78uRM9PPGV+TiJUZGQAuaFGY4ItETv0cqjjoA+wDCKGoBzH+t2J73PulxJz8tYfpzb0DqA52q9NmjZ9L3BUK4lcJR624C+bnDJ4bI2mDvOBHUh6sFdawPLuJzHRDxgkfvHhsWFvjU20JwsZrnBSks449ZOEvN2832sBRLvrCHWlCXTo8iOA1WJg5+dwWjnhkZhwbHVdmwAfGuc4JJHF1KUurrd6Opqq9WqsCZWHI4O4jTQLPWURZ4iPONDZ+A55VitacVA0FE3wbC9sQ5mErH705c/uol7zz3jSDnTXMODHYSRLh6e67XXLpTliXb7ja0zXOJuWCC7DlyjxgnoPUuY2zpGNdG05qherbe6uQE8F7pb03gp7TkJqD87Bfo6R3I3RNqW0kdPVlrd7ezvWKPcw1wHmnYvGmaWZoYFu50Mptaw7t5h+4YDvryGG7zZjY2+waAzzwCUGrNRgQOk5znN16dpbFoUrqMbEOiulz0HzAne2nOD18Ddzk8ux2GP1qSyzRg4tkO7r7iXWI95nlrDC0c6Oh6e+bHv/PFVcqp7XwI4pxNwful/1ZhOcKrAVIGpAlMFpgp8UoEp4TythqkCUwWmCkwVmCrw8lfg4q/95fuXwB4gswO+DL9rDejBG0j/FZWvugkMOBeFr82m192q1ppkbjGoqQ9DxxwAZms72/NJ/8YJiUK23zuwjJ4CEAZYsoQy+oCeIYOyn73bAl9bSxvbUMHROWt2DHNiOOBsDlPShgAYIPcIoj+ZmeX0ASRqHXCGOPbqfSlbRLp4I9e9R6HSxaA4xbeb6/ppq+++e63Qr/TgLNc8XkhNrGeXOxvsV+zbFz5mttkz0DCb+/KiTkOAN5ahiYC6QOzCpw4MMVOAukHK8livv35PZ6e51uutnj3d6O6uVl0zuE4GZE+WM0uZ79Z7ldtaXd2rrTp1VSev84SJmC3wgEtLU4/jBA2EG2f25AW+qr7XpmwMgCWhp0XmQLYFa3sz/xrsBw6iRCDlbN5YoCyglwyyJ83TREeLuYG2qiwMxqZxYkAMgLTZbVWToiZVHIR2vOgSzHPckQre2zA1Usn8jDzBBZwptIF9g33OtAuWjkSj0qm11CsD75x/GAAHuMI167boA9JJKrfKYvzCuQFXYDMwGNhM4hzYDARDeUK6Es4LTEfzwWIyKFqWBscB4YBTS4Na8p6UqGde36Jq9eFHT3S7WivJcy6ymt5Bcl4Ll3CeZAYhu2ovry50miX67V++0A993z0d54P8wdWOpDXOaXX8ueQ7zLVLWrsrK/UsBBwYXqwhyFQMuT7eefrmx5Uer6UhzCxVC+wnJcw5gz+5NagN1wTYDPTj31XJQETnsna7FkgTuwFuHDBNCxoNB+gM0QTaJomDzTQa8HSTquZjQCfANQ5wO6cGKAGbqDdm+cyS8kBHq4UT9oIvHXxmUGDTGUBlwCPBfBzOJP3LurGa8jkG9233tW6ut7pd7bXb8zxyD+OcgZ/zSHniKfF7JV6vxCfx7Clm98IIlTEDOcDNAE+SwQ7GApvtZ2iwZDiQG9DMcwR9y+JooYfn93VyvNQwtNpvt3bdjpYMwlvYGuGMGN5JrUjvo9IYvID+kK1n4D7amKvrta6vt9psKm1wNW9qbYvW4PnpUaTT45nSbK6ykh4/uTWfeYwSxDzM7t0ltR2kN8xszRPXhOEY+Fu7T0a3NHCXe238jNtlgsrEkzWqcK3jambXApDZEv99Y8/K+SzXfDYzUMxuCO5L0tI80wDPrmnQ2DWfZTO7n5raKX3qhsT6xtLss9nM7i0UPjwL+dhtcmGnAQochmn2BpzPPv/jptT4uV/4hUmp8fL/vjGd4VSBqQJTBaYKTBWwCkzAeVoIUwWmCkwVmCowVeDlr8DFX/xzp5c2PMuSzb3BYNKPBttaCZXGvvRUVoDmTtfXrVYrBgcyqG9UzgIwbYu+e3ewBCgDm3Pb3J0+g4F6QGcGCQ4GWnEzVwU6DvQZuJ4BzVDRcc+4sWwHXdyvJ+Oks9HW7NJ+DkIbyBgNCYAYd0wOOPceMLJXmA06uh/r/NW5ju/FSme+OU+3m0q3V3uVu0qB1xvIjJSq2Xq6fVrq9qaypOU4l83AVph4CjNPYTooypwaxKWu+dnOw5ylofywV5YHOr840aNXTjUMtT54/4ne++5W+700n0c6Op4rTRNLFpb7Uru7UnVB2hRDgCev9SQAPFvYGZxHKtE8yoH5ifk+hnqZUYD0ceCrRJOCV5hhYaNuA/8y4NcNHqMhAHBODZpGBxhkrlq3BR/nKw5fg2t1Y2lF+7keqfdK22JvXmPUFV7vKTKna6zZfGHgum4bN9gMvy9JZTQOYwr6br01/QApbKAvfmYALslbCm2OaANWpCpjQ+sMZ9zsSxtmSVL6ZD7TydFcWZ4ZeD0AZ4OpVptOm+3WjpWPAc+kL81RHcf2s+x6jSqCCA/LCKpJN/cKVZSNHl8+083dWmGcKgSyeiT+azVVaRoT3NXcEH5T6OEy1Jc/c19f+sypzo5JHpOoRiJi0Vt1AO9uJ1+lJZ07UsAMK+SGazoFPanZRF6y0L6L9dFVrV99vNNHG0+Nn1gzCIBb4e5GScIwwxHc25BK0soe6huGIbb2OTd0jvsVhYncQFAS1eN9a+vBUrGkVKUsdb5fBgPGo0/b3N32zjm5QXSWxuW2Q6Pi8X2ZaVWovWlHfHYVMNgSWDnYwEbu7zSfWePg+mZl0Jkac4zWLGm5ZgwIrbXdOkhLCtlpc3ALe8piT/PU0zwJNCPt7HWm1uB43H3oAKczLx+Ghlou2CX/O5eoRjXCAyvPE927f6aHD+9psZiNrmp3bqhOcJSjurBnCSlwjiMiHe7ba1Vtq6I+pMkbbXelblc7rVY7A+ZFPWhdNtqWDrrzrOIeJkXOEwz1iWsUuMS5YXrSzYbrR32LaTOcVoPvt2GcL2p/aMS5ZyCw2Fp6oyrFho1aOnl0MvN8SmI7b9tNQPPJ0uvOvY0v3fn1I+fWt+Q1DSq8/b2akuekrzzN7dkLbN7u99awWiwW1jxjPdD4GeUcpo8hgd/bLoZBTXZfp5//CZVD/NWfn4Dzy//bxnSGUwWmCkwVmCowVWCswAScp6UwVWCqwFSBqQJTBV7+Clz85//Z7JIQccN2diJ6HhqDUE0jc5put50N0druBq3XndYbB4dJSjoPrj/CXudPNvBrSUMShSRuGW6FCoEks2eJuKrqVNXoB0hUk4gFRLlEM4MCLdhqSebD1nCX4HODzg5jAcd95ONvLE6nMQJnS1kD3Zw2wA0N7KRo0PI01r2LTPOjSH5IApZ3knqNaUUMGQOqLITqa3c7qFgDWwF2o0N1BDmkQ8NUimee0jkpPoaOoSPpmWE2wrFAcdrr9F6qN968p6PTREW51fXNnW5vUZGwBR6FRGyQEIhZl4DMxsAOn2PIH+lmlBoOODu37mFQG2TJ7wcF5rOldi5t2QEEI5dmJOUM5LEBfgmxVtgmww0Z4BUoDWNFXmhDvZIwtiQyQ8WyJDQgRZkBwwAkoBLV3+52pg8A4Jn2ImQgXmau5iRJnSaFrfhAXOsTuGtU7dGI7C19DTwlJVo1tSk4+q61tCxAmGRtniaWprXUJfB4t9f1aqMNjYEg0OlyodPlzJLLJYoPo5KAQt9c0Lzt94V2+71TaaDrYLhhntvPAIIBuVmvDriNyVWgmxkufJVVq8uPr7S625ivN0QdYaDaDWgMaK4MnQJUGnmgz70y19uvzHR+Qv1cswUQziBMlBN9W2uodhravdTX8kJ3D3kkw8tKHh50xuHFM+27SB/c1Pr6x4U+2Eh7RQZNgZwNyd3eNYc4Z+fg/sSXjO4DbQUD3bgHWJ+kh0n82v1uSVnXXDClhg2ddI0iEvTAZqfc4HqgewltLdGAMH2LpV9Jw5PSxhfsK0tIomfyfUQX7kZph1Z1i+aDhhLXuVYCtJdnDmq0HzVDE9FfSPbn3a6yYaG876teRd3b9cCr7ZpJDMGT0shXHtPI6M31HJvL2TVUeFaw94G1YKB4HOxHkvoAnE1H43ummjg9mev0dGlQFucx58jPAbKTyj+ga9NWoJ5B0cNgTJpEjXNl87o8TziH9Xqn7bZSWfH5XjuGr5a1NfdoAriaj8+6UTxvd4gNG3X3lJvy6I7dAWh3Lvwtz1YeliT9ea3DYEPzm48OZp7PNsSTWsWhDQxktwBr3Q11deveBj+yA4I1RMOF4wsDey45RRANtdC5utmpQoOk5/hpIpIU57pWdl/QmODNEtGsJ3ZP2BBJmpSNeHoAtnfBsWZv/Ij2fTgB55f/d43pDKcKTBWYKjBVYKrAiwpMwHlaDFMFpgpMFZgqMFXg5a/AxS/8p9GlRZIZCTWgvYjUMkBr35sy427dar1ptd312u/xDB+8yQ6MACzQKxissr3fbvgYgMLB51CDFxrowsdsAwYLHM29qpLBgAA455R1bw4aH9QZJF0dRPskwezGnwEx3XA+x2VIaLrXsIGBI2zmz27Le68w9XTv4Uz3z2fyg1bb7c628wOIAGxJjHvaAUfgbrWVNteD2oKEo83RMt+v+xkkSaUIn+wyVJLjrO212eCtJZIYSJ2DY1HS6+x+okevLZXkvcpmb8fUdaF5qsuCYXNoItygLzb8E9JksGDEMQHP2sHUGkiobdjb6L62a+AHSvxQme+LTfJsWidx3Pu+5suFDfzj+vR9rX5o5UUkT4F4pQ32Y5TeMp0pC1LFCpXHueZZrtzAIkPM8FT7atpWZVHaBebPDH1DV0Hil9QzsJHEI4lpl7BtDSbjyj3MOEMHcLdam1KEYWPoL0hBM1QMNYOlKA10RbbFP8cX27PugN29pV+v73a6Wq0tqbyc5zpe5FbnfVmoaGoDmZiSSUADSmkmbDdb8x6TvFwcLZXPZrZmdrudqmLnEt2keYFurBn0FDRHOtl1ff7cKQ9Ib8c4ok3r4ta+NzTym71mXqPPnC/1zutL3Zv3ysJWYRwqTGZcUedN5uhsfZVqq73U1QrGxPDAVM594aTCHYs60bYJ9OG607fXnT4sAm370NLrrEUS9+wyGAaaFqGCyMb2vVifwD3W966oDPxb02dAj9OpIyI+3jwOOLvkvO1KsHvaN/BvTm9Lp7s/4/RG6YK/mWvkR7iyO/tePgfkj0Lqw987vUurTqV5pV3ToqqKFxAY0GxJbBo8AGG0PiSFzQ/MED6+t1fRAJw9S3OzQwLHPDVgpwH9EwYJxhy/PZMc4HRvgHinmOhI6ZuSBa83Tmt70Ix+Y5QgoWY5CW6nnrDz8wbN81zL5cKlhlHK4K+2gZ7ocLjfOUZ3rBwfa5rz3O0Kc1Tb4MaG+62zJHdRkfIem3MjU3bD9rhH3d+7hh0KEBQeToNjAwPHNz6054IpM1q7H90Xjls83L6PF45t221BGpyBpIu5aS9s6GPb2POaRoJrYI3qInPVuwGGzkPvhmwCoLm+7FJA/UNzDLDMvcB9zP3OEuS5YCoPmkUAZ9N/eJYUt9qGgVbdTOHF92vXBl/9+V/8xUmp8fL/vjGd4VSBqQJTBaYKTBV48f9qUymmCkwVmCowVWCqwFSBl7sCF//JfxhdAiuCIJbnxaobabOutbqttFqRKB1UYQBgOzypZs9trWa4lpufxVbw1raGAwqdDsENt3Jb/dkuDqxutS9QdwBW3WuRoiZV7WZvuUSzTfY6gBNA84FDfyrQ7DacuyGAvDmw7d6BzqYV8JzDGX2Ag0BSNgt1cpZpvgQIFbpbVaprT/NZqPmCVCSeUvy+AN9IXhOpXA/arxvVVWfJ0kP6kBMkKQpoPjqL1PtoABpVhWegE1iKK9W3gYKF+qES8WOUHlHGATHAzzOlRrHHX01dHKyfzaTlIlI+SxTFoSUOcfE2JelA8LBL+xo06wGEgY7yTOfLpc6ymSWWV+uNyq7V6b0zLY8W5mTeF1tttneqaoB3q7pDE9Kaf/i183OdLo4V9L68xrOEN0lEgBvf634WkLxTmuWmzDhYTgJLS5LeJeXsUpCknXltcwozes8aEKyXQcUe0F1ZG6FqGm12O5V1qSSNtVjMzRVsPmoi8n1vHl2+x/NDJdlMVS/dbYF5pWCsx4uZZnmmpsVXXI7qBQYlOscw6wWwzvGYFgIPs0eCv7T0c1NXdq4AZ64ZaWl6Brib96Tx20Gru612O5QBB6BqVbF0r9eVmgW1XllGevtiqYuTSGmAaoMmRyY/ndsQQNLQ5sYmFUwxmkZDU6sr92qLnbqq1FDW8kmx4zVvPd1uez0ppKfeTLf+TJvB1w5oSyIY93DLO2lZ3xzEeHkPyVdgJNcM/QYubd9HnUDCnnWP1gBnN+lV346Ne5mGC9CdGlhTA5Rv7l40JIEliBGNWBMicJ5umjAMEyQlC4i3wXZM5/QcbPRGfzs/n/R9j/+6Ku2dY9sXpSXdaRS4nRY8HwZbG1yDGud0j2oDRQz3N+t/cMDYVDoDox1NKQOF7lt3DLwddBTumeGUFPZvz6lD0hHCor4BNM9SBojGOlrOtFzkthatHmhquF4MqYwYmBi5xkHv0sqA5W1RGdD2gsBczgDn/a5QVdWm70C5gZt6V5Dod88u4L75oO1B5vRAh2tyGHjqGnh4lF1q2BQ0aIy4gCNjBgrb845rZU2/w3OUIY6RFjk7FkinR5rnmQH05RLndmDpdCg+38NLduxKMKWHu/cZGsn9hYsZTzsecj5l/ubR9Uz6mgbTfr9XVZWWYM/ymT3ct9utAWjubxpI1JmG2rpfKLj4AW278Ku/MAHnl/s3jenspgpMFZgqMFVgqsCnKjAlnKflMFVgqsBUgakCUwVe/gpc/Ef/wewS2Wrfh5Y23qwbrVe1tjvUFw42s5X9MJTKEo9AKlNp8LduuJyl8UA/pBBbEm6D20pejtqMBiDBADc3tAzQDH/7JLR3yMB+mjC/2FHueMyLEXnO42xKg/EaWeJ0DEe7mPWgMA60WKaWFK4BV1VjQ9LSDDDOcQFRPXMoZzmp3c4Aku/15iIemkjr60a7FVDJKQnMTx0AwvkZ0tmDpV55/Z6lPG9uNtrvWhucFwLmbUgi+c5a8hmg5mBzkFpQ2WAYSUEbltej00Av0lqaEYAEDDpoRPC+krpmKz+gibSlKQiIeQ6ekiDUa6fHeuvinsGlq9Wd1kWlxcmRfT3D/YC/JAxJp8K4bKihbW8PlJNSjmIFTFvrgIqkWUM7Ds68AYwCHSO8r7nSPFOapaNSgQYDjmJSl87VzMfAKGoOjEJzABgHXAJIAaFtB3hrtCtKA84MMMxnucFOIDsJXX4m2/v5Hl41xCHrh6YwwDObA9A4Dt+zdHhZlgZU8ZHTFAE44/U1LzOOYNKjQWBNCFQIh3VtqXJHxMdBcMOYSiVV3Zsiwb0u4DVybvChk4dKo9vrJGn0uQeJPvMg18kcBQjgUQqiVEGCz5bGQWMD2gytBrGCMLU1tbu5VrW6UcrQQnM8t6r3jfbbRne7Ts8bXx93sW78VFUQa/ADSwWzJs2Ngh161B84COnOk3pzSuhKgOvmRu+pk1OBQGXdwDnn/LXEcBQqSWl0OMULKVXOE9UI78BmX52toZgEsA2pcwl4Bz+d5sNy9iSNSUmjdbA1blJnlyBHsTG4JsZmg+e4MOhsKXZTbLBuWNq4wjttC5oJJOYdzKbRggOa1LKBUXO5O+EEMJabywHm8cnhHlbjbgjuYVQSpOABzaGpY9BzAGSPFvkIm/GHB85TbVDYebsBz2gojpYLSz87dYxsiCOpf2pNcpskOfczcH9XVtruKqfU4O+4n4HGuJFDt4uB63FwbbsEvdOkuJNwTzrudxuyyZUfa3vYzeGGqLqH6gE4c+9w781nmelpQoYsxpGOjpY6Pl5akwAlR8fOABzYHIsl6N3z1ZoSDGIMXNo5S1N3/5BKR6thz0QGbLrhn9yTvAOn+VrTBDUuBe5eww3m5Bm76uYKHgKcowk4v/y/a0xnOFVgqsBUgakCUwVeVGACztNimCowVWCqwFSBqQIvfwUu/uS/v7zEBVsxtG+HRoNhXYASxznYFg+/gSeZD/QAml+4Xx1QAve0zWBDAGtUGXhXzcHKcECXkHaA1AFnXvMFLf5Nv368oMYOMh/mBB6SzKPr1A7uU1vM3bRAt50cs0aYBJofJTq9R9I40H5bab0qVBR4fBmYNfqhGXSWh4rTg3vabcvHTVoXg26fNSo2gBdXB1Nz8NrLWIujVMuTucHXoqgMnDVVraZo1Nc4Tol49wa//XCQH+N79m3QIMSX1DXwm6FcAJ6axKAlVkMbpEiqt6mH0VvrgDtJcqAi9TQQawCKRKyn186W+sIb5zo9Xuj56k7PVmt5cWoAaLtdWzIyjTLnWQ4jLfNQi4zErmseAIc8XrcBQjNgzAFlG/7VtRq63pKLJGl5n81zA9BAyb5joCAgn1QyKUuXfuQdCBZGsdMQNK0ll1lHeF/5HKqOggSypSzHlLyHbqUyUMXPNFesgfhIHu5lUwn0mqWJwXK6F21TqyorS8wCiJGIc5ymWTAQi7uYAYWkN028YmlV4OEB+tVlaZoNA4aksfHuVq3BTXQBQGcDvfbOSMFO87DRq8fS5x+leu00toF7XhQZLDURjO8SshqA9pUdux/mCuKFuiHQ9uZa3WalGQMd/VAtP3Nb6e52r9t1revG19M+0i1qGtK1CT5hXMw4coG9rmboKxy0dMMmSbZakBqgyJDAtlNPGnr0m5uuZgTxvBbp3MELFKXx6OElLdzYkD4g7DyPLZlq76FvegWaBCgkTJljqePxmWFuaTeEkHVlCgZrNLl7lJQzugjWMilzfOAGmqtWxb4wBQfAFWjNtVytd6YGISnMrgnQshv+1496GqfdoQT2PzFjJ8qFoKnR6HSmyWKDNd3QPXnrHqIAACAASURBVAZq0nCZMUDPEsChjpczLeaZnSdRf5oLBy90UZTWuGHNnJ0c62S5NNVE73mmykAVw7kAmrk3aWoUVW2DETdbGiutrVvOn2aKJbTNhe18zIDckScf9M1jHceH5LgbxF1vtBsHfYgD0YdHoj03B3ZsONCbZ5nyjE4XTaPAJZznMwPOphDi/u47S8dzz3B8vNnzZtTAoG3JstTWGs8S85cHNJLw17t/rHFh0Pvw3wv3/HANMppGbtcE73f9QuHFD2o3AeeX/zeN6QynCkwVmCowVWCqwKcqMAHnaTlMFZgqMFVgqsBUgZe/Ahf/1r+eX+JKxddc7IbRP3xIH4+eWgCNpZhdctWpTxkiFRgA5GOSh0XRaruptd92lmQGDJHAZBAggwHNcTpudTcmZKnEERCNA7IOsOgTljySoxfDtQ7gxf29QVJLm5I67tzMQ09anmZ69OpCSeo5R2zZabdBE1Kr3ANWGKDnPKVRAvDx3PA+G7IHRO21vi20el6rb0g6+gZES7zBx7ne+cIDffbtR7rb1PraP/yOnjxdKQoGZTbAzBizDVFLQjQGwKFBYcJwwVD5UWx6jzAe5IW9mgGtxN5A03JxpOXiVKubvb777lOtb0mCAvgcIAPwoa5gmz5JSRQVpDmRH5wfZfrMq6e6d3qkm/VG7z5+qtXGDYxLYvypgcpdb42FLIz0xqOFXj1f6mg512LB9vrIgHm5LxWir0CRYC7ZcUAcg78Auwzfw3mcpQbjGLzH1UD/Aaw6pGxtGGBVGxAkbYxbd2g7ZaSp48S24JOEBGCx7f7q+lq77dZ+Ho5lEpZ4YUlUc2yctyVvQwZQuuQz+hC26VObcr8TwNiGtjXA2HFoJCAN4KtBVVWZ09kGC46wLokTzeczg2loHtZ3axu0B3AGcq63uxHGoodpdHu70ma1U9/0YjTiG/czff+bM719Hun+QoqzWF42l7zYhj82ZWFD6IKAgXK1AVrPYHOqqmg0VLXCrpVvKXG6Gr7qatD11VZPrra6YudBnGvrRaq9wOqBGgToh8oB+IraYl/s3P1kaoXWJcpHNQJfDxikhpZEH68p149rtysKrTcb7evarl9ME0KtvL7W0TzTm68/0qOH9y0pC2xFscKDAHg5eCR8yT0DXiO1g6/tnnvtzo6R+8ANjCTl7MC9pWkjnNmRPU9YJzRYTEOxL+y6W/OIz9XcHySECxvgiIearQoAfSB33fG8ae154ppFhwe3PbRcE4SzodmAPsKAJyBZlmonyX80n2k5z5SlkaWbj5dz4T2uq8KAbZomztVs6wutRmTJaJ4XrM26ZRAqDmOX0kb5UeM8H1PP6+3eAfOms10Gdt/gk2Y7iI9DnuaA26XBPcRFYbgi9eP5Bux1yiGn3ODPboigcyO7c8Mr/8lwVYO8vL54LiUGne3a0izKM/u3PVMYQGqv70g9z3nXKMC3HFtTx3YJiAS0GxJox8WOA/Mzo/twjUI+x7Gg1eD83I6YwD4uq9LS4VyfLItVRmeKLn5Q23ZSarz8v2pMZzhVYKrAVIGpAlMFPqnABJyn1TBVYKrAVIGpAlMFXv4KXPzenwkv2cpel4NgPOY8HR3MAB/8oihncbuaLoHt80aCgI/eqBsgxYcOwrmZAc34Z0nn8g7zsHSjzRR0qUfeHOAYg8m24/3FaLnflFA8hKFffP0BUn8aVptGw6WPzx7MdHo/VRCxdb20dOfQ42AdTFOA9oK3NPYVJ25QoIETTL4ksJvOQGBd9OrqwQ3nIuU7SEenud54857uPTiyLfQfPX6uZ8/utN274VtZ4hu0StAjkEgevag2BDACgPWm5EiyQLOjWPHckxe2Uti6QXnzY83SM1092+ndbz3W7Q0gGj9vrJDEqh8YnMMN21SkhT2lAKPAU56QRE0NngLoLp/eabNtbSijDYIjGY0Htxm0zFK989a5Pvv6uWZZaulG4BIKCgByVRYGdC21bNqN0N5NmUCRAHvAeuDYYds87muct1ls17moKxVNpbrvtS32ur29026zpwQ6XhzpeHmq/bbUfrPTLE0N3pEKB0gBtg7eXV7TgSvUAMBW9BStGlKkdoyhJTGHrjJAyN95QWRecpoN6/VG+/3OrnmcMuDQuZ3Ny9vRfCCtPbMGSls36ttOYRRZena12RqIBYACWQGbppAgTVoUyvpKF8tAb9yLbVDgPPMVpqkUZnaPAPANWgI4AwAc6Wac34l6JeYbXj9fqd5stcwT5WlsyoiyGbTe9/roeqePbvfaB5mqMFEfhJoxTDFLDUCSoCUZzHkcPOZAxhoXjrnNnZbFFCAgw44hfa5uBuRHWFhXJMO3BgpBx/PE0+k80L3jVOdnR3pw/0QLBs1xjYLQ0tR40km22zDJetBq1+r5qpCimbL5iWl1vMFdN9Lxlrht2T1RG9iM8U2TBEexwdA9GxRY2zmZomFwEBWofrve6m69t7Rzw26AjmS8A7s0atxzy2kg3FNkHG7q8rkuYUsSv+/suO060CQJAi1mic6Oj7SYpXaP5lli90TC0E5S2IdBpIEbnEnThebEjONHP3FQ2+BQUeDqYeoMlDE8g1za2RzV5t52EJgEf2OAn+dQbE0tNCNAWZ5BtovBaalHfzz+fFzzKEVcw8WpVTinT0Azf2YNHHzONI7YrQAYZxnQMOBeN+BsqpuD0sOlv2nC8bxztznNB+pASt35+6kxA1dvbu4sie6GAjpftzUUapogTutx+B/KF559a3S4+7UMj3X01o+p9LOv/uLkcH75f9uYznCqwFSBqQJTBaYKjBWYgPO0FKYKTBWYKjBVYKrAy1+Bi5/8Me8S/ntwKpvqYoTBACySmZbONOUCUMP5httxGGBRdtoXrRssiKNVQBOAM1oNoArbxD+xX7Cl+pO3TxLO7hcPh5w/mRTotsYfgPPhOw8pTm8cGmZwCaAXSvky1PkrSy2PQtVNYYlEG0jGFn9SmI2nlmMiHQswBQLbVnZfQ+urB8i2rZqqt49JI5rHNPKULlI9evVEp/cXKspejy+vdHWzstcy1S1gNvIMOOMWjlAJDEgPALZOhwFBwuOLYiOehUoXvmZHvs7OMx2fzuUr1WYlPX281vOnN9pv0TCYw0BeFBpYKws3QDAOIi2yRHPTYqA96SxaTeIU2MdAxKGNzKvd1qQlK5cCDWOdHi301mvnevXBqUG3timVoRXIMpdQLEuD0Obr5hzMSc0gu8ZUBmgAgI+kdXdloeu7W4NUySxT5w3mrN3XpTAW874r97pbrbXblvLwZmckSOe6u9qqLSo9un+q87Mz5bHTYwxdY2shNFdw7LQtQDtStaFLnAJTScRuNlvbog9sZ63im/Z9VAOxwdi79caUJyRqAcucI8ANCItfFjCbMtwPF60lg1EQzGwkIMMX7zZrB/hIbzatS1njMi43WqrS+czTvbmnPOqsgeHHqeRlkhe5YYtNIXWV1NfyPAezFSZqOl912WpzvdFQuCSxA87SvvF0V0nvP9/q3Wd32g2RhjiTH0WWPAc4J/ZzXOoarQlaBsAe69ESr+N2AqcpYZCeS7xaSt2czQ5EO3U1kLPU0NVKI+l0Hur+MtD5SaLjRWZuY9OrAC155xzkzg2Iuq8GPV+V+uDJSuWQKF3cV+/hgXYDJQ+dLAPeHcoPz84D1YrVCHDakJwFlnJ8gOzaQDGQeb3ea4XrGeDc4ZXHte2UMva8MGWGU3W4oC4g2BltbMAgDnac2wwL9BkY6PzlSRToaJGZhoaGD19j6yvB60wSOLfdCqhITFESoPJwSXR7fpiOxqXlabzQWAMw0xTiuA+w2bQnAFmgd+uUJxwr64knh+20GJUorEkD0zTp7PiphztPczOj9xnVFS7Z7BpDPAe5vvwdIJp60LixOgOFR6839w73AMMQneyaHQD4rGnS8PweXdKHziPJe54bNObGhuNuX+rmdmUpbHNNGzRPFaO34blnDQnAuHNsHwYZkrS3OtKQCo518rkfUx1kk8P55f9dYzrDqQJTBaYKTBWYKvCiAhNwnhbDVIGpAlMFpgpMFXj5K3Dxkz/qXVqCzgKIDtoAQ+AnB40D0HUA2PROuWH6jMMwwHGooOEbBp516DXccMCmBq7Cc90WbVMsf2pwFz/MBn4dEoQH6GxRZpfI/OQNJ6wbEmjge/we93rgi0FJLp3cT3R0mpiugqSuG2TVmRuW4wh9fMDRmAoETuGdbrS768zZTJoZEGPOZpKyNgRt0GyZ6K23H+j80bFu70r96jcudX2zVoSqYoROboAfYMpXnoaKSQ4CwvHpBr6lnWO2xQPYAGr4VTPp/FGut790oYtH97ReVfqVX35fTz68MRDs+5ENXyxQBjAsEF1C0yvyYp2fnerhvWOD2z6g2WfQXaXb9cq+7+z0vo7nxzYAcLNa6/bmVr16LZYLnZ2eWKozR2nQUgdcyZGdN7AZEEkSkqtgCgarR6fddmdD6OI0VTafq2wbvffhR3rv8YdKFzPNlgtdrW715NmNyqZRmANXPfk2fM15mOMA1YSnZ0/utFuXWqaZXj+/pzcfPdTxbC41jSWsqWWWJ6b7QCWy3m70+PKJ6q7V/fNznZyc6fr6Ru+/+10D1O987nWd3z9WVRSj2sBpXEiLRnGqLMvtdbjGlvgmtQ6cG7f+O20BYM1XmuU22A/VxN1mYzCatKsNRQO6lztF9VYPs8GA8zxmGBvgMJD8VApm8uK5PP7cVxrqrerdSnVdOPdxnquqOt1er+Q1vRZpbmoHMrIknHetp2ebTr/x8VrfJUHf+fLizGA1iXyuFWqNOE7tnjUfsKV8Se+6wY0kZS2RLc9B7nH43PLeAx3df0VBBBCmmUTjB9VDJxhkqp1mw0qzoFTqo9Vo1NSlNTIivN5JOg4JbMZBiAz6k67vHHB+sqq162J1XibPoDPHw/tg9bX7nXsiItUbGVw9pOnpWuA/LqpCVc2gQwYFOh88DuR4caLTh68pJIk/PrfsGcBtNUhXz57q6UcfWrKcZw+wuWKnhemSabbIzjGxRpqU4mPPE81mDLhj6SGvpw7cw4kl6g2YdzSTYqWzzKD0eu2upSkn8pmSNLXj3O/RRrj0MbUvR82GqS9GZQYw1lQcBu1pYjQ2IJNnEdfWEswoOdhp0Yxg3dLOON7R1/DMARbbFbfX5TqaD91ANclzzjVUnqemyDDtTc85RDpaMjBwYenmqtyrqUqlaazjo4Xdo8V+b57qg1YDJUxbV/Yc45lkahzTqDgvvzX0PE95Ptfp6akWR0sbPnkYnMh1YAgkyW+uOeuT5kcRHGnx5g+pGKKv/uKf/tP/8cv/n9vpDKcKTBWYKjBVYKrAVIHD//dNlZgqMFVgqsBUgakCUwVe7gpc/M4f8i5tYBzKAh8nM0MA3bAsAzl4Vwf0GPhLSe45gONSgyTtDu+kX6V9iVqDVJtzczjG5Rm4ffELxtjWHkb4dPh7wBibsA3MjGlnp+BwuWg+5gUPgMV9uxtWRQyRgXzL01hHp5myDD0DKeXOPLpAZVQSaEP4N+eGRxQQtl6X6qrWgLANwQpDe01AEFvc+fj84p5+5Ee/X/uq1td++Rt6frMyb+sBXnIkLlB6gNa+bckH2gNXgKdp6GkWhkr90NyxJFIHv5Uftjo+STXLcQi3Wt9VairgE0DKDV/D0Wsu5IjkZaplOtPZ8ljzDDWELH0KESJtfHO3suNYzpeaZzNFpNJbN8iLBKI3bosnwemSvtTc1YQ1EJAOtkFv/NnBLC4ZyVSctMAr1guqjHcvL/Wr33lXz1ZbB5XjQCUJT1LGUah8PlfCcMEkUYb3Ngy132z19OlzrdeF+W5jBTrJ5/riZ97UGw/vC5QWotUA/keBsiyxhPOz62t9/Vu/oQ+ertQEkZI8MXWJ19ZapLF+8Ivv6N7JUqvbG0uYugFzbmgcnmauq4Odnmk5OHdLYVoamGuJMgacN5jCAFRb1L0NfQOU4eN2moJebblV1Kz0aCadJo0iv1WaJQqzubxoJgVzKXBgFtXHUG1UbW/V1jslSah4NlPVdtpeXcvHBR3Gtl45hl6Bbnet3nu217efbvV826oOYktOUweCsMBv1qqRVq4VmgIaBHZ/uKYM5wWg5A3lwWGo2+/6Q39cP/2v/XuWLv5eb8/+0f+sJ3/vr6vfXSvNUxva2DfAZe4Fp9GwNZfGNkGwLQp1ZaWq7PXsZq8Prgqt+0zz01eUpgtLG3PcrGEaLbbeuGXHxC1rjfq7AZNukB5vNGTqurF0+r6oDOj+xO//o/qZf/WPKZstvuex/62/9hf0N/78f6Htem2tEhsuCHQem07WxEg8zTKSv+hvQi1nmeaz1KCruZmTREmEn9m31D/pa7QeXEuSxLS9gM40Ldw9Tm1d88IltA0JG4zd7/c2TJQUOs/Bg5IGsMt6AQBz7rjDu4YEvNOc8MwD6LpgM0MPaejxbMXp7hzS/B3HQkOM2rGbA5WK/Qx7DvEMSkxdwvqNzaPOUMDAdggAo4HqKDNoOsS8Xttqs75TUewtYd5WldqKhH6rJAy0mOemdOE490WhXVFajRlkyc4J2/kQR9bMCKJEfsg9wM4MjtW9uXP0te5nCs+/qF0XTsD55f49Yzq7qQJTBaYKTBWYKvCbKjAlnKcFMVVgqsBUgakCUwVe/gpc/M4f9C9J1ZFmBUiQhgM2AzcsMYcao+Z9sKRt3bBdHwgKliP5DGiBR6BxYNAVnzcE/MLfaZDhxYBAB55HDv3iiyz9DHD+dHr5UH9LMB8o9SElPaacGQCGdxQfcx4onvuKU9/AtVB5QIE70n0u9Ycqo2mc5zWfJYoTBuX1lojkGAFKBv16wLqDvPcfnOqdz7+uew9O9d0PPtbXv/WuDfpjaz16DgOjDE+UzNlqYDhg4JaDWg5fdkpDX8s40SKMDbyiRaDWbVvbFn6S1XhTLYkd4Gx2LmT+6QbntWU7+jzNlUeJUq6XUWKAM8PaBq02a93c3trPPzs51tF8YTAz9AJFeI0jp3moSCwCzICU5ksJFOfHivOlfFy0o77CPMp4cUdIVBU77W6fqseNLV+/8fgj/eNvf0fP73ZqTPrq4OZsNhMTHPdFpx6tQhjq7Hipz75xof3mVt/+9re1LStLlXIep7Ol3n7tVT26d6qY9KvvW43SOHLA2fd0u9noOx9d6lfff6wPru6s/vM80iIJdYKT+o3XdbaYqypKB7ZsUCADJVnfsYHTIBodspYeN6/B6FlGeeGS3gZVAf1BpLqTiqqxIYoMKBzw5ZIi7kvl3l7nWaujqFYQ9PLjREE6l58s5UcLDR7DJzsNbSWvLdW3e/VdqTBwSei6LLS5vlbQo3YA6rrhhoNCXW0a/frlRu9dV9p0gbogVoSyII1tWF2WJjaIEc80UNIpFQCP9ZiWZR3hOHaDJTlX+h5RNtO/8Ef/pL7yB/7oP/Xp9uzv/1U9/6W/adATaGjg0Ab/oTqpTKPhe53VktR9Rxq9btTVnW7XtT64qXTbzZSfvqIo+QQ4d2JIXjO+Tmu6mZj7LWDwJAMmgcoM9XPrcTBPPLC4NT2F/Eg/9Yf/mH789/2R73nsOJH/+n/zVf2t/+7POw89VxMY27rkLzCYpH6WMWgyMKCcZyR7ZwacDcZGobmqUZtgwOHWMBdzjUolcWvImnJuiCfeZWo7zsxzOpAxVY/WoiorFUVpP5vGhw0vHJsWAGeSzoDqfbG3dcuODIPL1uDpR++9rWbXXBucPiNmrYUM4wNCO4c3DTIS+JZmHrU3fB1QG0DNYECXfmcwIcMnAc6xzCrUtWqKQuVuq6rAG+9ep2topgymF5lnqRYzBismlsKu2InAfxw835L2PDd49nFfdux2wWfd02hAvoJ2wznoHbDvtbeE829XqWQCzi//7xrTGU4VmCowVWCqwFSBFxWYgPO0GKYKTBWYKjBVYKrAy1+Bi5/6kfAS4JMlJN0it20b2GCOVFLNg/YFPuBBDWnmEeT049BAG0JXdW5AYAvgcaDnBVUeP3DA+cVnXniZXzDlT2k1XgyaOqSdISSW5DyoNMzabAyGtGdIEnGGpiBQ57WqukpNgfZggOcqQqFgAWC0EAAo9CCeosTXYumSfvttpd2mcK9nW77lErIK9P0/8AV9+ctv6aPHH+nXf+M97apKYeqZ5mKzqQXeXsxyA09328Kc1nDONAVokZjG40xC0NdRkuk4yTWPYs2yzDlTe3QMoaURSRcDSKMEV29imgyOgkQl5wugykjrkoAENHGgQWC+4bttqWdXN1qvbzXPU7368IFOlgtlkQPOBpIBWcBrG57mwCfH/dqXf1Jf+Mof0uzo/otGwaFp8OnmwZN3f0X/6O/8D7r96NuW0v3w6rn+yXe+o8dXN9qSrgQgJ4kePXygrgn07ntXen5TWFr1jdce6Hf9xG9TV2/0T77+Kyrq0qDlPM90fnyqV+/d09l8poRhbpYID22YIAPP0JYAtG+KUv/oO9/VP37vfa2L0iD+Ig60iGOdzZem5JhnmV0PVAeWSMXXHcWmR8iyzOrshraVKovCFCKWMCU92jLQziXJgyRTq0BFyTRNTx5wt6nkD61mUa+TrNdpXGsWNrYroOPaxTMF6VJ+PNeA67xuDDhj1giRAQ8oG4jZV6o2a21urm1dpklmafyANPoQ6dmm1TcuN/rwrlUTZBqCWNks12I50yxLtFwuDDqiLTDoDOhrau22azsnzg8Vig2W46YclQvnb76j3/Nv/Al98Ud/+ns+3ZrNU91+7W9o8+3/wxoG8F/Ab5hmBl+HlrRrYcc/DDRy0Ec08nAwV53Wu0aP76TnTaYhPZE5YxjHaY0N1nqtri40NJUib7Drh76C9chgxnp87hikHNCT8EzyLaG8PH9N/9y/8u/qyz/+e77nsT978pH++7/wZ/R3/pe/ZT55GmboOYDY6CSAwiSSs4T0MmoIKc8T8zfPZolrSvW9DQxkTZL6BcTyOkGcaH50pOXyyNa38xaPOwAC33YrAKx5LJGu3+32KvaoKGobouegP4n6MendArCdVgNI7L5+92IAID8T0M59A7imccGbczI78G2DLdvWgLYpi8zf3dnrmevcfN+uWQCBdw7+wyBAUsloVhr1dcm2D23Xdyq3a8U+dWLkqWsCohyhRsv53DU67HksGxoKeLanuilTAnUDjcnKBqrebfe6uSu03leqO09hnCtJM4P/u7JUP3uoV3/bT6uL5hNwfvl/15jOcKrAVIGpAlMFpgpMwHlaA1MFpgpMFZgqMFXgn6EKXPyLP5VfmpHC8ILbnk/ijkQh3tSqJOkrtXiYPd9cnfArN5SOIV+fAFxoo1NpjKP/iC0fhhCOwPnFX4weV2pt+gxjGCNQPkwJJAk3OprZog7kcfwaxOGGBB4czotlrjQPtat2ajoAITPaeg3NMCaQndeW7e7AHBQcwJLFUa5794+135a6uVopDjxlbA3HbRtKy3tzfebt1zRfzPUb33pPV9c3yhaZgizQptzp9nqrrvZ1tFhaKvbp9VpbACXaBktQRspTT6HXK+o7zaJQ9+YLnS2XSiMG+jUOOCc4hmcKUCvYFvrAIFYQMcQLiFQZCLUt/1Fi+g9+RpCm6oJAz2/X+vo3P9T7HzxTnklvvnpPD06W8rtG1XavjoQmg8tM5REqse38oaI41On5K/rh3/tv6rM//Lt/y6W/vX6i7/z9/1VX7/0T9b6vj1crff3dd/XN976r55uNvMBTniU6Pz3WcrbQetvqW0Dn240eXZzqR37gCyp3O33z135d7VApSlyinJq/fv5Ab12c6yRL5NW1BlMM+AbZOG+25N/uC3376cd6/+pKe9QOHv5jEuOJik2nRbbQ5954ReenJ1oyWA9PsA0qc0MCXdLdDZbrhlbr9Z0BQUA+TZHB1BGti7aGkYIQFUdkDYi2LNUUGw3VVlnQ6CSTjlLAeKeB1w4T+fmRuZZpxKByYb2TruYcBKBtKnlDK4+Bius77e5WBtMNHtuNRkre15O7Rr/2dK8Pt70U51ocn2i5mBucReWAfoU1Y57crnXJ/MDXdrdVXZaK0CfQTCCZPK4nBsq99qUf1u/42X9H529+8Xte6+2Hv6xnv/TXVX38DQVBbI0ZE+sEoby+VVfvNDQ7eUMlz3ZCDOpI75KGrXpt9oM+XA36cOtrP+REqm2YHAoHg94NcHOvqC+Uh52Ws8iGEuY0FeJEQxRrtav09PlK16u9diUgWqp76Y0v/ah+7x/5E/rc9//o9zz2r//Dv2vA+Wv/9/9lah+eTQ7SyoZ50pjitrGBfwzAC/h70viZTo4WptQg1Wse574z7zo+70evPtLbX/i8Th88sHMx2HxogDkfkf3Z1o/5kxmC2Gi32ejZ0yf68IPv6ubmVhqckx1FB1DY9D3sODhA4p5Bpqg2YmsS7EwjAmge/cw2+LMxsHyAyZwhyXBLOZvf2e3SMEWSwenU7djg+jCskFT5mMzm3qEZ0tWlfIZlep2O54ke3j81dYa58UdQzzriZ+ZZbhCb/1RwPwa4b/DK47vnH/NPd6ZBub3b6urmTtfrnVpFyhanyvJja5Bsd3uV0bEefP4n1Ib5BJx/yyfv9AVTBaYKTBWYKjBV4OWpwJRwfnmu5XQmUwWmCkwVmCowVeCfVoGLn/2Zo0v0EWz5bhuctySVGVjVGlBuGwCC88oypKtqe1U1qo3BDY1Cp8En8DS/QMaHHzd6m21goKPI/99fMD4NmsHJL9zNpClHWs3Wfgel3Vc4xQNDsdjWDuQgTRyZVqNqKttezsH6pJhRSYwpXqOGJD8D38Co/N7gztHJwhKW2/VWbVUrsMl80nwx0/f9wGe1OJ7p/fcvdfnRx2raSrPjVMky0hD0Kgu2oktpjJO31+X1nTYFCXEbE2ap5uNFrNNlomUaaxEnOp3PdTKfC3kCiVqDgn5o7+RS0ZXgabUhiTikSTezlPU9dAAAIABJREFUKR13L7A4jkcnbqei77WuGl0+W+u7H1yr2NW6eLDQ6xcnOptnyknqWkOBoYWkrYHYDk66xGekL33lD+oLX/mXFKX5b3mnlJsbvf+1v60nv/ZLNhRwXZX68PlzfZ2U8/WVihYI7GmZxXrl/FxxutSv/NqlPrh8rtOzhd5646HqotTlk4/l+Y3CyDMgNksSPTw708XpkSWWE6rHdcQ7HbokqHlj20bvXz3XB1fPVXSVNQ5IM6dxppurvZIg1jtvva43Hz7U2Xw+Dl4EWpPmlEFgNAEoEXjf73cGCBnkh3MCMAeQBNbRXEHLEUWJUzRwbm0hv1wrajdKg8pgcxxLXhRrCBL5GUqN3Hl1Ac6mV3EA0FL5JMuHTl5VqNtu1Ox3rmkSBOZJV+erqKQPb0p94+OtPi49RbMjLRYOiAKb88T5p83hjNM5oHHAMEFfVYW+oR3huhMx4OWm0VA3lT7zo79bP/L7/m3NTx9+z2u9/o3/U8+/9jdVry4tbc2atPQqX43Tt1yr26/kD43dfzSYOrw77ByoUbq0el4m2vgnquOleh9o74bk4SjmNdKgVTjsFavUIvc1nyXOsZ2k8tNcZedptSm0uiu12lRaF62KRvrST/4B/dS//Md1fO97H/vf/dv/o/6nv/pf66MPPlBpoHr0kltjigvIekKBg9s4dC7syNdsnmuxyF1Nx+GYfB26ibOzEwPOZ+cPlM1n8kPWIfeq02PYE8uAsz2w7HoffPMMWtzc3erq2ce6vrrSerXVbrtXVaI94b7Gg0+qmmcS68w9q7iW1JWmX1nh4T4MhOTr+Zi0tNutgB7HBl+aq3uwZpLTaDh9hq09VjRNtp4EvdQ3tcr91gYBZrHzWQc4qdVqMUt073RpWhGGAzp3NM1GjovhigzwpHnwYtOJNcR4frrnuwPO+KTv1ltd3671/Gat1b5VEC90dPrQ1tS2KFSER7r/zu9QG2QTcP4tn7zTF0wVmCowVWCqwFSBl6cCE3B+ea7ldCZTBaYKTBWYKjBV4J8KnH//7zq5BNACNqrSeU4ZzsVAwGEIbDt734fqet8g9J7kc802fZQWQBY3CMsZLtzAv0+DZfuFYgTObvTfp93O4xbv0fF8+Jx7Db7aIWfg6wE6H07EgLO5p4GJFjI0+GgKCrhyJ4XylcX4S/HBksRmDBy6itCgK1/PXD5A3myeqOtq3d2uVe8aBYp0fv5AP/bjX1ZZl/oH/+Afq9juFUVYE3wlR6GSWWxjDruKV421KRt9fOOAc0Xyu+oVDJ6OF4kenS/18HSpI3QPcap5EhvA9PrOdA+kxkn+2XuL65ZrAExyioeIFGyEuzVQmETqA093+62eb+50tdnpZtOq3Et5nOrRvaXuLTOdzDOdn5xY0jgmte2HZihGXQBYxZP8yltf0hd+5x/Uyavv/P++S77z//zv+tbf+9+0L0pxdM+3G33z3ff0wbOn2qKmaDvF3qBXLx7q+OSBvvXux3r/8pnSPNbRMlfftaYPwGXM9bMt+8uFTpZzJVyWvjVQnuKclq80TpRaSpjhY9KT21t98Pxj3RU71UOj/5e994yy7CzvfP877332SXUqV3VUd0tCEooIIUAICQUwItoYsA3YBM/gsQfbc4fruZ/uh1nrzpqxlz0OcydgY7DJGIRAJkighGQ1KKDYyp2rK5wcdg53/Z9dLbhDtSxsf0G9D9TqovqEvZ/97reL3/t/f49TdWDbLvq9CUzNwL5d27Fjfh4N2xF4LClp+mMzRXzNeULFBp3lGqK4SCFTh8BaEz4z1cq/J/RjbpOuZNGcKDkcJYYR9KD6HSjpGKoaw7B1GLYtcFUxbGgE9yrT61xQSAp9Cb3PHKKiSE+BKEQeUC1B/QEXFsgqSQMJ43Icbk/w2PEBOrEOqzEFy6YagfBdRa3qyHjgwzJt2A4bthVuXKblOdYJGAUEn1Qp0AOeBLjwTR+Qr1M9+o/chPX7PofYG0oyWjfZ+K1oaJiHPuJxF8mkAzULi9S2oiNNMigpa5uh3QswQA1obYdWnQZvMNmNoKRI/BH0LEbNUaHlPtTch2UU/ni6xWGwMSKbWlpIc1XmJELn7ijCMFJwzlXvwcXXvueUzQ5v+8on8Z0v/qWMy2IOY0WK+Yju6JiS+YwedDbeLJplEjgTNrOBKI9DkuFaAaSbU3UsLS2g3qSPm0OAg1OXevBeKvAq556T8LlgzoVuo3C35ykVIgTPA6yvbqC93pHkc8RUMhtbUrmSK7BtW3YbyHwp0x/91QqCqGjUSTVK4ekuHvwzTriwVaSaT+4c4XP4Xs8n+jcbtxKkM4xM6Dwe9tHvbsjYm2m6mG25MDQCaSbluUPBRMUu1DOqbCPhIpUF03HhuFWZrwo1B8uZIIlDGeOqdHEtPOKBH8DzfPSHY6y3+zjRHiHMLbRml2Vhi8oNXyNwfiVSzf4v//d//I8ff9ETUPnEsgJlBcoKlBUoK1BW4Oe6AiVw/rm+fOXBlxUoK1BWoKxAWYEXVYHFK19RWSHcDP0UUVSkAgXuqhoUaXqmw/dTeF6EMEpxEm9I46fnLZ+kMYTOTB6zQeAmWNtMLPNI1JNNA5UidUhGwkQm0638noCM27cJl08+BDYXvLpA1ZuMW76V75XCfMCkog7oFj2hBNCqJBWJ5HRxi6oCbMIwFhAlDb9EV8GmZ0VSenF5ChVXR3u9jX7Pw9zMAs45ay+azQq6nTbWV9eLxntMamoJUiNGnAVArsLUKkCuoz/xsT4cYeRzizuVCjniIAXZ9lTdwtxUFQ1qHliPLIcu6V2mjo0CrG/WlMlxFomAlU0NmXq0NIJXXRQUlKx6eYS1cRcn+m34aQq3Xke90oAWq0gnAWzkWJyZwvL8AgyNQFtBlOU4tr6BE2trAsJ3LW/DVTe8H+e+6s1QSd5f5OPxu76GR27/ioBrP01w+EQbDx04hLVhH6pdQDxNvNRs1FfBJIglsRqlGVRdkcUB+pBNVRHgtWNpGnMzLWlM5vsjjMZ9gZSu5aBuVOBoBmpOBTW3Kkngoe9JmvrYxjrWh31kGiShzOtLd/TLztoNUwMmg6EMoOnGNCpmVZry5UkOS7dgERqyn2TMdCahMF2/saQ1pbEafbwaFTJF+lxTDfAq2akH21uHGbahKz65MvSKCYXjguOeGg6zAkW1JfFcULkYSCOACV82WaPzuJCdb942xQ4BLpFkuYbBOMahtREePdpDN9JgN5pQmUzX6MdmI8VNMJlz7DJxq4rLl1/8Xhy7vBcFNhcKCeoS5rftwCvf8VHsvvSNW17pNJxgbf+nsf7gVzedw1SvVGG4NQGg8WiAtLcG+F1kYZHM1k0HmlGBkijwBgHWez42UhNxdQZWcwa1Rg0OB3o0BqIBDISwuWhDp7WmSr3Aa1FxGTdGGgaSbCc4ZcO/4XCC/jhDXFnE2Ve/D3tfef2Wx87E7ve+9L9wzze/JIlhXgu+nrsEqNAhiC8Wvop5h/fdyYQzE9ZOxZLjKdgtG4VOY9uOZVnM4jxjORWB5wLfpUFoAfyf12vIggEbOFJpwSaZHC3FDgaOZdFiRDG84Qjd9Q102uuSRmf6XOP7isooFggtWiLOv7wnFU0S0b7vF0nmuGgIyDmOx8s5gglyfvZoNILncVHMEO85x7A0DwSbUuoyV477HfQ22lDSBHPTVUxPVeDYTMxzHmKimfdnoc/Qea6SUKcv2oFJnYZbk2amhbMoQRz4CL2RqFJkTmUzQXrR+UWXs0+P8wSrnQnGsY5KfVbeww8jDDMHc2ddhtyolMD5Rc695dPKCpQVKCtQVqCswEuhAiVwfilcxfIcygqUFSgrUFagrMALV2DxwrOMFYKZJM4ZfgNzmIRWbBTGQGAU5ohCNt/KkJAxSNLvZPb4eQGGgBxJMAvgKBJ43MYvzaWYEt1MxEnCcxNKKwKci5RgAZ0JuwvHMgExMU0hwRC0I+oMec/NB0GQvulKZiKRegZFo5uZoK04DmYCmV4lSEniFIFPqJjDpEJBVQQyqlqO+cU66g0dw9EQw2GAHdt3Yd/efThxrI3jR45CU9j4rXCUqhZguKrARkl4J1QZpAjY6CvPMAljTDzCGGoGCpDO5mhTVRvb52ewMNWCzeRgwuRrAbSiOBLgxPONBZDlUAU4m+JyFmhI4FixECkx1idt9KOJgGfNNjEzM4fpaguqn8HrDBCPR2hWK1gU4Gyh0x/j+HoXxzZ66I3GsDQN1137drzzV34HC9v3/kz3ydFH78bT9/49JuMeaEPujn0cPrGO544dxYmNNiZBKPoCg0BR08S/GzK1zeu7ee1rjo3l+WkszdL1bDEnjiAYYeyPEGeRQPYpt4YZt4m65aLhVlGxbKnLhOlJNjmLIxw6sYKV9hqSPJGVjoX5GWxbnhfI600m0KChZtcRThJEQYKpWh21ShVarrLQ4tyV8ViQ2SK5Kd+zIxwTrYVPm1fARAY7ncDy1mGnfThWDt3WoFhcuGDSn08noHOQK3ROU4/C6x9Lo8EsDJB4HtiJjwshhI2Cg7nAI2DbRJ4b6A5DPH28hydWBuglOowqIR/9uaY0ueMCC+81vt7QLQGWvEe4ACCJV2o8FLp6KdpNJGXrmBrOOPdinP8LH8HM3ku2vN5hfwUb930B/SfvkHS9wGwmlAngWZwwQD7pIfc6SL1RAVdNB4bpIgpy9NpjbPQDHPdy9GFArdio12zM1CzM1E1UrQyWnghslnlAY1rYEvc1vdf8nDT0kEeBNGeMfDbgjLAxyhBPn4WL3vJb2HfJVVse+9qRZ/GNT/8ZfvT9bwswTfNipwArRRgbRrHMYbzfCFerji3Qlh5qy1RgmEXzTPqJd+zYjt27d6DRrEqd2QgPmgmFX6yJbhSp5pNNTGV7xY9bohbqH6bNU/GB8294vtzGkIYR/NEIvU4Hx44eQb/fl/fiF5m4pLI5B+aKwHg6o/lzNhX06D0OAuRybZhkNlGR8+AOlAyT8UTANOdIaSrIn6eJgG0ucrAZoKGkktR3LQNNNky1CZqL3ROcbziWxHluWeKTJ2TXdFsa/hmWI4n3IjROgJ8hCQvgnEQ+R7s46dmAk150HsuAgL0/RntI/Y6CKLdguzVYjoPImsLC2Zch050SOP9MM3D55LICZQXKCpQVKCvw812BEjj/fF+/8ujLCpQVKCtQVqCswIupwOKZ25WVIkFM4MVt+UzLKdJwi37iMMzIxwowJv5k2Sgu0JmgVJoNSnqZ/ylczfLnJowp2B2BsyIgpADOxXMFNp8E0KLV4FsVwFncpj8JnPlawt4f02b5TlcV2IYm6gw2sMolg51CI3TehNkEKoZWbP0PA0I5Rbac8zwIegmcG1MmGi1TFBusxczsIur1Fg48egjrKyfQaFBnwUZcKnSmeCuqgOAszRH6dK3GUAitLBN+FGMwCuFP6ARmwpUtD4Eqod/SEvZs24G67QiAyjf9rEHgi2NXgDObiBE6E/zrmnwfhj6yLILtmsiMFP2ghyAPkZsqzEoFjVoTVdWFTr1HGCEc9WGowMLcPGy7hqPH23j4iYM43h0hSHJsX9qGj/7Wf8Cb3vqrW46TKJgIRDO38DqvH3wYB3/4LQzbK0gVBURqoyDA4ePHcfDocfT6BGM+gsiHH0UC4TNe8830LRv5zbWmsHN5Ds2ajSQOMBkPMJr0EechdIvNzgw07CqmK000rCpqliMOaqaUA6aEmcY0Dax0NnDw+FH0RgPkSobmVAOzsy2BilmSIotSCRhHHmGnjdnWNFzLFq2GJJ6ZuubYYoK4ILny4D2R8tJtLp7w+tlI4CohqpjA1UM4FlP1GnJNEcDJUU3Vgspme6Cio9ANMN1MGEeIKsA5TuW+0RVdkq1F5J8jmylpExv9CE+f6ONgL8BYtaFXqrLwUKu5cF1bIDIXVCyD7mNbHNNFyjlFGIWiBtHApnd81wSakqDmGNh90VXYe9X74M7t3vKaj1eewNoDX4G38ghU2a2gSPO7LI5BMYbOFalgjNzvI/WGcp9qmg3VcDGepFhbp+IlwoafYcwmc46OakXFXIOLCw1J+Rs64WuR5aeiQtFsKIZTpHkJxyMfqT9GNBrCH49E39MJVNhnvh6XvPPfYmnvBVse+6P33oa//9s/x8pzB8RvnqTUAyWSFuaf1FJwLqOXuubaonbhoga7NKpsIMpaqUCtVsV5550rwFmAtCZCECQ5j5UXvPAaSwJ+c7AUGoxNjzMb7QmPTZEx1c4GkVz8Es0PE/ZsHJlgMh7hmWeewdEjRxFFTC1z7BTvyUUVUbkYJixqYVQdQRhiPB4j8D0Z10xpEyozyWwwhs15I6bLOZYVOkk+a0Xy2ffGiMZDaHmMesWQXQUNadRoyOKFiGNkfmXi3BSwbNPVbFegUmVjMMXuCJDmeRY+aB5hCnqqI5/ue68Y3zE1IWxuGGFE1U+3j/7QR3ecoTPJMQ4zVJsNzMzNIHdnsXDWZchKpcaL+be6fE5ZgbICZQXKCpQVeMlUoATOL5lLWZ5IWYGyAmUFygqUFThlBRb3LCsrbI5GVyfTmexJNZ4kGI8JLwq37Ek38/PAOSu0GCeBs/oTCg3xORdC50K4sQmKiVIEOgtk3oTSAqiJuJlKLoDH8+5mAdub6eZC6bypINh0NAsVLDAd1Qwmm88Jr8kEIOnidqZOY/PzpOkbz4f/Wy9S3MKJmCQmcErRbLnYtWcJC8vz8IMYR44cQ6fdFa9vteagNuWiWnfE/eyF4wLuifuaJmPAqBhQTU28q126bPtspqbCtiyYTMmmGebrU9g1v4Qptw6LkJOQh2HbKJI0IutFwEz9RQBgnCQ40etitb0OP5rAsIDmdBWN6QoSxAKn6doOvQh+J0BVcXDG0gJ0hT7iEPNz86hXp3HoSBf7H3wKRzsDsDfdL//yB/Dbv/1xzC0s/9TgiPwR2BzQdGqwa62f+vvusSfx1D03YeW5x+ATtGsGbNeRevJ4gijGyto6njp4WBQeI0JXXSn8w5aJ7fPzWF6cY3gYvV4bnV4bURLCMFW4dSYgDVkwMDINFJBYuQE9U6EwsFoEK2WxQGHK061gGHg4vLKCzmACx61gx/ZF7FxeEg9tZ72D1ZU1LC1uw5l7zxItSkLAlxZuZTqdY/E4FylnJnupNaCH2gsC+JEPJYthIkVFTTHlaAJPmQ5VaLCmM5yNHekxFoxcNJHLdSoUAmTeGHkcQJODpkc5QRrGyMKIL4XBBDWhaJIiitn0UsP6IMXhboSuYiGtNwvgbBqou9QfWAVQVunarRTN9jT6hDVpVBkwRS3HHCGLPVQtBa2mA8fWMH/hG7HtVe+GWf3pa8rzXz1wFw7v/wrgd+CYKvIkQDAeSuK4wkUj+sSDCdSoSCEXDhEmuS10xzmOd0K0vQRKxUVzpoVGs4KqlcM1M1Rdgkymgqmd4J3Nl/MeZzO6isBW1ikPxojHA0RDutR9eFGGwKxj+zUfwpnXfwhWdWrLyeyhO2/Gvd/4DPxRT1au4oTXNYHn0SXMRoqxgFyOialmTRpN0tnM+YhHkbEpp64I1N/GJoEzraLhHhPeApotSTmDOxOkkR53Y3AnwuaqmExGm7ogGaRsUJhI0p7IWpqmSsI5FujMcTDoD3Hs+ArW1tbhsVOk+PDJcnMYlg3TtuWzmDTn3MhzIMglTJdkfq5AV7VCvcNUMh3YMocWi3ayA4RqkiiAN+iIf9tEJI0B63UqamwZR4TEXByRqXvT11xpNFHlTgy3Ct1yxOctTnJphsovppkTRKGH0KeT2kPMsUfQn6TwgxC9zgCd9gBemKEzyrDaTxDmCuaW5jC/OIvUmsL83lcgLxPO5a8oZQXKCpQVKCtQVuC0qkAJnE+ry12ebFmBsgJlBcoKnKYVWDxrt7tCzkCtRhARFGQIAqaaC9hMCFLoMoomftxGX/DfzXQyk3hM522GNJ8HzgXO3XxuAYYl7bz5Gwb/MKU5G1+7CamLl2xC5+J7adb1Exfnx02zpGOVQBXbNAoHqexyLwgQ06pFgpFJZ4jegR+TJrlAdZ6FTq8pU9F5jEyJ0JqtY+ee7ZiamcbKWg9PPPEcgmACx9HgVAzYVR2mQ6BYgCU2lnOdCuq1GhzHQZzF6I36WG93ceLEGL0ek6gqXDYoy1UkkxhV1cSsaB3YqItNyrTNBmYFKJKt+FAQI0fPD3C828dqf4hRGCBTUzmG5pSNap1b3oGQW9e9GMEoRVW1sW9pCXt3bEPoDeB5IywuLWGqMYvjKz3sf/BJPPbcCcxu242PfewPcP31b99y2K8fegjBuIe5nedvCZwnvVU8cedX8MyDd0gTSS4ZMP0o1gBu4U8S+GGIzmiMtV4P7fEQw4kvsJjNDLfNT6PRqCFKI3SHXYz9sSRMobGJYw7TVuHaFizocPUKlluLmKpOQcs0KIScmwOCGgvV1DEJfaysr6E9GKLaaGB5aUkaRnY32KBtgnqjgYX5BdTdugwoST4T1GepgGU+BC5SxZAwtVloV9hMU+BuFsJkmtwfAImH2dkGpmea4gIXgJrEyJla5uKGaBEIrH3kSQiV6WYBhIVfmRoJAc+ej2ziQU2JioVFIowUeJGG1UGG5zohjgUKPMMSR7RlGuK4JiSVxL7BMW+BaXGek4xraRjIq5HC1unAVjA77aLmGgKid1zxfux9/ftPOdWtH7gTa4/eCiULoKusTyRp48wfQ4tDpN4EyWSI1BsjCwI5VzXXEKUq1kcpDm2EON6JoZkqdu5sYPfOebTqJnREsgikmQYMm+CWDfHozua9qUkTQN7HGdPNoz4yfobvI/YTBLGCAWyc8fbfxzk3/KtTHvsdX/4Evn/jp+R9x5OhuIz5fRxvqjUI93UdbsVBvebCcZgMp8e5SLVHcQDLMbFt24IA53qjXriVxdlMHzfhr76pWSnAMI9ZZkOZpJ43ziOXVDPrFyMjnE+4uJBJvbijganxNKbiI8LqWhtHjq5Ig0R+Ht+LoJzNLBPucmAGm7s9TrqhOeb44N9xjqYLXiVw5g6PIn3NZLMk56VRZIw48JCHY1iEzbaKWsWU+ZILfyEdzAGXttg81UaFixtOBToXM6o1VKr1wl+dq3LfnBSPU+uRJCGiwEdM2Bxxh0ZUpOzjDF4Qodcfo9MZoTeM0B5m8BINTr2GpW3zcv/ERg2tnRcgVaxSqXGa/gJSnnZZgbICZQXKCpyeFSiB8+l53cuzLitQVqCsQFmB06sCi3t3NqRpIIEH06pBSJ1FwVAklSfAuchuyjZ4UQdsAuefcDWfdCsXdudNgPwTzysalynSqIteZSYL6Q1lgzmBxPT7Fqy5AHObW9MJWphmPQljN8PTRTJ4M0HNZlV0sAr/Y7JQlBqEoAVwZoqP6VomrPl+VGoQgdODSnicpKHA4sVt8zj7vH1QDA0HnjqCJ586IknJWs2EW9Nhu4ShgGVrkjR1KxU0G3VMNRqouq4kNzd6XTx3+CgOH2ljMORxaKgYBsxch5EysavDVg3oxIx5JulEvk+lwrQhQVzRFCzJgVEQYW04EvDM770ohFO3YVepXiDUYsIyQRJEyENgtlrDObt3Yt+unfC8IUajPmZn59CotbC+0cdDjz+Lh54+jrf80gfxW7/9cVSr9Z8a7WEwwYN3fh5pHOLC1/4y3MbMTz3H62/gke99Ac/c9z3RabCxnkhVmPoUSJaJ0zjMEgx9H/2Jh8HIQxREqNoqZqbrMCsm+pMx1rptTEJPGjjSO1BxXcwvbEez3oIBDa7OZoszqFfq4mMOBl0E/Y2iwSThvJYjzGKMAx8j3xPnbb1aR+zHGHSp2QBm5mdQcSvIUwVqqkKliFx84YSCmzoBer6luSSBYAan1kSlMSMgWkk8pP3DCNqHkKcBpqanZFFCjpnjk80AEy4usAb02hLABTDdadjVKfkZgbOk94MB0tEaMjbgG4+hRAkUST4DYaxgFOlYHwNHhynWEx0hwV+NyWYTOse0UoxnTeOYNmCbFlSF6WY2x+N4U2BqGSyNGg1VNBaqmsHLTex+/YdwxuXv3HKGS8IJOk/fjf6RB5ElYaHt0ADDqYlSIacyIfDhrx+Wr9TzEA8nCEe+LFCtDhMc6kToexmadR37dtWwa1sLddcQAMtrRUUEYaZq0C3MxHFa7IAQNU8OzW5C0V2A6Wk6v6NcgLOn2Fh+3buw41U3bHns3rCH/d/4NH50200YjccYjocCc4tQMUF8sUJhGgZcxxHozCaT0lxU/O4FcHZdC9u3L2J2dhpOpQLdsMRRrZouckLnkzsjiq0bmyqUYkVMNBObOiHOP1R1gMA+8qShnsLxwZ0hnH+SSDQyXCDo9YZYOdFBEFFPwmZ89MoTmk/gcVGCuwaof5Fmh5os2EmzVSpUuDCSpJJwJyyW8cvxTIbOeZZPThNMBj2kwQh1mx55zlumJJQD34dPRUeaSG04h7nVGkzbQcJmq4YpwNl23AKGiyqkmHO4yMJEc8RdHvyKQwHldLUzlT7yuPjmo9Pz0e6H6AxTZJqF2bkWFhdbqFYdpFYDc3suQqbaJXA+vX7vKM+2rEBZgbICZQVO8wqUwPk0HwDl6ZcVKCtQVqCswGlRgcWlueoK9RGeHwuYKTQTBUwh1CMLLtQZzyPnzWRx4Vz+MTAidyHE+4lkcmHWENBrMBFMSKap8kXYS3DCv5ct9gpBSeH5FQ+uosnPuUWbII0fJlvfU/pvcxgaG6YVib5i+zhTxwTXKVQ5iOJ4mFol5NbZRM2k15QeUkKmwkVKwMvt5H6UYs/Ze/Gq11yE9d4G9t/3CI6d6MEPErhVA60ZOnQz1BsGGo0KXLeCqjSyM2EypWxbsCsVqeOBJ57Gs4eOgaYNVs5SNDTtKhaas5LYjb0E3tgX4MPjqNaqqFWrksJmE0OmGwnG6QjJdR1RnmOl3cPREx3Y1QoUU8fx9Q6C0Idl0A1NVYWGhm1hx9w89u5APhjPAAAgAElEQVTehSSNMRwPivS15aDfH+HZIyuoLZyJX/y1j+HiV7xmywH+wP5v4Ts3/gWWlnfjurf/Nha2nbn18771aTx225dhOa6kQAnECMp5Tem2puM7IdAlhAYbUMYY08kbjGBXbai2iePtNo63O5ie34Urrnw7Lr74aszObofJxmQnZco/8embVhX5Cf3R3dVD6LaPY33labQ3nkOnzSZsHUR+BAMm6rUGnGoF2866GPvOfz0qlalN6UUx7k4+Dj36Azy+/zuYDLuotxZw0dW/iHNedR1Mx33+OUfu/xaeuvV/ApMTApvdRrPQQPD8KDlPU5i1GdR3XQp35yWwWruhWdWt4e54A/6z92J47+fhPXk30vEEcZgjSDQMIx2dSEM/MxG7DVgzc6i2WjK2OO65EEC4R1cvGw8SoNLjK+7zJIZpqLD0DGrmQQPBcYDxaAht9mzsve63sHDWq7Y8pnC0js4z92C09gxy1URt8SzM7L4Eljv9vM6mAI4x/M4hdH/0LRy79xasPP0sJoMAK70IJ0Yx3IaFs3Y1sWexgprD+YGuZtJP7iawoNE3ravSXE6za6jtuRy1s14Pe24vNKt26kl3c+fDVk8YrB3B43cwcX8X2p2ONAg0NvUSbFRJRzKT9wSwTIUz3czdDTIH6Uy2cw6K4ToGZqcbsG2mhQ1Ryphc6LCrJO+iDym0QoUShPcoxzknTaaNCZM518lclLN5Y4Q8DZElPrIogpKkUAXYUvfhyTX0gwijcYIw4rSqFe9PlQ7B+WgktaPWg7n1OEkQR6FoWHgeooOJYnE5cy5iidioL065PyKVRLxlaGivHseou46Ga2KqZsvP+dnj4UjGjMNmlI4jX2wWSLc2dygwdc/7m8DZqbii7aDWgwoOvk6aA9I7L65yJp5T+HGGYZCgP47QHSXojGN0hhH640zg/fLSFGaaDnQm3muz2PnyV0MxKiVwPi1+3ShPsqxAWYGyAmUFygoUFSiBczkSygqUFSgrUFagrMBLvwKLNUdfiVOC3c2EsQDjTQHzZjPAAjYXieeTyoyTWmU+9WQzwJObyk3bgGUXiThJGudAEhapRVFriLt58x34UdLgryDVz2s8NiXQ3HbPp1K9QccvcQwbsFmGIcD5ZJ6a28ktUxeYLZvJ5VipQC1SoUw+SxOwzWSibhgCn5lyTbj1HRl27duNPWfvw6NPPo27730InX4o0LhaM7GwaKHVUtBqWWhN1aW5WLVShUVwpULSpkmcoNPp49ixE+j0h4iSDHGUoWZVsDQ9i+naNLRMR+wR1sSSYCTAIfSia5V6Df7JGGOKDALL0gz9yQQr631sDAJUqlW05qclQdztbrCdGXYuz2J5dhpNx4ajaTB1Hb1+F0EUYG5uFo1GHcPhGMfXe7j06vfgDW9+H0xGtf+3R7+/gRu/9F9x921fxLnnXoY3v/N3sO9lr9zyLnj4u1/AQ7d+TrQIjMISThE4iXJFVhkKtzF/RrEKa+MFE0RpAKNiQq/WsXzmZXjt1e/Fzl3nFL98ygt/xocAbWAy6uCbX/4TPHj3VzE/u4DF+W1wHBe9cQ+7X341XvG698Bxtgaaz/7gm3jm3ptRmZrHvstvwMKeCzfTqz8+loN3fQ6H7/wkbCOBOzcLs1KFktCfkcGotNB82XWo73kdNKvyIn+NLkCl/9wP0f7af8bwR3fAT3SMMhsnJsDxUYyIjRKpdnAcGKYp6VaCRFHQcKdBnsPUOP5UcQarYFM4E626jYrDe4+A0sd44qF17vXYe81HUZ3btWWBR2tPo3twvxx/a/dlqDSXXvA8CIzbj92Bp275Iu7/3r149MAKYkPHvj1NnLe7goUGULEUaEzeWm7hQRb1RwqtOo2pc6/B1HnXwqgv/FStf8YRgGd/9H3s/8ZfY+W5x8W7zfue3uPCtVx4ublQxbmD6gkCWt5zop8Qr7xIhVCpGJidaaLeqKLi1mG7DRhOFYrhImcjSC5U0WUs80smTSqfDzrzPqDf+OQcKf5mAmcfyCMo1KrEXJhIxK0ehRNJF/cHHnp9uo8Jvi3R6VBNMfE8hCEXFlL2mBQvPEE6z8M2dFRs7ohgwr5IPtuWLYs9XJwTM7Y0WM0QBxP02huStG7VLdRcU9LrTEZXuBugXoNlW5Jy5mLXyVR4GMbi2NapFFGpcLFgO440ZDzpr6ZWg4tmbMjIXTJhlGASZBj6CdrDEO1hhN44Q8/LYTgOlhZbWJibgmtTKxMhs5pY5vyil8D5Zx3z5fPLCpQVKCtQVqCswM9zBf4Jv/H/PJ9ueexlBcoKlBUoK1BW4LSswKKtKytkJc836Nv044p9Wf5b+JlPapblm5Me580EM0GhgBddgWaykRsbhOniUlap5OC29ihGQt9vnMr/5i8atmPCsnUBKUkUF0oCZqlFqSGEW5KzhX5DFW2GKAUUiLdZFBQknQr/jnoBU1LCfB9RLmTcbl68Js8S2WZeaDvUzSZbRuGJVjO4TQeLu5Zh1+r4wf2P4/4HD0izqzAGLEvHzKyJuTkDzaaBWtVBs9GEY1Uk3ed7AfwxG9DFQE7AxGSvIh7swAth6yam6y24BG8p051kykz9RgKICM4JvlhXHreAe0UBzR9sHkg38dG1DtoDXxr0Vas1gWZ54qNiA9sXZ7Br2zymXFdSlEkUYaPTRhCHmJ6ZRqNZg+dN0Np2Hl5z3QewvPPsLQf7N7/5Rfztp/8Yg+5xXHzBK/HuX/1dnHvBa7d87rP334qHvvsFjPttSWVSrcxFiyIln4mTWZqqsbmZ2AZyJFmEIPGwsOdcvPq6D2D3Wa+EIWnmf/5j5fABfONzf4THH7gdjcYUGs0WFIL38QBXXP8BXHvDR075IU9+/0asP/swznzN2zC/94Kfeh71AUfu+CTWf/hFGdvWdBOZqiELYjR3vRozF74TVpPNF/9pvz7HG4exdtOf4sSdN6IXAMcnOdYmCeDWoFPVQngo3mYdhqnLYo40xKQ/nXdoEot32dJiVK0C9FoWYJqaaA4GIx/brvgQ9lzzryRhvNWjd/RBhJMuprZdAKv60xqVrV6Txj6O7r8ZP/jyp/DwfQcQRgH27a5j3zYTVSuR+8asTUGtTkOhA1kxUd1xEaYufAvsmZ3/5Hr978fy0O1fxT03fRLD3nqh/FG4g4INATVp6sddEkz0UmvC+YApXoJUVTQqRQpbVTJUqzZmZqcwNdWE49ZFJ0IArxjUaZiSMiZ8Fd1PloqKh6CW8J/XgZoLmU9kfkylYSDv0SSayIJbnsTQONNmCaIowGTiYTQK4Qds2lqRBHicpfCZHI5CaSwYxymCOEMQ83sKbLhTRJNFBsJtLqgRrtMHz3PnfKJoPBaaSTwMem2MBz1wOp5uVFCx2TQzRBon0nSyUa9JnfwgQBhHmzqjQs2xuVFEdoCYlll4rQ02lqV2iTc1ZOEsDCNESY6JH2HgJeh7Cdq9QJLNfiKrhWhO17Aw30S96oDIngsWud3C9nMuZ7fVMuH8z58Cy3coK1BWoKxAWYGyAj83Ffin/cb8c3N65YGWFSgrUFagrEBZgbICABYtVVkRfcamDkO0zZtpUwHJ0hyw2OhNwFX852TXtgIcC5amV9ZUYdfYWI/NtQheUuQEjkzKsZVZmCHyEoHODGVOz1bRbFUwGnkYDyYCbXSVqo1im/tJ4EEopNNbSjWGxvQiGwISsOTIEjptVZg6nayGgBi+XoBQkkhqmL5bekcJwCWBq2qbwFln1zPoto7lM5bRWpzFereP/fcdwNPPHpPUXsSgYga4VR2LSzZqNQIfHdVKA6piYjKeoN8dYm01QJ7mWF4wsG1pGo1aDTlB0YSgKYeh0kjMZJ8i2/3ZZFBqphdND3ncaZTA90PZOp8z6WyaiACc6PZw+MQaOoMxwiiHQhe0bmJxpooZAnBXl2Rmq1aHpeiSguwOetJMz61VUK1V4Dam8YorfwXnXfrGLQf+8ZUj+JM//X9w442fh2tpuPDcs/Hh3/w4Xvv6t275/JWnH8Qjd3wJnZVnpD6ScKZ/Ns0RMsmpZNC1omkk68IEuGEb2HnOZbjginegNbfjX/QG/NE938K3v/hnOPrcE9KwbByGCLIYtek5/NqH/i+86S0f2PLz6P99/Ps3wXbreNlr3gxNp0f3///w++tYvedvMH7qVmloqFYrshBQ33UVFi55DwxqJ/6ZD+/gI3juS3+MZ+69DSf8HINUg9VowahUEKUJVI4Tx4JbdcRHbdHpTH1JriCPfBi5j6oZw1A8pNFYFj3Y7C2FhnFsYtuVH8GOV793y6NMkxDBaA2aQT/43M90JkHvOI7e+2U8dsuNaB89ivmWjtkpJvUz6LYDsz4PvTYHrTaP5plXonHma6E7jZ/pM/6xJ9/3rb/Bfd/+zPM+bo65k40VpRljGCIMAwGtMldYbBhoSpM9WeQSL7Ii98nM7DTqU00YNkEz9R9Wkc5WqNM4CZxZ3hRR5ElT0TyOZaGLHmQCaW6xkDmTPvbElwack2EfaRzJbohioSyBNwnBfn2KWoFp1UVNE6X06AeirCDIJtglcOZOBy6+8ZpzAY0LdFEQSMrZth1ZB+RuiZRJd7UA4sNBD+31E4i8EWqOiemGC8fSELMeQSj3Jhs2cp71gxDc6cKFOwHyGpuAFot2QejBtk20pmekbvT9MwGdsQHn5sIalUSDUYjuOEJ/ksjukJGXwrBMzM7XMDNXhW3rm553QvocamUeO857DRPkJXD+xwZ5+fdlBcoKlBUoK1BW4CVUgRI4v4QuZnkqZQXKCpQVKCtQVuAUFVg0N4GzNL462ZFP9owTxBRO5eeB82aDL2laJk37CJqpZ9WKBnzUI5spci0VJQQdyUzdMc3rGAZqtos4yNFtDylZQHPKRH3KluRyQtg6CRH6bIRVJPcIiwlSsjQXLzMbDLLRYOFcLfzABNSmZghwtkxLmmcZuiHAhdBG3sfg8REWFQ0J+Q390JLARQrLtXD2BS+D03Tx4KOP4rEDz2KjTd9wBj/MEcWAaSmYmdUwN1+BphjobkTodWJxpFKzYZAkZSlcW8V0s45mrQa2BkSSCXCWCHmmyLmwVrZties4jiMEvifb8dkAjqoLhcBcVeGlKdaHIxxcWcPxta4oNhr1KnYsLGDn4gLmWw1oSoxBfwMbaydQd13s3rETTsWBH/nwAk/SjrW6izMvuBovu/RtqDa2Boo33fgZfOJ//RFWV49CyTLs3LYTH/noH+DaX/jlLYfO6sFH8KPbvogTBx9DlKbwowQjPxD1x4m1Aq65FZ6nLmOlUnFx9Zvfize89YOoN19cgvZnuWsfufvr+MG3P4N+t43eaIwTnTbWhwPMLp+B9334D3DVG96x5dv5ww7GnRNwGjOotha2fE7n2Qdx4q6/Rrb6IzCQrbsV1F/+Nkyd/65/Edh88kNX7rkZ+z/1h3js0cfQDYHcNGFWNn3DhibJZssypFmhLMKoClxTQ83W0XCARiVDxSYWpRohg2Y5SGBCre/CwuXvx9S+K7Y8v2IxhjsJuCvhZ3+0D3wHh+/4NEZHnoWdBzB1+np1GNUmdHcaWnUbpi54M5pnv058xP+SD2/YwVP33ISVA/dKI0JxGIeBJJmpmaAGg0lieqzZrK/iWLBsR0ApiyjOccJiyxBNTqNJlQY96RZyzYCiG1BVA4picCvEZlNTzpXSslJ2TjA5zV0bXHkRv/PJHR95DKS+OJz98VDGZuj7sljGxbGAruOej9EoQRQrkshXNUVSyklM4Fws7I39QJzKChfdJN2sCWiWuY9zhsFjI4xmAp67NvLC0TzoobOxBn80BA1HBM6zrYY0sRz0+wKZmW7WTao8VIw9H1GcyhzK9xc/vwqB6lSOuFWqRqpIcz43FF99nOQIkwzjSYSJn2AS5hgGGQZjJtxtbNs+g+VtM3BdJqN5TqksrvFYQ62B2TPKpoH/kvdD+V5lBcoKlBUoK1BW4OehAiVw/nm4SuUxlhUoK1BWoKxAWYF/XgUWdQLnzdTy8//4F96JIrn8PDzhtvMCQBTOZsovNpsGSqM4fgEqVa3GJoxhIzM2+VMVVB0L082mKCXa632MR9RDAM2Wg+XtLTSmHERhiEF/iPHAQxIQ5ABapkLNNGgK4Qq3jyuiwGCzP0JjNk4jcGYjLSaPLYPb5fXiuJlJFKBEJUEBzxPZCp9K1USxoeRwag7Ov/QCGK6Ju/ffi4NHjmPiJRh7TBznCAK+T45GS8XMrC1gOPAy9Ok/yIGpZgU2G3Fx23sYQ8l1TNcaAoRdw4Qi8d9UADybixGCM0XIdDUThKI8ZrobbIJYwOZEBYZBgKPtDo6stuH7ERo1FzuWFrB9YR7TNReOaYibOgw8DId9xEkkMDunk1bLoehs4qdh157z8ao3fADb9lyy5WhZPfYcvvnVv8LDD9wlx8Pt/Dzet77nt/DGX/zwlq8Z99fxwPc+jwMPfA9eGKI7GuP4Rh8rGwMMR55oAxxLhW3pMjauvOadePf7fx/L2/a+4IgdDtp49skf4NAzD4Aw2FJNzMzvxFkXXo2FU6hA+IYP3PI5PHzblxHGMfreBN3xBEfWO9i+93y870P/B15+4eVbfm44GQggtCr1Ux7X8R98A2u3fwK6dxSGnqDx8jdh5op/DbO1tQ/5J98oGbeRjtvQq7PiLn6hRzwe4K6//E+4+yufQmBUoNoWLAJSi4spbOxmy0IF7y66mQ01RbNioGrksLQItpHCJhAnN+auBc1EnBuwli7G4mW/htryuS9qtqDuIPa6cv8bbgvKPwKiRysPYXX/5zB46j4k44EAXKtah1lvQXOm0Dr/LZg67zrRwZzqkTNlffwAJs/8AKOjT6LbacMzptDY90rsuPh1aM5v2/KlnWPP4PHvfxWrzz4kizdspEcdBOcCQzeR5Dkmk4mAXmomKhUH9LeLxmdzbuI9M9VqYG5uRpzGhm0WDTtVVdQ2vCc1zQRUXZQ34mHm5CTMulBsyGzItDnj/rJNhAqPAHnsI8/Y6DGA743gTSayA4HKnckkRLfrYTKm+1yTRobc9SAeZiqBxK2fQDd1aX5pGAaiMILnBUi5S4RzosGdHbrsJCHEpmeZEJ1NQwe9LjZWV+AN+5vAuYKZZlUWCgnm6V9nc0SNKWdFw3DsyRd3gURRKn9fNFqVcshzeQ3DOMdoEmHkx+Js9oIUEz9FGGWIOdVlVIToaDarmKdGo87ukSmiOJA5mUoQ8U8706LUKJsGvqjbsnxSWYGyAmUFygqUFXjJVKAEzi+ZS1meSFmBsgJlBcoKlBU4ZQUWNVVdke3NbP4nzbBOPvekTuMkepaWfoXP+eRTpEFcAZ81HTAsBUZFg2pyj3rxvJNw13UMSf6y2R+3kg/6oaTiKq6OM/bNYttOOnczSSIO2gOMex6CcQSE1AaYklpmulM3FChahkxJi6ZdeQ4tp8uWwgpNwDPTjaLXMOhx5VkxdZjJdneCJm6xJ4jWDF00ILWpGs658BwBtQTOJ9Y3pFHXaMLEZCbAmVlot6ag0dRRq9qi5IiCGIEfCSpGriMME4wngcDoZrWK3UuzmG82pJEfuEU+TQUUkbQTHhGQMalarbjQFU3+Lk5TxHmGKM/QnRCattEdTlCxLSzPtrB72wJa9HoQSiWJ1J7QieczGA2w2l7FOBxBMTLYjoFqpY4rr/8gLr/m/bDs6pYD4Ykf3oJH7vk6Qn8sW/3jKEIax7j0mvfg4qvfteVr/HEfP/zu5/DgPd9AdzTCaq+Hw6tddEa+wHmT+hOODV3Buee/Eu//9Y/jFa+46pQD0ZsMcc/tf4fv3/oZAc2S9lZ1UUZMz+/Aa2/4IM6+5A1bvn7UXcP93/osnnvwdkRJhHEUgcKAQyc6OO/SN+BXPvi7mD0FsHwxc8ORW/8Sq9/777DyESpz2zF3zcfQePkNLwBPI3iHf4CN7/8VJs/+A9Q0gm7V0LzsV9F69W9Aq5064f3gzZ/F97/w/8KLAlg1FzZhs8EvA65TgWNbok3gtTKVCK2aAVujK3gCNWcDSkJELsqoSHMNYaqhee4vYPvlvwarNvuCp5ulMXrP3IX1h25CMFlHrqmoLZ+HxZe/HdW5rb3ffMOgfxTr930Rncduh9/vS4rZbU7DrDbRPOtKtF7+JhgvANuD449h49t/jsHD3yk0NoqF9YmCZzYCLF12A17//t/F3PY9Wx77sz+6Cw/f9iV01w7LQgn1LQSwhM3cAcEUr+8HAnlZw0rFlnslCCNR13CBhTqNpeV5bN++DbVqVTz0OTU8yGX+4pQozmfqVuhZjxOBwpwMmX6WL80sGgpyAhWVRoAs9pAlHvKUo7FQ+rBRIBPXVFL0+xMMhoTRbF5YeO8Ji4udIYTGmcwRM3MtLG1fFIc3m3+217sYDcdI4gIycwdJQje+okiqmylnLsgJcD6xgsmwB9vI0axa0lSSwJfHSn86m1ESpNPBPvF99EdjjMY+hsMAYZTKPFWvV+Q96ZAOohRjP8YoSDCJMgwnGUaTTHaBFIlxvq+KimOi0XBQrTqySEnYzAWxAjgXnn67uYSzX3EVdKdWKjVezERUPqesQFmBsgJlBcoKvEQqUALnl8iFLE+jrEBZgbICZQXKCrxABRYtQ1+RVN5mIz/xNz9vZi4gc5HkK1K4RZqv+HnxRejCRBtBF6BZdDlze3ih2yDFZmKO7+/YOpoNF41aA65bE49of9BFrkRwGwYarQocx0TkhRi2xwhGIYJhjDigD1hDrV74iA1bg2ap0E2VIWHEXgQ1U2AbZpF2pmLDoOaiSFQSKjGKTPjMQyFoIrSjbsKpO2jNtjA3P4PuoIsHHv4R2v2+JPUmfixb3anWiOIYdkVFvW7CtglsCt9plikY9j2Mh/SnFvoOwhTqNFq1KnYvL2OxNQW2HEsJudhYMCvS1mwaGBNEMxUYJVAIzjVCwgReHKE9GGOlO4BuGliYaaDp2qiaBiydqW1NtubLa5MibalZOlWzCDOCozbC0MM551+Ja9/+Mezcu3W6eeP4c7jv25/D0SfvE4UJ35NfBM97LnkDLrjqXbCrzS2H0L23/C2+c+P/wNH1VWyMhuJvDVOqp5k6LxLm1Vod7/2V38M73vGbogvZ6tHvruNrn/9T3Pntz0ElkOIxaBosXRcVy77zLsOVb/9NbN930ZavXzt4APu//kk8+/Dd8ONIXNKJbuFEZ4DL3/CLePdv/C7c6gt7g6lfWT34OA49eDuGR59EOuqILmVmxz7k3UOID96DipFg9soPYvYNH4PmbJ2IzpIQ/fs/i+49f4mot4Y8imRxgLoFTXcwe83H0Hr9v4ayhSuaJ/fc/Xfhts/+BVaPPYNqoy7JeSoIsiQtmmUaOnTea4jhGBkaNR1Vm3qFYlFF4w2hcKEngxcmCDINO1/3Yex89a++4ESYRj7WHvo6Vh/+OpJgyLAuNMuCUalh5qxrMPeyN8Fwth4HsddB++Gb0DtwO5LJpEjfWhU0d1+MuUveBmfu1Kn20cPfxNrNf4TRc4/IIk+mmwgUC0d6KQ6sBHjVe38Hv/CRf3fK5pJP7/8WnrznJsTBRBzG4m032FSxSAP3+wOMRmM5d7rSRalhWZLATfNcGh1meYL5uTksLS/CcWxouopMpZe8uO+pp+D8R4jN+47pXJW+Zl5DSW1T/VOkn6nYYLpZSUMgC5FndLuHyJl4zul9jjEaTzDojzEaEepyeKhIokzGfbVagSnzCp3MqehTZhfnMD3XErVR6IXodfrobHThB5Fs06DFg3MpGwEyjc0GkwTf3miMQbeNYDKAlkewtAyOqcKt2KhUqnI/GlT4qBqCOBZthx8m8PwI/QHTzoEksekM57w5GE1kTEUpZH70uSjn5fB8jjkVtbqJ1pQL09AxGnoyhzDdzDHMfwdYTzZZ5Hi2DB321CLOuuT10OxqCZzLX1PKCpQVKCtQVqCswGlUgRI4n0YXuzzVsgJlBcoKlBU4bSuwaBjqCmGw8KpNZzOrQQgtQHkTNkuy+XnY/OO0M33OBM5MCap6LolWocBUb/B7LReww3Rxs2FjYWEabqWO8dDHeDSGAiYIYyhaAtPRUK1a0jyPEJmKCTpGqc4gMGbC2aQT2IAkk/kzSeOGMdRUgaWZsHQLrunCtV2YminwS2AugZFhCDTi0cdZgiiP4U5Vsbx9CZZpYGNjHcdXV9AbDzHwJhhMfESEOXEqSguCa8vUYTt0pbL5X+GCDoIInp8g9IE0VqHkTPABrmNj+/w0Flp1VOi8jjPkMbfb8+81GXSE8tzizu3zdLIydcgXs1FcezDE6kZXnLLL8zNw6e9lLVGoMpjUFE0HGzNSHcLt7wal2mw0Nhbn8+XXfRiXXrl1s7gkjnD/LV/Ej277irhVRROQZTB16kt07HvFtXj5Ve+C29w6GXvXt/8GN//dn2O9vwYvieDFGZXVRQo+5/gBXv2aG/Du9/477N69tc6Byeavf+G/4davfQpx4Ms1pW+bn1+vVdCoVXDRa9+KV1//G6ifwrF88ME78PAtn0Nv7TC8IMAkjhFBw/rAw9Vv+yDe9isffcEbPBgPcOAfvomn7rsVaTCBRs1JOIYa9GHHI7hqgJoZo7njbMxf93uonXv9Kd9v8MiNaN/5Z0h6x0QJk0URspCKkkTGcv286zBz7e/B3n7hlu/RXTmCW//mT/HIPbegUnVgG9QmcCGAnnIVtp7D1hJYWqEscas2HNcRSMrVB46JNEkQeoF4eY3WNiy96tcwc/ap0+U8kPZTt2PtoZsQjdeQ54mkXqHZ0J0qqnNnYvbsa1GbO3PLY44nXbQf+XsMnrkbWeBLAlgzbcxc/FZMn/+mU6o0vEP3Y+Pv/wjjx+5EHAFBAviZikEEHO7GWE1quObD/yfe8N4Pbfm5XCR4/I6/w5P3fEP88xx3vC+Y+JemolmGiUdH8qQAy2kitWQKmHoIppfDyOM2VIcAACAASURBVIei5phfnMfi8rI0WuR1KnQavL+5OSFEGlGfw/uu8C8T0tLvTOhM93WeKdJIME8jICFkDoA0QMbvM8Z/i/uLOyzGEyaIfTnnPNeQxDnCIJa5qV6ryjn4/kQWxhqtJmaXF1BtNorz6Q/QWVtDv1ssiikKF4f4+kgWunhsrEWapPAnYwx6HXE5I/Ml5WwbqqTkHZtg24ZmMJ3N7SiauNgDuvSDBN2+h37fgxckCGNFEtBMdfshfe05oiRHmuXgUp7tsKFgDdPTLioVE3GUYn29I7s/6MWmU54TsDQ1TJJNv7YJq7mAPRe+FqpZKYHzafsrSHniZQXKCpQVKCtwOlagBM6n41Uvz7msQFmBsgJlBU63CizqhrKiEBIyXSt6DE22kEvzK4JN8mNCUWm4t/nrgUBPQKM2QeMXG/kVqgs2rKKaQnpyaYBKBYZZAMx6zUGzwWSogRPHNzAeTlBjUzSdz4+gmzmqri0qBjbhEsDs0NVBRpuKG1bePyfQUiQxGEcx8jiDmqkwFBOObqNq1eDqLrRcRxqlSKMCfnKrPZsLCsRWMwRZiNp0HXv2noEkinHi+AlMAh+T0EN71ENnOBC9BTUXbPDFJCLhLn2kpq1II0HNKIB7minwJxnGwxRRwC33GUxTw+yUi6XWFKYrVTi5JseZp4x9Q0APGy5K7VhnpWgKxvQzE4U8lt5gCMu2MdOaklQgQW4BqlX5jEJZkksDQrk8SpE05zHuOOdyXPi692JqdseW4/r404/gwVu/iLVDBwpvaxxJo0XWmUnQMy+5Cue9/pdQn1na8vX7b/87fP2r/xUrG4cQZWy/WKRreYhMhRqGife+9z/grW/7N6e8r/7h9q/hxs/+GdaPHkIS0V3L2hqoMwnfdOHYGl735o/g1dd+4JTv8cw/3Iwn7voqIn8sWgA2LwwyBYHi4Iob3ocrrnvnKV8r0PLur+Ox739NmjfShauw2WQ4gR0PUMtHqGohqmaKhSveh9lrfxd6bevGi1H/KDa+94cYPHxjoViAhoyuYM+TpDPHnbN8Dmav//eoX/DmLY+pd+IYbv3bv8BD3/8WbNuErSuyyOE4lnzv6DFqVgxbS2HZOux6HaZbFaBHbQQ/g2M59nxJr9Z2no+ZS34J1eXzT1mD4YknsPrI1+G3n95UP/DeNZFrNjSrCru+gJl9V6Kx9PKtwW8cYOPhv0fn0e8hJ8BNY7jzezB76TvhbjvFa/whNm75U3Tu+CQQ5YhjFeMgxTDMsTqKcKSfwN51Ad74mx/Hha+7dsvPnfTbePS2v8PBh+4U9zGb50lTRaoduMCjaeJzDoIQnufB98YChbnwVABnNusLYBgKFpcWML+0DN1x5drJqpbKlS0dTK3H/kSa3vF+JXSm8oKrRYVOo1g8YvNASTPHHpAUzQLT0EccB7JYRV98nFBBEWI4CpGlOlSlSDNHUSJzk1tx5QaajPtyD88vL2B6cQlWrY40zdBfW8XGsWMYjyayKECnMt8zCqkG0UX1Q/cyd04QOPc7bQx7HeSJB8diypu7MArlCJus8jWshWk7Ao+Zmmbzv053gk7Pw8SLMfJSxATqoiTKEPg8F0Xgcs3V0Zq2MTtfQ63hyBxGZdLGRlegum7YsCtVSZTTcU+nv/zbwaaOzXnsu+i1TMOXwPl0+82jPN+yAmUFygqUFTitK1AC59P68pcnX1agrEBZgbICp0kFFnWdwJmwWZUGfOIglaRz0SBQ03KBygJwGCEUokgknRXu5pPpZv4YKVLCYEMV0JzkmXhJG60qajVX3Mnd7hCjYQRvklJ1CkMDLBOouNRVWGg1a6i77qb300OkhMjNFLqlCkwikGTDNFXLYLEhnUYIS7WGBkOxYKs2TMWGEmtIA5JPYj8+R5GkM7epU61hVSxkeoyp+QbOftlZ8IY+Dj13VBKIqZqjPxlivd9GAjYXi6VxWqMxg/E4wOrqKqAmqDdMNFsuXLcK3TCRJtzGHmDQG6I/nCDJFTRcG2du2469i7tQs1xomSYAnBCMsJjQixoAwmJ+H/rB82lFNgAjJGfKkpWXpCu91EyxgoA4LpQceQHTCRyjTUVAa24Rr73h13HOpVvDOoLWR++8GU/u/w6YdPaDoGhQRv81HauqgsXd5+D8q96BuZ1nbXk7PPfkftz8tT/BAw/fiZEfgqsTTIpTpsGFgDP2XIR3v/sPcOGFW6dr2+vH8Zm/+k/47s2fl+vHa3Sygdv2ndvFBZvlCt5ww4dw2ZVbQ2Oex5N33Yhn9n9T1CIeYTNT7aoOd24XXnnNL+Ks8y895e187IkH8dBtX8GJI08iCHyB/RbhZeKhiQmmMIaVDeG4FhZ/4d9j5oqt07b8gP4Dn8Pad/8QUX+lSAcblni2k/EEOd0JaQ5z9gwsvOUPMHXpL20NUXsd3P6lT+LBO74pCghbB0y5BxPoCFE1YszWFDhGCtU2YLdmoei2pPyp3SC9pNdczVVoloPanldh+qJ3wJ7ZusEhvc0rD92MjSdugaEXTSz50EwHqkVQ6MCotDC99wo0ls7b8phjr4/jD9yM1UdvQx550LMIixe/GYuX/TI0y93yNeMDt2LtO38M/+BjUFUHvg/0hhEGsYLD3RCH+zH2XfFG3PCbv49dL9salq8ePIBH7rgRvZXnpLEiQTLPPQoD0TnIjgb+TFUEdo6GA9lVIc3yuHijUPUTw7ZVLC7MYGZ+HppZgcJzNyp0ihRNPJMYeRbJ+OZCTyGLIeDPBWDLrKhwNwjVRBEUAuc0QJqEiCZDjAY9hFEI3TJkPPdHEbq9EL40IyX4pWpG3UyxG8iSCHE0glvRsbi8iObCIvRaA3GWYe3QYbSPHEUcJrIokCkGIgHOVHbw/YoFqzhJMR6N0O+2Mep3AAJnI4PFBTKeNxRRi5jicbZh2RXkhMVBjP7Qx+raAJ2ujyQHDFNHEAOdAdPOHF9As+5gzxkz2L59CpUK5yjqQyizUSRxPfFCrG8M0RuGMCwHjluXJDihOec+/lvgtOZxweVXw6qUDufT5PeN8jTLCpQVKCtQVqCsgFSgBM7lQCgrUFagrEBZgbICL/0KLDqOtUL3qJLmAhLE4EyoQlWGpJu5Vb3QOBA0n9RuEDYX7mZCYyoiqHVIoFukn2Q1BtyqC1XX4HkJJuNY1BMEhFnCZlhsjMWUL52/ChyLjf40INNQsXW4VRW6kUMxEuiOAqtiwLIJkAgmUySJL67gWrUCjdv/M3pQc4TjFME4waibYNBJkQQ5DEURiKprStF80KaGwEB1ysDyjmlJN5443sFzz6wgTTUqljEJxwjiCUxHlWaG3KZedQnOq3AcA7qVgYro8dhHe2MswIbbyk3RRjN5TAergiRIMV4PMOmE0BIeRwGEWE6mLyXhrOsIwlDSuQRHrI9tGLBt+3kQTZhcpKCZJFclQU5PL9+DAJ0+6arLpnJslpbi8mvegTf+0odQa7a2HMWHnngEd9z0WRw88PBm87QiOS1HTxCeJNh99stx/Xs+hH3nXbzlezz3zH34xtf/BI8+fieSjPCcjRk12KYDTTNwxWvfgze96aNonkLJ8YN7b8H/+Iv/jPv3PyAN3XZsb2Hb8oykRrudIYbDIfbsfRne/YF/i0suv3rLY+htrOI7X/gE7r/9m5sJbybfudih4KLXXY83vuvXMbu4vOVrA2+CW7/81/jhd78m/mqC/IRJ7SiAnUyw00mw3QnhYITajjMFONfP21qnkQZDtG/7L+j8wyfE6810rKZZyOMU6cSDkmRULMNo7MDcWz6O5uVbN2PsrBzD1z7137H/9u/AtizY3EGQ+TCyMRamdJyxXMdMQ5NFGsUyodrVQssQstFjIjsS2ECTAyRVNLQueDPmL3s3dGdrh/XgxJM4dv+Nkm5mAzm577mIw6Z7FIKrJqzaDGbPvBLN5a3TyrE3wPrjt6LzzD1IvaGoYRZf8U7MnHfdlnXPkxDdO/8nOnd8AqkfII9UjMYx2uMc65GJx1Z8PNfxcd37PoT3/JvfR3N66yaLD9z1Hdz+tc+g11mV5Cx3H8j9sXmfyALZZlNT/pz3nDfxRbNRgOMUNUfBjuUm9pyxjJm5OShGBSoXhqwqFMMqHMncRcBFJ763NCEt/m8SAS/nTuoylJw7IHguvkB3JYtErxGHPsaDPibeWOaVTDPQHsQ4dHyI/iiFolqwDEsW/GReIMrOI0xVVezc1sL2HUuozcxAdaqSMu6trOHIUwexttpGqhjQbBfcdMG5Vdz0WYYwZmNUzrcB/PEE/mQIAwEaNlAxuGslF1iecVFCmqsSyheNA6nMmHhcgIqkQWCccDYrlBqcq6pVF/W6i1rVQrNhyZ9UC8lCYFxoh5hyZvKaCelnD29gvRsjzjToXCDkpKnwHs3RnFvCK15zFRPQZcL5pf+7RnmGZQXKCpQVKCtQVuD5CpTAuRwMZQXKCpQVKCtQVuClX4HFSsVZoUZAqIUkl4ut4gJkhNcIbig8CZtAmoCTX5LsU5m+JEjNYNo53LoGyyWQNaWxFqFFv+uj3wll2zeZMlPNBA6pwkQeXciKNMJjwjUO6VpWJfGsEY6YGWxXg+UY0pSPKd9mXYdl5nBdC65ri/5jPI7Q7wYY9yOEXoRwksOf6EjYuytJJGlKp67GRKFlwakY2LF7CnvOnJcmXU8+sYJnn1mXbe48zSiJBKDXmwTUjBincKsVbFtewOK2aVRcqjByHD/eweOPHkEQqphbbGJh0UFruvr/sfcebnbd5b3vd/Wy1+57Tx9p1CV3ywXbuBs7Ljg2IcA1IZQAgUB8yaGe/AM3JyEUpwM3TgADNs1gwLiBC7j3IlmSpdFoqqbsmV1XL/d53zUiOSczNrmPcw7Ya/nZz4xHe6/yrt/6afT9fd/Pl0WalYaLhRkbUy8toTGzgsRP3dUSCfRSWl8OOOM6+ejZLjuwCbdBwVvk2iSRi9yaJADTdR5jaqfYk9VbghTFQczjXM7Epm078Y73fQRnnnfJy45gdrOvu63GRx7DqKzxvuXGLO6442/x+JO3Mi4gjBL4PjGlBahyDtde8zFcdtn71j3Czd+6ATf+vzfA7oKFrHotx4FmFMB4ZGIWrWYbV1x5DT74p5/E1h3HrbmfZx9/GF//hy/i+ccfYY44Cfo0fglx8rY/+jDe+ccfhappa372kXvvwc1f/nvMThyAYaqQZBl+kCAOXFRkDyf1ydhVAyyxh8qpl6L/ik9AH1z7PJzpp7B47+fQO3gfC95xTBGbEuNeYteHTIsrEaBUNqN29adQPPOaNc/p6PQUvvq3X8A9t9+WIiKEBJYUYLAYYcdoDltGiijSYoxKz4cGUTUY70DoDkY+0P2ixZcghh/FGDz3PRg+913r3oMjT92OmadvgyqEkFUVsqpBVEhslpjHTQsIVnUD6jsuRL5v25r78doLWNp/H1pTTyPsrcDI92Ng91uQ37A2p9qbfwmLd92AzvN3Ig4F+HaEdi/C0Z6IIx0Rz826mOsB7/v0f8e7PvKn65779776FXznX/4JnkfhdiT4ri56COniAcm3LODSrCbSgpbCHGHHcfge0ZzWX9Nx2gkjOPG4jajVaxDVHETVgqjnAPmY4BwzLoMmBtoP7Zsp9iQ4E+86DiAkHuKAEBo2Evrq08tF6LvwXReu58DxfXS9GJPzNvaON7HUpEWktEuD5gVe04tDKFKMXVvqOPOUMYyM9EHPFxDLOocqdpZa2Pf8QTz/wjg6LoUzGuyaTsMNQ14wcSmcNKA5gwTjgM/DUmP0FURYSkyjkpnT5IymxRGa68ndTPfb8yN2MTM6RKbniC5VYsxNPq9y6CsFARosHqedL9QZQ3MWCc5BSOgYAbqZg+MLODy1gr0HF3B0qYtElCAp9Jylwap9w6M496I3wbQyh/Nr/1eN7AqzCmQVyCqQVSCrwL9VIBOcs9GQVSCrQFaBrAJZBV77FRg0dX2WhBoKpErhzQLzOVM+KacHMiqDnMikcJJQw04/eh8Llqn7WdMEFMsSKnUNtYESBEnGzFwDS40uO31jX0AUJCnOgtu6Y8RChIQdlQJUSYZCYg65kSnwi8L4fI9FX9MS2SndWKbQrgSbt5jYNFZHvVKCKJLY3MH01DJmZjpw7ZhF6TK58MwCklhEu9lFY7GN5YYPyqUjJzfhOU49fROOO2EAKytNPPvMNMYPNeF7qfOaNmI0lysSTJNa8EWUShaGhvsxNFxFoayx43puZhlPPv4SDh5qwrQ07DqujLHNfYzmOPDiHMYPdNEjHi2hR1gIJWxBvCqOkkucxB62ZLLr2ydLYZq5mAagsWU6YSYycZZJrKZf0sjJSJ8lPACLpBT8KACmoeNDH/s43veR66Fp1Kr/X7e12w3ce9+NeOqZHyJOQh4JnbaL2dlF5Iw63vXO/443vekda55Aq7WEb3/nBtx3760ol+oo5EuYn29g/4tTODrbgeeQaxT44J98BB/75KdRKK7t0P3eN76Bv/vsX2J2enKVQU7O8QSV+gCu//M/xzvevT77+R8//zn84199Fog9KDLgB0AQJrBUAZtrEs7dWsDuEQ0lzUfl7LeifunHoJTWdku3X7wDiz//PPyFFyGAgvvA6BRaZCB3swyJKCwwNp+F2jWfQG7nOWvWZfzAAXzxf/wFfnLrrTwGKOJytKrjwlNrOHlLDnk9YRc9jQNZNaAaeRaFQUGHtChETnNytzoBBKsfwxe9H/0nr+3KJnTDwV9+C0efvwOmSd0ICjTTgqynImaw6lgvDe1Cffv50IuDa55zb2kCC/vuRXd2L8LeMsobT8Xg7t+DVlqb/d164R7M/fiv4R55nhd4er0QLV/EbE/E83MO9i74sEa348Of+XNc8Za3rHnMdquFG/7i/8HXv/wlyKIAkxa5ZBG9XgDXS7EgjASi9TNy7VNpWDBOX9SBQAtQm0dKuOTcrTj95E0sOMu6RSF2LDbHxEgmpAZ9NozZzUw1oqA9lrIpaJOYzZHHgrMYeUDgsuBMruJuu4nA837V1dDq9DA5u4RnD9Cry07nf7/kw8I4wOGgF71xB9586YkY6C8wRzpIRPh+gl7bxVNPHcTdP38WU0dXEHI/xb9tKXn/3170JzR11wsKRuoqdCmAQsgYWWEntOMSMojmIYn34wcxokSAZRnIWRokWeCFNpr7rJwGWSQXOfGiiTBCcw79fUBdJyIjXYgDT3MBdZGY+Qo6DvDkcwfxwv5ZNHvpohTXDgKGN47hsquuQqFUyhzO/3XTdLbnrAJZBbIKZBXIKvAbV4FMcP6NuyXZCWUVyCqQVSCrQFaBV70Cg6okz9JeGZnBfOb0O1L7uAudHMwqOY5VFp9dxwNjg0npOCaXCEClrGF0g4VSzYAfhlhudtGxHRYwfE+A55BzNEHO1FCrGFDVBK7nsrOX2vgLVgGypKHZ7LEgS6F19HNyEEYJvSdGLm+gf6CIwaEy6rUiC8s2M1KXWRCSJB0xhfIRToC4pm4Ix/aY29rp2MyNDl1ynZLbUcXu03dgw1gV+/btx/ihRXQ7AjyXhCQikbKsC0kOASFARIIe0aAVFcWSib7+HFRdRKtlY2Ghi16XFCxChFCAHwnmxJL14XtEGFGgSAq3sXt+6lQmNAiFI5JIpqgaO0up1b/ZbK8GMhKmJMVnkLiYhsIRgzpltZIYzW5eYsmSE5XeiwTnX3gxPvRnn8DxJ6/tLn21R9DP7/s6Hn7sO1BkEcsrTczMLKC10sPWTafgXX/wCew+7fw1Dzk7tw/3P/BNPPnEw5ieauPoNPFmacHAYxY2XU9fXz/+749/Gm//gz9c97S/8nc34B+/8NdwHZcFfQYcRDF2nngirv/kp3Hx71y+9vGnp/A3f/WXuPXmb0JVROiqjIQcoW6IiqXj1C1lnDaqYKwUoZgH6mdfh9r5H4aUq665v5Unb8HivV9E1Jlj8S0hpze9vAiJH4LsoyIklM/+fdR/9+NQBzavuZ+Hf/EL3PA//gcef+hBdkXX8hJOGDNx9gk1bN+QR84kF7JBEZjMhE4XhmgBiMYfMXQTBI4Pu+PAGDoOo5d8AKWtZ655rF5jBi/e+zXM7b2fXfaKbqJYrsEqVkC8GBrxJLjWtp6N+pZzIJLjd42tOb2HHc72wjjs5XnUtp2NDWe/HWq+vnatHv4W5n/81/AWZuEFEpp2jGVPxkRLwFPTDg6u+Dj3yqvxkc98BjtPWJsbfejAAdzwF3+B239wK48VEp3peSGsCy3q0EPE/5g59jUlAqU/pBe9JQG2bKzisvN3YveJG1GplKHoOQiyhoQCA1mdTh3zqRRM1ZV4Me3Y3BRHPnObRQSIfRuh3Ubs9zhoMPI8Hpc0F9HnOr0Az704hcefm8LkvIeeT6Ce9DyOnZYiAgVLwYXn7MClF5+Evv4Cc5lpHnWcNLj0mecm8aPbH8fEzBIH/R27LLrcY+LzvxedeSFKE1G0JBRyEixDhaaoq2ijiJ3OjONIYj4WdYAULOo20HgxkDo58gUD1YoFTaa1MRoZ1MkQpeGyqwuVtBRGY5ECTA3dQI6c2aKK6aMrePr5Cew9MIeVlsf3gdj/Q2NjuPCKq2AVM8H51Z6Xs/1lFcgqkFUgq0BWgd/kCmSC82/y3cnOLatAVoGsAlkFsgq8OhUY1ERx9lhyQ9p8noYCEipDkAVIKuEsZH7JpLkQfSOIYXd8uHbAgoRuChgYsjA4lIesJmi3e1hp9bg1m5yE5BwlXYYgpjlTQamgclAXcYdJ4PACEiGIwSygsdRl9Iaqpq3XkkRt8gGL0OWKhv7BPKyCCVkxGMWhSiT4uNAUCbpusFOPxCESYcMggmO7sHt2GtLnJWgtxWg2AhZTzjjzeJSqRTzy8LOYGF9AEinsTCXBmXEVJOIJEeI4bU+nMCzSVygI0SrohOmF74cIyclKGIMwhufRe1P0hUz1EyXmRtNX+jwJO7SRYExnSi3phNUgnIPj+ej1eqngzG37qZDM+BJ2MxMnlQTn9PPchr8qnpHYVi4W8dFPfBLXve8Dr87o+DX2cvfd38Rdd30VttfDwkKLAxMJr3LySefgnX/wcZx44hvW3Mv4+FP40W034qGHHsXUkRUszLbh2j67lNPQQhGXXXkVrv/Ep7DzuOPX3AeFwP3tZ/8SX//nr6QObxIFE9JhY5x/yZtw/ac/jZNPXZs//eiDv8TffPav8NiDv+DjqTTWaNAEEYbKObzx+AGcMCiiqtvIW8Dgpdejdt6H1q1I86lvY+HnX0TUnOXAvoRc516E2AtZcI79CLJqYuD3/xzVKz+y7n5IAP/7v/4rzBw+wjiN7UM5nHlCBbs26hioaDBzOQiKRQBnWg1idi4LzXHAwiehH0hwDno+SidciuFL3g+9tmHN4y1PPINDD94M4jhTV4GiU7hbEToFvKk6ElGGYlVQ33YeiuugRMgl3Rh/FMsHH4LfWoCzsoCBk6/AyFlvgyilTuD/dVu6829YcA56AZxQwbIjYLqd4MBSiH2LPrqygQ9+5s/xrg+tX6fHfnE/vvoPf4N9e55Lgy4JmcG4Gom7Jkh0pq4NEoajMITnuojp4V2d47izIA4xOlDA+WftwHE7RpjPzkGPdN40j3BI6jHEEP1MRiKQ4iqvcogJp0HzTwCRkB5+D77dROh2kPgkNAcsNgd+CM8DOnaE51+cwvP7Z9ByaDpUUsQOBbaKArPwNYW49ApOPnEDdp+yGeVKjgMOqfuBFmNoPh0fn8cjj7+EpabDrG1aFODlpjhmrAYtuFAgKXVZeL7Pz0PEc5jPV6+s1oszE+OEuyUoMJQ6KGghzDQUGIbGqA8qGS221SoWNm2soVxUoYhUW9ofYVxofqSukITnMl3VuMvC0HVY+TxUw0TPjXBkZhkHDy9g9miTF5Z8z0N5cBRnXHQpNKuQOZx/jbk2e0tWgawCWQWyCmQVeK1UIBOcXyt3MruOrAJZBbIKZBXIKrB+BQZNSZglnCltZFRjhxyJnCw2i9BzKmQtDeojZ1zBNJCECZrLPbSaNgvOtX4FgyN5DuLrdNvo2TZIV3UpxI/0mIikQIkFCUmIIcsxDEPGwGAfKrUKWu0OFhYaaK44aLc89LoxC7/kljNzKXKD/l9VYhgm2YgFeGHquh7qN1ApatBUcgQnHDxIYWuGqUNRZXbh+RRWSCzdUMLkwQ4mD7dQq+Zwxhk7ISkm7r//eRw+OMcsUm6/Z5Zqqk2xiZhds+lXEuKpPsQ25bywYw7KYwVcdVIeC1UkXMaxX6pI0GFJ/9/9LHU3pk7HiMK0Vn2UqZ+SHKarsObV+/Krc2OLZoo1IdGIvv7+O6/DRz/+KQyOjP5vG/P33HkLbvnGFzA5NYGVZsTiWL1Pwe7d5+Btb/8zHH/CWWuey57nH8SX/v6z+Pk9v2T3O2EoKFSPLwsCuyyv//Rn8IGPrs/w3ffCCyzO3nvnHauu8BT3QjV8+3vey07van1tl+0PbrkZX/ri5zE3Pbl6zASaCFDm5cZqDmcfV8e2OvGTOzDUCAOX/An6LvooC3xrbc2nv4uFez6PcGkKEgnBpAMfE5x57CUwN56E/rd+GvndayMufN/D1/7uc7jpS3+P0A1QVIFTtldx5ok11K0AOvHMdQuQSHTOQyRxlP4LXAiBw2iHyHUQOz4L3rU3XoeBi94PiT6zxtbY/wDmnrkNideGQimE5MJHGhgoqhoHH+YHdqG69Y3QrLXr6LbmOSyQcBqRvYKgu4z+U67GwGlrozDoNOZ/9JdY+NEXEPoSepGKBU/GgXkX++YcLPoCTrrwYvzhxz6J4049Y91x/Oi9P8Ud3/0qWsuLMChcUVWgyQpUPm8JwSr3nBZuPJfmlRYLz6kZlxY0JAS+i2pRxe4Tt2BsQz80XeMa8FNK44jWL2gRgmuipw5vcj+T6MyPJa1O+RwYSII/M5zdDgKnDafbROi5LNqGYcKhiK12gJcOH8XUEelmdwAAIABJREFU3DISWWdHuSKTgCsxs11X08DUgqVhaKjKL9NSIakyC+ie7cDp2lhaamJhqY1YNKCaRUiiws9MFAQs5JLQbDseWp0umu02HD9Ex3GwsLSCxjItvh1zJafyexoOm87/xEHX1dTVHATEZE9xJEMDRZx43BA2jVaRNyXQQkMQeMyXJ9GZvpLYnzMMFHIWi865XA6mZUGQFSSihp4TYXJ6HocOTmJxfgXIVbD99PMp+DATnP+3zdjZgbIKZBXIKpBVIKvA//kKZILz//l7kJ1BVoGsAlkFsgpkFfivrsBgQRbY4UzCpkAoWOoiJ9yDLkGUxVR0obC6OIIpiTAI8ZAQA1RlIZj0t76hAhQTaPVajMhIw+MSOA45fYmtqjJOgsL7woAEipANhNVaAdVahZ2HzWYHK40OOh0fdi/h4DlNl2DlRVjEEhUVNBYd2LYDKy/DKhFnllzMPkwjQd6SGTdQLBiolC0WoKPIZ9SDJukQIhGhm6Cx0IHTC9FXr2FwqA7H9XDopWm0GzYkKOwaJccgCca/kuCFlF2duv1idgKmBUvFcHLIsohM/8+IiwSKLMMwDA4qI1mHHIfkeKTzoTA42hnth97LInKqZrMzmpzMx5zPdB7kaibnIrk1BcJGcL5jKlIHUQTbcZErVPCWP/wwLrx87TC6/6qBdHjfE3jgjhsxfvBJ+EkAURU4a21s6xm46JI/xtimtR3Gkwefxk++80/45f0/h+NEyOWKUCTCtpAAJmL32Rfg6uvej9FNawfV0fXsefIh3H7LP2PipRf5HhRMHbqmEBUGF1zzbpx31XXrXvZDd3wXv/zJt1OsC7nfwxCmLKIgxiiKPmpagLLqIad40JQIlTPfivpFH12X4dzZeycW7v4cnMlnyRQPIRIghAJiEpsDwtLkULv8w6hc8WFI5to86qmDL+L2b3wJ+x+7H3kN2Dycx4Y+DTnZhSp4zD2HoAAyCc7EXNbSEEnEEJMASegh6HYQ9xx+7gbe9BH0XbA+w3rqsZsx/+wPoesmI11A9Vc0CPRVECHpBdS2X4zS6Knr1nFl8hk0Dj2IyFlB4nYQdVZQP/FK9O2+dt3PNO77F8zf9nn0lpax7EuY6gnYt+Bjth0hVynjLX/8MVx23Qc4xHC97Zc/ugkP/uSbvFjDDmdJSp27lGRHrHQOEEy7CUR+YFI2Oz2Hfpg+T57volI0ccJxmzA4WOVAO6oBeeUpgDEK03EhqSZUswRBMSBIqRDP/HoOKvQQ+jYECssjonISIPJ66DaX0FpZQhzQHKTB8wVMzTRxaGIeHTuAkS9AVnWIAp27CIUWsQKX3cODw/0Y27wR9cE+6BZ1bRAL3IVn99BeXsbs9CwWlprQc0UY+TIL2qEfpIxpUeb5pNuzMb/UwHyjiZ7rwfEjdAkvZJMYHcMlBz6NUxabiS+/yvbgiqVdLnSJjPZPAEWVMDJQwhknj2FsuIg4dOF7DgcFxgmFoQKGriFHLnlVQ96yoCkKz4maYcIqVTjgst1xsLTYxMThaUwsORjadSYUM3M4/1fNz9l+swpkFcgqkFUgq8BvYgUywfk38a5k55RVIKtAVoGsAlkFXt0KDG7sM2YZz6CIiBHBjyNEJGIpIiKkrdnk8iOebEFRUNA1GIoMjZzEhgzdUqBZIvzYQ9vuwSN2ckRic8jMZFlSGSlBoikxiCNGUxArVEA+byCfN5m7StgLYi5HgcCCiE2hccR2LsgolTV2JKaCcwDDlFmMJkeiopCb1EEcB8ziLRZU9NULKJdNDjIkDEjsJwidBGJCLeKpGFyv1aFrOjqtHlrLHXh2BISkuAt8vsRhJr83icQchEUhfYKEKCEsRipesbMvJiE4dQaSm5GRHiyaCpAkmV8kgh0TkslNKEupOE0qDYlDAbGDg4CFVkWWkCBtUSf5mjYS6EmYpv0wXmM1BI0CBomXHcYJ3nj523DpW94LI5dfc4SQMP/Yfd/D84/cDVXSV8+VnOwif09CdupUjCERSkFVOahxw85TsfO0C2FapTX3OzP+LJ689ybMzzwHSReQyDGcwEFl4Dicfd4HsGnz2i7VXnsZd3//S7jvpzej5xKjW2HuK4nOlWo/Lnvr+3H6+Ve87Gh/7N4f4q7vfAXNpQVYhob+Whn5nA69UMHJF78D23ZftObnPaeHX/7oa3jiZ7fy9VI4Hi2qGFKCkhihBA950UVRT5A3CXUQoXjKlahd+FGotU1r7jNYmcbiXZ9F89Gbmd1M2qNIPHHSICOgdPqbUb/2E9BGj1v3mn72nRvxs2/+A3Q4jM/YNGShmhcgxg6MYj+MgR0sOPu9JgJiBcd+ylkPAw6sEyIfsesg7PQgGXUMXPanqJ65tvDr91Yw/dg30ThwHxQSPgnNIKuQNBOSpkOQFJTHzkFly3mQFGJG/8fN6yxiafwRdI7uB0IbiddF0mux4Fw/Zf2Fj+aTt2P2B1/A0sEXMdMFXlqJMNEK4AkSLnjLO3DtB/8b+kbWrjOdhd1ZwSM//jr2PHj7quBO6Bp6ifwiDAY/X8Sz5ucK0DWV30POZ9tx+OUR1qFsYcf2DegfqEHWCCOicvcCuXdDdvBGkLUc9HwFIq2qiSTGpwgLAbSA5sB3ukDoQ1kN1ItCB67dRre1gl67CUmQ0enGeHHfHKaPNiEqCnJ5izE5NI8QDoS6M9xuj8XnXbu2Yvtx21Hqq0MxVPIucxBhYHfQbjQwPTmJubkFCIoOM1eCQCIzsasZbwEWoCmgcHF5Bc12D05AIjvgeDF6XsSIC9uNCSu+2nHxb7zrVG5O/xmYBi2ucqYBFC0dJ2zvx87NdVgGzekOPNdm9BDNw7mcgbxpwlA0djoT4oTuQy6fR7FSY0e3bXuYmJzBCy/sx9GOgLGTz4eSK2YO51f37/Vsb1kFsgpkFcgqkFXgN7oCmeD8G317spPLKpBVIKtAVoGsAq9KBQZPO2lglsTfREhYjPHIARjF8MgBuMroJHegmogoaTrqeQvFnAZFTmBYCkxLgxPYaNsduFEMPxZgexG6PQ+uHUKVSOihtnafXc2STA7glK2qaQp0mdqzyTqcQFVUSJKKZttjPikJO6WyghwJ2tQW3nbZ+Uxt88Q9LRVNVMoGwshlRx8xRTVdQKmoob+/gHotzy7ENoXRdUOYuoWcqSNv6ajXa4ReRXOxi8hLGdORH1FOIPOj6UWCM4lSjmOzmEOsZRaIAxJ2BAQsRhN/mtrJReYwkxObxOZjbFPSvX4lOhMahAT9mIIIBaiavtraH8B3XZaXNVVh8ZqclfSiWtEmSjLXJ2VUp+xV1/NYbB7beQouvvaPsOX409cdFOP7HsdPb7kBR158GpqsQ0hSkY7C4ghfoWoaH49CIUmoo2slhveWU87FG694D/qGt6y5787KUTx1/9dx+MX72HzrRz66ThdWZQznvenD2HncBeue02M//wHu/N5XMDszga5rwzBNjI5uwSVXvwdnnP9mDlN8ue22b3wOt9/8D1BEQr3kMNxfQ8HSURzcglMueSdGd5625seX5ibws29/CU//4qfsWOfgPUGAghAVKUK/GqKkhKjmFRTyVPMI5uiJqF50PXJbz133lNpP34rFO/4a7vR+XuQAoWRiAYXdV6Hv2k9C27A2i5p2uDQ3hdv/5XN49p5vo6+oYGywgP6SitrYDgyf914Ut50Pkdy1q5uzcACNp7+H7vSziDwHiduDRKJz4CPoOlAHTsbg5dejsGNthnZvaRxTj34TjfHHeEyT4K+ZFnSrCNUq/EpslrW1FzCI4bt85Gk0Jh5H6PWQhA4Evwu4HZQ3nY36yb8L2Vx7kSLqtTD9o3/Avh/diINzHbww72MxAM65+hq87U8+hdGt64vydPmthWk88dObMP70AywmcwcGO72PhX0K/CyS2Bn4HjvAdV3lRSTCanR7PXS6XZ4vKtUiNm0eQb2/xrzhWFAJ4506nFe5xrJGDuciJNkgP3Xa2ZD2LSD0bHi9NoTIgyJR2CUt2vigMEHf7aHVaCD0QywueXjq2Uk0Vmzki3kOQKUoQV58o86GJITT6cFQdew+7TjsPGknzFIZokLXEbF7PbQ7cFpNTE9OY2pqmhn5mmFB0wjNQZxnEtM9uB5do8Oic4943pHA87JD87IbouuELD7TPE+dG7RAdgz3wyggfq0urhFLiNE9gK4IGKga2LllCKNDVYjw4dEiQxwwT9+yTBStHExV51BCEpxVWUahWESuUESYCFhcauL5F/bhxX0HERl92HnW5ZnD+VX5qzzbSVaBrAJZBbIKZBX47alAJjj/9tyr7EyzCmQVyCqQVSCrwP/fCgxeesWu2XanjWa7xY47w7RYcFlpdeE4abs0t2oHMYxEQNnU0FfJoVw1YFoUoJWg57hodWwWM5wIcMh564WMFlAlCWEAuC5QLBmwCjLcwEEY+eyazikqqoUSKvkCTN0kqRP7x+cxu9hCfaiCaj2Hjt3B5NQCuh0bmiqjXi5idLAfAiEEfBtDw3WYeR2O68L2XLS7Tahqwk5nanF3uhSWpTJTFPCgqRE2jowidkXMTzYR+SLA+IOIncXkcCYnMQmwJHSTeEyCsqLIqwgM4lDLLPKQQxhCsurcJm1GTkUcIsFy6FjMDmnahyCL8JIYLXJXBiGK+TxKuTy3/AskwtN7EDPPlUyGzJxlfIcAVdGgaTofn4Ql2sgDTa7MN1z2dpx+4bWQCQmwxkbu5nt/dCPu//G/QkwIdxKg3epwiCEJSyTO6boOTVVZuKN7Q0J6iADbT3oDrnjb9diyc22nstNbwaP3/SsefeA7ODrXQKvZgSDFGN6wGVe/41M445z1Wb6+52Lfs4/gwXt/hMWlo9i840Scd/E12LhpZ9rr/zJbc2UB3//GZ/Hwz74HXTKgSylf3NQU7DzjTTj7qveiMrA2y3pi39O4/4f/Cvoa+AFcL+CwPQ0+BgxgQx4sOOd1QFNSYZE4yH2XfhyVc977MmeVwDn8BJqP3wp35iUIagHF3VehcNLFkHJri6+0s8DzcM8tX8aDt34ZRtTEUIUE5zJqo1swfMEHUDn+0tWwu//50M78ASw98W10Jx5HRI7n7goSx0Zshyif/jYMvvl6aLWRNc+3d3Q/Jh6+CZN7foGFxQaPnaHRMQxuOw1DJ12F/ODxEKSUVbzW1l06jKVDj8LtLLCFO4lcIOhC8HrI1bajdsKVMGpj637eby3i0L0/wFP33YN5R8aJl7wZ51x+JQuTr7TNj7+A/Q/8AMtT+/kZoc6JmLsCUtQMibgU1kfeXJmaFihIkXA2LN4KsG0b3V6XHfz9A1UMD/ejXC2xA5ewGREoHDBdQCL3MDNiCLURU3DnKuA9DiESt9m3mdmchDaEJOAFLlpQItdv5FOwqg3X8TE928YzL0xhpeXBKhZQKOah6bSYQfuMEXgOQreLSkHHSSfuwMYtm6AQL5+Z7+kxY9/nsTI3O4sjE1Pw/AQiLehJhO8xeYwwHiZKOLi0ZxPHuQfPpwVEoNPz0O556HkhXD+E4wYcQsgUea4dhZ/SnEDdGWn3hU9IGML4pG+AKovYumkAx+8YRqUgc2ArubxJFCeHc9GyYGoqdFrIUih8kOZ8Eus1TE4v4uFHnsGh8SM8v1kDm7HzrMsg6fnM4fxKgz7786wCWQWyCmQVyCrwGqpAJji/hm5mdilZBbIKZBXIKpBVYJ0KDO44uTYbhNQ67rPIkAgKCxmeRwgMctcyuBhCAFiKiHJOQamgod5XgJaT4HkuB0t1ej4WV7po2YRUICyDAEtXoBOqIyLnn4JqrcgIjrbdQrvdgZIAg6UyxgaGUDAMBF6AnhPgxUMLmFvuoFC3YFgSOr0uVla6CMIQmiKiUshj88gQ+iolWDkVpbIF2+1i/MgspmabsJ0uikURtZoJUSTXXwDPExFGMkwjxMiQii1jG6CLRbQXAngd4uzGpBuvhmilrfkk6JK4SwIWybssyLCbkrAbqdhMghExUAmLkSJjJQ74IifzKjWDBSPCkzhRgLlmE3PEVXUCSKKGWsFCX9lEwdCgSRLIv0zvJ5GMxJ9juAtyIIZhBH/1vpAYRgfYuft8XPyW92Fww9Z1B/lTD9+N73/ti5g8uBc5k8T0GA4FKXLYYIr+SHnTqdNXVRWoGmE1JAxs3IILrng/dp504br7v/en/4j7bv8K7C6FlqUoFIgRLv3dD+F3rv0oM7xfbmMxa3VLUQivvB0efxq3fe+L2P/0Q8jJeRSNAkq5HHN8Tzjvd3H6pddBM2iB4T9uex65B4/c+S20l+cZuUCLCqHvI3baqMkeNhYF9JmApZL4loqHdJ9Lp1yL2sXXQ30ZIZWP9u+uJ6UTvPw1PXXvT/HTr34B3aP7sKGmYqzfRK2gYeSN70LfuX9Egty6BWk89T0sPfYthM0FBM0lCITUsCP0XfpRDF/7ZxwsuO6WJHBaR2E353ksGYUa9EKdRcyX20hkXhp/GL2lCXaHE3KHAguFwAb8HlSjjNrxV6CwYX3287E6/dudT8M0f51tZt8T2P/ArViZPYyI2MX0pNKQoy4DiZA0AkLmngc8phVF4n2TY7nX66LdbsPzfWimjoGBOoaG+1AsFSCpBiAbiAUKuZMhSsqvUCMUFJguJB1jTYRA7CH2ugjtFovOUWCz25ee9vRtJCQHaK50cGhiEfsOEr85Yie/bqrQdY07FwgzRBxoRfAx3F/EiSdsx/DoCARF4Wf0WLAfvY9CAWdnj+LIxDTihOYelUVw6sjQVI3PkZA/ruuj23XY6UyCMwUHtrouuo4P14/g+RF6tg8/pG6TlEd/LMyUMS2roajMySdMB8OcyY0toGAZ2DhSxeaRMop5uv8eC87ETy/lc4y3CTwfmqai3tcP0yxgcbGF5/ccxIsHJrgbRTc05Po2YscZl2SC868z6LP3ZBXIKpBVIKtAVoHXUAV+vd/4XkMXnF1KVoGsAlkFsgpkFXgdVmCw1C/OyorAXGQSWXtOyC3ZJD4QqVQWAFUUYEgq8rqEnC7CNImrbILy8Hq2izCW0W4HmF1oYaUXwguAnKGxeFLIUQhXxOJsrpCDpEvo2h0sLzUgR8BYfQBbh0dhyCpazSYaKx3sO7KEmUYXkiFDUCj8i5zWpAaTAJuGww3Xa9g2Nor+/irC2Mf03Bz2H5jB4YkWothHpSqjUFAhiDGCJGLXNrGhq1URu7YXMNJfhyGU4HdURLYAIU6DswRWWlIHsyQroI5yLwgQ+ORSDlgMTkXmtKn+2Pcp/oJcgBKzT8lRSeF/FMSo6jISMUHT6WK60cB8qws3iOF7CSxNwWDNQokC7yQVKgGhiZtK7FhRYq4xnUvgpygAx3YZA0FojXyljiv/rz/BGy9767pDl9r6b77xL3HrN/6RRfNcToFmSISqZqGJQg3pGDnTZDwBsZzJLWmaOiRZQqHUjzdc9AfYedLaPGQ68C/u+ioeuONfEHnEy2VLMBy/h20nvhGXXfMnGBrd8Z96tEgodJ02n5tuFNb87J499+COH/8dZl7aj7yURzlXhqXnIMkqdl/yDpx8wfrO6ifuvgXP3Pd93i+L+H4E33UQdBsoJB1ssIDBggxTo1tBDlpyuMtQiwOonv9BlE7//TRY71XYJvftwU9u/DzGn/wZ+soyNg/lMFTRYBUsDF3wIVRPe8fLHqW19y40Hv063NmDCJrLSGwXcWJh4Hc/jqHL3/8qnOH/vAuvM4/G+EPoLL6UpowK5PwlfEgARA4Q2BB8G5UdF7PoTCzo/8zWmJtCqzGP6uAoitX+NT96+On78cK930V7cZbvDf2jhRa4yMGsasdc+ulCAaE0qLNBURVeHFuYn8fCwgJ3GOSsHAYG+jE01MeYC4kEWxacVUAkdzMJzsdCFMntTRGFqdOX4dyRi8TvInQ68J02AreLKHAQxYSl4dkBYZBgcmoJe/dNYXahjSARoWjEnpdgGPSMKSyOR74NU4sxNlLFCcdtxcDwEEjkJvGYjkrPJgnOhLyZnpnDxJEpRBGJ6ToL7BRESs8xhQbSXNHrOeh0HRaVycls02KeR9+n7mbPI4dzBI8sziQ2r85pLPqvIoE4axEiB5NSNwTNv9y7kSQo5HRsGa1isC8HXaWukISDWkt5A8V8DlEQMKanXK0hTmS8uH8STz17AM12F4oqQzd1mNVh7DrjEiiZw/k/84hk780qkFUgq0BWgawCv/UVyATn3/pbmF1AVoGsAlkFsgpkFXjFCgxWqvKsriuw8joH+XW6NhzPS02ZMWBIAvpLJob6qlBkgcVdXZNAkYLkGPTDBI4LLC57WGzYcCgALwRK+SJOPG4MI0MVhPDRdtqwfRuiSk66GK2lBhInwHCpDyPVfuQ0HT3bwUKjhb2HFjE+24RHwqoK6KYAzSCnNDmnRVimCpN4on1l5IsWji4uYW5+BZ12ArtDnskEkkJwCs4AhFWUUakpEKQQgwMGNm20IIYh7JUEcC3k1QpyJFYmEcLA5aBAWaJQQmIsKyyq93o9xl1IMjmfifGasJuSRFGGoLJInLb1S6LECA3P8xER31kREQgB2n4XkZJAyRsQVQk+tdw7DgInREShhV4CORFZfLcME/mchXzORM7Msahk90hAchgdQmzps970FhacK/XBdW/0/r334gff+ivseeYJFpNlVeTzUTQZuaKFSq2CWqXCeA/ixwqJzCK7awdYbjTRWG7j3De9Gxf8zh+ue4ynHvwxHrrja7BbyyygCZKAAAHabgfnXPIuXHbVB6G8nNP2f9nzgw98n53kZ597DaR1BMsHH/pn/Pzuv4e/7MKIclAFHZGfoFwfxXnXfBC7zrh4zfN1uk08+7Nv49DT9zO/mgIrOz0bDiEW/B5KSRf9qo8+S4JpSoxqoHFOQrYsa9D6t7HobG07/xUfrld6w3MPP4hbv/x5TO99GKN9Bk7cNoiBigJNdKCZJgbO/xCqu19ecF546KtoPPyvlKSHYKUNr9mD0rcLI2/9FGpn/M4rncJ/6s+d1gyWXroPnaMvstArKgYklcLvVF6kSUIX8B3A70KzaqgefwXyoyf92sfoNBt48LabUKz24eyrrlv3c/seuQtP3PlNuO0GFA7RTB3OxAxWqEuDFrikBDnLRK1WQa6YZ0E1DkPMTk/j4KFxtLo2clYeI8NDGBzsQ97KQaTxrxJWQ+dwRn4RSoOwGkRtToRUXKcuBwryCx2AXvCZwRz5DtzuCrqtBnzfZZ57FKt45vlpPPXsQUQIoec0yCrhcTQUCnloisbPMonVhhpgw1AJu3ZtQd/QCMF1mP+cRAE/D7ToZdsOJidnceDgYeYzG2YellWAaRjMS6aJm3BGFM5HSI2u7TPuiFzNFFJKQjsJ0Y4TIBEpKJSQPxESQUBM18cdFsTCTlEfPoe80jXT4lr6ohoISQJdFTHYn8dQfx55U4ShxCjkdfTXK6jXqhxG2em6mJxdwjN7pnFgfBFhFMCkZyunoty/EaecfSlUo5AhNX7tpyR7Y1aBrAJZBbIKZBX47a9AJjj/9t/D7AqyCmQVyCqQVSCrwCtVYLBckWap7bxUyqFQNJg3bDskribM4CxoOqrM5iSeaIhYjDnsL4kj9LoO2l3iJlPwmoEgknF0qc0O6XqlhIF6EaIQoeN0EIguYimEqkvQNJkDsvRIwki5jppVYuGIgrzml5qYnG9jqRsgJm6yLkLWKMQqZbPGYQJDk1Er59hNRzqQTwKzasKxYxwZn0djqQNVV1CuGzDzKkmGcEkIEwJs3VLF2IYSlueXMXWoA/gWhmsD6K+VoRGSNPSgKRJyhs4hfSS0sAPWJ160x+JQlCSMiSDnMUkzJDiT2EViDINPyTkbkas6RJjEFC0GO+yh5bYRyzHUvAZJlxELCcKAgsdigDjSngBdUFErVlDMWZApTGwVyMBIjYBa4Qlb4aNcH+agwJPecMm695j41s88+S288OSPkYQSJFFGQtVIAgSRDy/w0usKKODMR+DGiIL0iOSuRiyyC/vSaz6ES6/5wLrHGd/7OB6/+2bMHznA48dL6BWg5TRRqA3jmt//bzj9zMtfaSzyufzigTvws7u+i/MvuBKXryM6um4Hd9/zBTz8wNdgxjmU5BIMyaKzRv/YCTj1kuswtPmENY/XmBnHU3d9C5N7H6ecSnavE9OaRD0t8dGnhhg0YhSUEITSTqSExThi0KbidwK1vhnVs9+F/PYLIbwCLmStk3A6LfzyB9/HD278JywvHsbYSB7Hb6pj83ABeYPEU8LbgN3NtTPfA1FdGw0StOexcP8/ofnUrYDtIep5CHoBQuSRP+VyjFz9ARQ2v3wA3yveFFpcCRw0J5/E8sQjCN0mQZHToDmBFhcMiJLOixlJ5CMJXCReB3FvGVb/TvSf9nsw+ja/4mE6K0v45Q+/ij2/+AnOvfa9OOvqd6/7mcd/ehOeuOObvPikKTIH+NE50ZxEwiwNXatgolqroERsZkVCSOPcc7G0sIiJyWksNlqwikVs2jSGwf4+WDkT1LIRSyoiQYYg6VAUg+8vc5yp84BZxmnIHij4M3KY3XwsdZSwIuRU9t02HKcH1yVxN8bze6fx0qE5qIYKw6KFvRTxQTsi1nQcRpCEGP01A9s292NsbBjFUg2JpKdm6oiuLWAndKfdxcTkDA4fnkKr4zLygzsUDB0yBbCyIC6yg5mYzd2ey8J0ROctCnA9n5n7vh8zBshhvEbMYjN3bZCTmhFI6T8FGQ/ESCEKfJVSZElMjOwQkgiUCjpqZQPlXDon16oFVEoF1Pvq/HwdPDyLF/ZO49CRBtq2B0lOYFHYbE5BuX8Uu8+5DJqZCc6v+IBkb8gqkFUgq0BWgawCr6EKZILza+hmZpeSVSCrQFaBrAJZBdapwGCxKs6ScJDP64zJkERiD8csNuuKipykICdTCJSIUCAROIaikaNRwkrDxsJik9vM88US4kTD4akGt22Y7YG1AAAgAElEQVRXynlGcXS6HfQ8wmPEUE1Az8nQVAlJECIv6Rit9KGvUOZwwXa3g9n5ReY390Lq1lcg6xIEMVptnRfZda1KMuqlPExdZlwGVAXFWp2Fk717DmO50UGpnEN9wIRqSGi1e2gst9iyvXPnEEaGyjj80iwO7l8CAh31Uhl99SIsQ4IsxrB0DdViASXLgkyt9UzZIMeyh263y6INibeEtaD2cvqlSZUVFrZIdI5JZKb3hwE6ro2220PXt+FGPSRyDMWUoRAuhOpAwl0oIAkERE4CNVHRX6pxkCLt16MgRNtmRIcIkYVgch+ec8nbcMFV74ZuWusO7smJR/Hk47dgce4IhJhc6RI7sYkPTQ5Mx+nCdW0ONut0urC7Hgc8Ej6CQwQVAyJUnHPJ2/Gmt3wA+WJlzWMd2f8MHr/zFhwd3wMvdNH1emgHPbS9LuzQRv/IJlz7ex/D2Wdds67TudFYxO233YTbbr0J9fog3vfBT+CMs9bGeBw9ug93/PQGPPvYncgLJvqsOopGCbpqYvOpF2PXG6+BWaytea4Tex7DYz+5CfOTB1hIJic6OdPJ3W4IIfoNYMAEDMGDKCZIiCkjSxAlDSK5tymcjkRGUUJh+wWonvWH0Ad2/loTjN9r4+BD9+H2G2/Ek488glAMUO/TcdzWKnZuqKBSkKDrIkRiDosiJLOM6qnvQOm4/4imIHF35Zlb0fjlP8OfP4LYCRA7EQI7gt2N0ekCtmihfNrF2Prm6zBwwqnQ82vjSdY7eb/XQHv6OTSPPMHhgIKULqpQXQgbQ6gEQTQgygYEQUKchOxyjtwWok4DUWsJZnUrhs57D4qbTl63RrOH9uCRH/4zZvY8zKGgb7jmj3Hy5es76p++61t4+u5bUuyPICDh4MDUBUwcenI0V+pVlMp5ZgWTWBs4PQSOzSifyalZHF1aQbFUwdatm9E/UGeETCzKiIiJLKqQFINxFeRypmtjzjG/SHBNkNCDQuMgdhitgdBHHHiIQwdR6CDwXTRbNiZnVrD/wBwWGl3oFGppGXyOtKWhpAG7mKmrYsNIBaeetBkjI33pcy1ogKishjL63BHRbnZw5Mg0Dh+eRqfjQtUM5CwLhq7y9ZMrmc43DBN0ei5abRs2hb9SnQQBjufDJUd1EPPCoOMRAilhQZrqSfMRC8yr/8+iOOOM6NIlDhmlY7DDnXBLioSCqaK/YmJ0oIJyOc9hi5Ki8GLk+JGjODSxhOWWw5q9ohIDWkUhr6E8MIpTzr4kczj/WrNH9qasAlkFsgpkFcgq8NqpQCY4v3buZXYlWQWyCmQVyCqQVWC9CgxaA8IsCQeaIsDUBeQMEbUyudTKkGISQQMosQBDV5BIATwELILIsoXFeRdTkwso5BVUKzl0egEmZtpwfEDXVNg9m8UN0kw0CmEritBzbLSDLCQoaSY2VAcwNjSMgpVDp9vG5MwsZpYa6BJ0mRx1CglbFGAYwVBNaLIGORFgkgiukUiUoBf7MCpF+JGIgwenoarA6IYKNF1OXdPzK2g1bciSgO3bhlGplrHnhWlMTSym6NlQgGnIKJcUWIbCXOWRWo3Pq5on4TwVakmI6fVstNodxluk/FhyX4uQFRJpNWiqgkRI4CNCy+1iZuEoZhsrsAnToQOKAXZtK4YEUREhsGNQhNv14XR8iIGIomqiv1KDbposwjeWl1kUJqG9UiyhWqyhWhuGZVU5SNH1HHYslys5bNw8hPpAHxJBwqHx/di79zlMT82i3WixO1yXFOiSnPK5RYF5q/lCjkVoCvoiL6OkqJAVDUIiIfQi6EYZlb5RaGYOQRzBTyLYgY9mqwU5ofuoAU4XYuhCEBO03A5mm4to+V2IhgDFpPuvYtu203HWmb+H0ZHjUSkPs1h/dG4cB158Cr+478c4uG8vhETAuRdeibe+83qMbty+5rjdu+d+3Pa9v8H+px9DTlAxXO1DvVJHoVBCqTYAq5y6Kz2XhDVi+VIwYooIWFmYw+LsEb53umFAkWQaABBDHzkhREWLUVZjGGIIURGQyBIiwjbIKgtptBgThz1EbhtJ4EMzSjD6tsMcOxvGwA5I+RqUygifd7A0jaC5iN7cJGaffgjPP/oInh+fx8ElH24YYbhfw65tZezcVEQlR+MogE5ok2KJ+chxSEiZHIpb3ojitguhVTawA9+efpbF5u7BBwG3C/gREjdESPz0bohuN0azk2Cll6AVyliJRXQVE+amXdj+hrNx8htOw9DwIArVARjFOou1XmcRgd3i67KXjqC7eBiRs5SiIkiEpHEu0ThPERbEE04EDbJWgCgZLGYS7xqxj8BeQdBcQNhcQuvwJKJeiOHTLkP/mVfC3LADRnUQjaNHMfHCk5h64X60xh+DLjgwmWmsId8/hlx9lFY+GPtAnG3XJ446LYZJ8HsduN0Wu3l9z2UcShR4UBUZxUoZg5s2oTzQny4YBA5i30HkuQh6HSwdnWOH8OJyG8VyFVu2bkHfQJWFaRKcIZuQ9TwkZiNTIB7dyVX3L80DUuoijjyHx4GQeJATmkR8RJ4N3+mw4EzibWPFxpPPHsT4xAJC4i1rGgxdT+cJXeXgUTIktzs2js41MDpcxvnnnYDR0T5ICgUAUjAphXzSEPVhd3votns4cngK4wePwHVCVGt96OvrY+HXC1z4QZAymGOwu3l5uY1WpwefukMItxGE3CURULcEfR8QI5/6HihskLoomFKNKDwWKEpKM/0s4XMl3A49T+RopwU3cmhbuopNwxWMDhBGQ8VKu4sj00cxt9CEE6SfI8M0ufYVSUAxp6JaNlEZ2ojj33AhZM3KkBrZ7yhZBbIKZBXIKpBV4HVUgUxwfh3d7OxSswpkFcgqkFXgdVuBQXNQniUm82BfEX2VHOLA5tZzlXAWogRdkGHKJJRokFQSUgPYAeAHChbmHawsdbBhuISCpWB2roHp+S56hIAWyWUXIk4iRmIYpoRixUC5YjFSI3Ad6BAwXK5iuK8fpWIBURKj2e1ian4eM4uL6Do2FE1kRzTxm0n8JPyEqeoYHRxkkbrrOmh7Lpqui55H3FSwQ3B4ZICRF8Q7PvjSHMbH52HlZGzdOgBVVbB/3wyOHGnAd0nQFmCaFIaYOiZJ0O4vF7B94yA29NVhKioiwi6E1IYesiuWVBlqK6fvyXnMDkhSVRICeETw4wBNu4P5lQacKISWN5ArGTALGmRDRCLSu2JGOnS7NuyOA48KGwAaFFgqOSFlOISo8H3mz4qJAIva51UTYkTOzoSxGLIqYXjDADaMDbA4dHjyKA4dbmKl6SOOXYiJCyGOICUCNGmVD20Y0FUSvSQW6uj+UiAjXQ9pbKqqQSFcRMR6LLfWE+/Yi0OseD3MN5ex0mqjni9h68AQo1cIM+D6LgvtR9sNdCIbsilBzyvQLQphpPLEMHUdpm4iCmI4vQCdFQ+tJQe9tg/DyOPdH/wMrn7bB9d9KG/617/FN2/8PAzBx2DJwmClykJ8LmdBUTVmkZObku5R4Afo9myuIS90SIQWkdhprSgq1zWwe5BDD0VNRM0UkFciKELIuBbmaihqGn5HKAQS32IKi+sBocvHihwXYbMFkUITiS6TiCycE3XB9YCWnWChG+PFxRAvLAZYcWJUSgqO31Zkd3N/SYIhh9BNDUq+CEExWGwmTi5zg0mwo+FFKAsS9UMbsdNF7NgQghBCmCB2I7gdD3YnQLsTo9kDVlwRy6GCeR+Y7PhYIBe0LLHYd8qOGk7eXkV/xYBOXQT04KwSYaiGhmlBMUhIlpHQwcnZy39OeAfiCifMbiaGs6xZgEwO2whx6CJ2W4DTQtxto3FwHM2JGXbwO4GIIw0fc60IpaqFsY0l1Go68hY942mAJTGTCWkRJgm8MOT5ICCWvJlHlJDASYs0OiRiKzNmJmCxOQ5o7Gio9PehPDAAo1Rkpzi5myO7A7/bht9pY352FpNHptHsuqj1D2LL1k2oVgtce+I3g5jUxHHmwUrmYmaHpGAbDtcjEZzGccBzJbmchchD6PbgE0fb6yGKfL5hi0s9PP7UQRyZWuIAQk1TYZoGu5Ep3JDCDIkTT3PAcqOBvr4CTtu9iwVwWvBJmCNNg5AWOTx4PRuNxWVMT8xg4egS9Tsgny/wPimIjxe6Ah+u7zNz2g9irDTbWGl2WLCnS3G8gEVnnqtEmZ3QLDrHMYcLEv+ZedexwMI6jzuB5WYWsQm3Ecf0Q1qyEhAGMcQkQU6VkTMobFGA7UXoOi5cOg69i3BDkgBJTKDKAsqWgUrRRLGfQgPPh5QJzq/bX0CyC88qkFUgq0BWgddnBTLB+fV537OrziqQVSCrQFaB11cFBrU+aVZVJfRVLdRLOWaQErPVUEQYhKowTRR0HRKhIgSKvQLcEFjuRJhb6CJwAmwZrqGvnEO742ClE2F2qcsOwohEToV0DQGyIiCX01AqWSjkTeiqjIppoK9E3FqD3XK272Ox2cLU0UUsrTQRJR5yFrmGJeYWdzsuO/DKxQK2jo0iZ+pYabfRth0srbTRc3ooFnRs374Fw4NDLA6TC3f//llMz7QwOFRk53Ovm4rQy8td5p6yqkIoEQoCY3sfUMzpGBuoYuNAHWUSMiFAImcjOWYpzJADtyhQK3U58+c4cIscfSQ6h3ACDy27i0hMoFsG5JwCs2xCtWR4sctcaTpnCgL0vACBFyHyIohBKgwTL5VY0KIkcxu/Z7tQRBm6qBKOGkKcwMzpGBjuw4axEXZVThwhvussxo+kgjMFPVaLJDJLjI4gf6qm6MiZJjstya1K/OkiteWr5KpcbcsnyUoQIQkSNFXjMMAgjtELPMy1ljGzNM/nPViqYnP/EPL02SiE7buMEFnoNLHiduETj0QVYRZUFIoKcqYEy9ShkQ2dHJVegl7LR2Ouh+WFLk498xK8648/g6071kYw7H/xefzd5/8Cj9x7JwarGgYrFqoFClfMwSIBT9NZfDMNEsxp0SOC63pwXI8RJSSyyxI5lUUQFzvyfSQeLX5EKJPL3RRgSsTUJQcvAFmGSCxvWUYikrOTAb4QQhdJYCOJfcR0j9ttCIRaYbFZ4jEURCJ6voSFLnBowcPeOReTnQiJDGzbVMLpJw5g80gelkL3xYeq65DNPMgKT45TgVypvo8o9CAkESSEECIfQugh8dIXKFTOJZRGAKfnw+6FaNvAii2i4UmYc4HJboRZEvZJmKZuBknExv4cTtvZh+O396NaUZlvDiENwtQNE7qZg6CoqeBMzl9JScVWGh9RyIgZchtLsk6CIQR11eUcB0i8LkC88l4Hy+OTmD84ieZSB/PLAVouYOZ1bNpYxMaNRRSKKfYmRQaTmJs6jYMoQs/potVpww1iJKKKICaWMi0U5FjAZT2eVH1CaVA4aD6Hal+dxWZBUyEotLgAJL7LYrPbbGHy8AQOHZpAzwsxODKKrds2o1YvwjB1iCq1H+QAWeOQTrpWZrSzwnyM47w6BgQS3V3Gq8ReD36vtSo40+KGhzACFpZsPPn0BI4udpDPWygULBgaLewIjN/RTZ0XdgiX0+62MTBQwQkn7UKpUoKoUL0J55EKzsQYd3s9LEzPYfLQBFYaK9zxQYssdM8kReIuiyiO4bLLmca3gHa7i6XlFdiOxy50l+YZcs6TW1+U4fkhO6HZ7Ux4jzCByKxyckmncwEtYpH6HkcJozho38Qzp4U2WtBhkTpJiSPkZvajFNFBzw/dV4EwLOSOlwmHBBRNHeW8idIxwVnPHM6vr187sqvNKpBVIKtAVoHXewUywfn1PgKy688qkFUgq0BWgddDBQblqjhLokBOk1Ag4YfQFZqEWsVAIaegVrSQN3VmkvokcIkKQkHD9FIX0/PLkBNgU38Vm4cGkMvlYYcSnj8wgz37J+DHHhSdhA2BRSoRFPinolwsYnR4AJtHB1Ap6NzuvtxsY3ZxBUfmjmJusc0t/MWyikrJYBWj07bRswMWVcgJODrSB0USsbzSQo+FNgee68DQFGzdshmD/QNodzqYnpnB4SNL8CIFu44fRbViYPLIAsYPNSBKMfoGiEFLgYUuul0/FY6ZYS2hlDPRXyxhoFxG1crBEKVUAAyCVd4ptZ2TNJVym0n4IaTGMZGFtCpyIFMzeyTGcBIPWkmHVtHhRg5anWUW1VJRR+TWdhLwEy9idAg7cOMYiqqz2NNcaUEIBaiQIQYJDFXFxk0j2LJ9EwzTxAvPHcTzzxzgettuiPnFLpJQxEC1gFJBY/xAEAQsPAmyBIEREcSfllHO5ZHXCTGRhoJ5jgPf9bjtv1wuo1Qq8WdaTg+H5+cws7TAYnvNKmK4VEFBJ/63CD+K0PUcNDotzK00sdDpoevF0AsyRkbJ1VphNzwSGg8ipERB0IuxMk84AhVXv+N6/M416wfGffdbN+HLN3wWdnMW9ZKGiqUjpyswde3/Y+9Nfj3L0/Su58zzOb/pzjfixpARGTlVVlW3u91NGdwy0MhgrEYWCFkYsQGxYMn/wA5YsmJhsbBg0SChZgGykMzgKldV51A5RGTMN+78m888ouc9kd022G7R7U1lnpu6HZmRGfee856hbn++z/fzCNQjSOdCxDgKYBhcFKDTVhEdAzUQhOv8oDu3KEqJb1us2WPy0jUQ2ApMtZYSNwHOdHgbhuhdBLt1HVTOjinfjFB1KXCV8LctKyiNArWjioGz0LCqLbxaK/jF0xiPz1PUGjCemPjxDw7wGz84xmxkwmCsnal5agpYVEfvjKFDqSvUTM3mMZQmh9bV0AhBuchB8Fc2aPMSZZwjj3MU9DfnwKZQsSw0XObA03WN56sSS8JmlQl+QOs6WB3w6M4M/8rv3MOd2z40taAERNQSluOI6oWpZkUzAc0S4KtZrrh5ubDQ1qWU2RFCa6YDxfSk5I5J6bZM0MYLtNsN1mfXeP31a7x4+gYvzzIEkYMfPopwvG8jCAxYng3N55813iZnTaiWg6atkW2XqKoCmzTHxc1W7iPDiuB6I6gqE868klww4Q4KG+PpCNF0As3mFWVOn8+OLufcJBnixQZfff41fvXl1yiaBrfvnuDRew9xcLAD13EEqhM28x3H708ntYBVzWbmv/dU81lFLWWoUDmHBGW8ks86i1EVBdIsQ5pVOLtM8NkXF9jGNfb2ZtjZmch7pW2/hftc7mEqmanjAscnx3j/o/fhBX5/38n3pg5GtlMg325x9uIVXnz9BMubJVzHQxAEsvhFv7JumAKSazqm3/qY0yzHzXyBOM1kUY8qDb5neG0Jh+M0x2rTe+kJogUmc4FFUaVUkEqafjGAiWeWijbydZjW5k4BLgTmUkooq22SgKaao1W4kEdo3y/AaboC01RhaB1cU5MFvekBlRq/B30Azt+HnzWGcxwmMExgmMAwgWECfzKBATgPN8MwgWECwwSGCQwT+O5P4CA6ds7I4HbHofiKr88XaJocB0eEdypCX0fgGQK6tI76BQ9VZ+LLl5d4enoJS1VxZ3eM+8cHUrL1/PUlHr+8xHybMy8snmICEdINAmcmZnUmI6FhZ+zj6IDApMH1IsbVMkZeF6iVGobFNCxTsy2SbYU8b2G5GhhCZNradQzYpoEqbxFvKpiaAcdUxNsbejZ830WWlrhZxphvCliei49/fALXUfH1V6e4OIvhBZacJ2HNcp1iPk9kGzohlSplZA0xEwLLwE7oYH8ywiwKBW4SdvOHJUJmg55VKU1r5VOaDfl/2xZlSZDHEsEKcRGjc1WYYxutUSPOV8ipZiB0qnsQJDoGCRVqPexSDPGpMknY1ky5arB1CxMvwt3bJ9jd30GSbfHkyTd48fQUyaaShG2rGKhbRZQA3O7usPhOVWC5DhRDlzLD5XYtRWS+42J3PMUOtRRMsxM9FrkUFnL+TCM7Ht22Jgp0eHF5htdXF3AcFwfjKWYOYXw/AyZTo727gO3i57/4P/Dlk8dYxCUaFZjuObh3b4b9PSY9NdFbUEFR8JgrHz/5a38Hv/N7f0u0GP+0j7PTV/hv/uv/An//j/4HjF0ToWdKUjLyXUlNB14PnF3HhGFqqMtCzo9LAkVeoshySYrLNWNqm0C1aWB1JSKzw8Q14dt0KffFmbxjCeZEpcF4JtPrLGXjlWdJHLURyQKgq5olcmTGtK281ZAUrYGbysLjBfCzpzFeX2WYjF38xo+O8NH7O9id2fAjGypTukUpiVNqFIji5bszRUw9Q81iuhSoqNOoAYJBqgyqFkrZokxKJNsMSVxhk3ZYVTquMg3PFxVebCrcNB1ywmZdg8VzJ4htGxzPPPzmR4d4/+EuJmMC1VLu06xgQreB4/twgwgGncZWCM31ZQ50V7Mgj1ocqmZM24PhTwCqNTivKkGXrtBs11idXeOrT17i8RdvYJkNHtwJcLTnIvSo0VCgWjo6w4LqBm9VIkzWM/Hcoq0SNG2FvGqw2OS4mLOAlA70CAa1Mkz+MwuuQLzse0eH8MYRVNuUZ6qTIr/ybVK8RrLO8LN/+Bj/8Ge/gmZW+OCju/jwo/ewt7sjigseO93JKlPHTYO6LgW+GrrLBtP++rQsmWRanvdVKTtCqmyDKl6izlPRUHTQcH2zwZePT/Hs5RxNqyMMQhi6KulmU9eg60wJ9wtV/Mv1Xdx9+A7uv/sQbhi8VWkwHtzJ4gbnnW23ePP8FS5evUGZFfL80JlMRRCT0hwE1RjU3xBiEzzzeLgTIUlzUeLw9wiWmWYWyMwUfaegrltJQbNUUNLdb+Fxn3LuREfDtLXc+zxD3k90ODf8Xg2qt6C5qKgd6v7E8SzHr3CRRjYJ9MDZ0uWdFO3dwse/86/BdMPB4fzd/1ljOMNhAsMEhgkMExgmMADn4R4YJjBMYJjAMIFhAt+jCRzs3fHPmMo93J1h7Hs4fX2O+WIpMNbxmcbUxTdLxUZg+nD0EEnW4utXF3h1To+ogmngYGcUMWuIl2cLXK8StIR5hBZdK6CjB86qlNURgjIpFwU2phMfdVsiLXJ0WifOXwlVkvMpGoqsRrwtQB2oy0Skq6MpWylHayvCGDZqKbh9vIs7t3ZRlyWuLm+wWW8kuez4AVIWZHUlHry3LyVXX31xhjLvoDNxZxLEKUjTEusVASW3lPMoIfoMHrepKQg9HftjB7ORh8koxGw6hm/bkgg26fhVVAE9WVlgvd1is43Fb+rZJiLfka39RZ0jVwo0VofWrFGrOVq16p3DTBSWtYBRJinpZy0LRWA6f09FA7q2+b0Pdw+wN91H4EXYbhO8ev0KF+cXyGIWmSlSgtgSOtP92wGeafXHSh+xrqLsWmyzBDerJfIiF4A+9gNMwhBj34fv2JK4ZYmgpFglEa1LQnZT5nh5fYN5kogeZew68FUdYyeAYzgoswo//Ct/E3/l3/oPsJhf4n/9o/8e/8sf/SGev34B3VYwmbk4PJpgNg3h2JokuY8P3sdv/KU/wJ13fixu5X/Wxx/9j/8d/t5/+1+izVcYeQ4MBeIZ5/HS5x0SkFosnmOKuRGf7belgfyVaUymnLmYoOlUaxA413BZFmh3iCwFttnrX7hIQo+vJHwJWcXh28MzhZCwyNDES7TpEmqdSmqYCwXszZP7u1GQNTrexBq+uKzxy1cZqlbBB+9M8OOPDnB8SJc5FwDonFZlMYH3JlR+v17pQNBIP7DSFlAalt+laPMMCsvzSsLmBm3ZoMpqpHGFbdJgmbS4zBS8jjs8W1S4SGtk1CMwKUvgrGtw1A6W0iCyNdw9jPAbHx3j3p0RFIVJ2wwZHcAan50eOOtWANUOBQpTL8J7gnA1Xtwgj7cIojH82SFgvQWlJYHzEk28Rnx1gxePX+PV0zcI7Q53bwUYjzzYPksYuQTFK6VCJUC2LLTcPdBxYaoTsNu2tQDStKgw39DXrqAxfLCJksoJlkEylc2ywPF0Attz0Ol0qvOZAto8RZOkKPMK8abAz372HP/oF49huyU++PAO3n//XQHOTEgzya6YtiSdqVthgpqlfXRVK+iVGr2/ugA6ftKtnolSg9+nLYveNd9pePbiEn/82Te4obbHdOF7vrjSqXrhLg9qQLKMuzZiKWK8decWHrz3HvaOj2H6vkBd7vyoC/rXmbRWwbTyN18+xtmLN/IupeqGSWPTYIkrE/i9AoPI+1vnOmEwU8yEyUz78y1MiEyFBhPMVH/IzoqmFbdzSv1MlvWeetF59MlmrqP1SWdZShMALcCZC0ZVS7MLyprwme97Hj2fof6T/0Rtk+vqUk5rGwosXUEwO8aHv/2vwnAG4Pw9+pljONVhAsMEhgkMExgmIP9/1vAxTGCYwDCBYQLDBIYJfLcncLB/7J05jo3DvamA0eurC7x+c4Os7mB5wO6hgZ1dqgYM7HpTOGqIxTzBq/M5rlYbARXc0k5fblUrWG4aFCy+swzohiZJO/pzKY9lslkABuFa00iCmZ9JlkMzW0z2bIHKhkVYzUKwBkVWIUsrVG0jeg7bslBlwM2bDPGyJAaC75r4+KN38OMfPYSpq/j8syf4+vFzWI6BOw9voTVaXC4vsH8UIdm0ePLVXAr5CCHjJJNeuLbukKUtyoKOWqkIE2hFGE0wZtuEzoBrdphGAe7ePsYkCmGoKkyd4EuTbfrrJMX59TXOzm9QFS12JyMc700xDhxJ+KVlirhOUOslNJ+AXZHzdWwXeZpjMV9KSZumWlivarx+vpE0YxRqmE493LtziHt378F1Rrg8X+OLXz3Bxdm5QCf6YaXYsKrF1UrwY+kGIt+TFDPTiUmRIa3ojy6xTrYo6xKWocK1me61EXmewGfHMCTp3OtCOvE3b7IcZzdzvFltUWsaRlMXltbCahXsBWNEVgi1NfBX/8Z/hL/y1/+2PDncUl8SUj//Bp99+nMsFtdwfeoUHEymO7h7933s7t7+54Jmfp2nj3+B/+nv/Vd48tn/iWkUIXRcdExW5qWk20M/QOi6cj2+TZrXXI1SQbEAACAASURBVOyoG5R1D8yEbpLC81cuiPD86gK+VmNqA55ewzR4PXRJtmqGDdUggNRlBr3jmL/UaLIt6u1CwKpaU3fRqzS4CEK/QNvpiGsVT28afHZa4Pmiwe5egN/54Q7u3WJKvteZaNSaODbXTFCmJVTdhulFAruZalXKVIAz2gJNHqNNE6gF6V6LrqhRswQua5CmraSbr5MOL9cNvllVON022PLcpSCuv5+5eOIainijHXQYOaYA5w/e24HJUlBCXoJ8xxa1hmH7UC0fnelDcwNotiPzreItluen2C7mmMx2MDm4A8UmcJYTEdUI51NuVlheXGB5cQZHaTAb+fACF1rgStJe4DwTsUzIayo6+qqZ+OZFYuko9R0dwWiLvG6xbQ2kiotac9EqOkzLQjQewxsFsFh8qbNYsOFqFQzbhFKkKNYrbNcZlqsCn376Bl9+9QK22+DdR8d49Ogh9vd24fmeAG8YRq+D4O4ClhhyXwYVKXwSxBldoWPqnC7tjgsyBbo6gyq/V6MsG2Rlh199/Rq//OQx8qKG43hwXTrGXfHPU99RVSXm8xt5HhzXwEc/+FCAsxNF0GxbtCX0TmfrpSw2Wa4nLutfffoVXnzzUkoT+TVd14Vl6tA1ppCZ9u5Ea0LtBUEyYfM2zpDnlUBoAmfOUtzziiZheZYGNvSZtxCovdls5PhkB4KqS8KZzxGve8cYvwDnt4tkdYu87GQ3BYEz081k1UxSy/uz76KUXQdh6MCx+L7sBDwH02M8/PHvQTUHh/N3+8eM4eyGCQwTGCYwTGCYwD85gQE4D3fEMIFhAsMEhgkME/juT+DA97QzJljHIwc7UwctKqy2KeK8AtWlk30Dsx0TvqVj15vBbj3cXG1wOd9gk5UCWeumdxrXrYZtTPjVCIB1XRs14WdeSrrWNHU0VYssyaVQ0LQ0mBZhTgsvMMTZzIBrEHlwPKfXIBSNAOckTUEORH1FmXaYn+VIl0z+sghOx7sPjvGDj+5jFHm4vrnB4yevMF9tMTsYwZ8oKLoVxlMfRabi5dM15jf9FnMek673x5VsS2RJjYbJaRWwHA3R1MZo4ggwYXC2LnNWmyEKPLimKYDTNkz5GnGe4Wa1QlIUAnGKvEFdADuRh/u3ZtidjSXxl1YpSjUDnAq6T/+sCd/1kW1zXFxcScKUZW3LeYvnTxJJ8j58OMbDdw5x//4ddJ2GX33xEj/96SvcXC4RuB1Cz4JrmVC7VtzEcVoJMN3fnSH0HGRxIsn1jLSeCmWNicRaDAiufH8LOhOhRQ29U7E3nWF3OulTwIoqAPvyZoVnp1e4SWKorgLb0+E5JmxVh9Gq8FUP79z9CP/6H/zH+OA3/+r/5+khfP7HP751w/5Zj9lq+QY//Qd/F19/+r+hLgheS2gtixUtKA2z4CZswxJATr82E5n0LBOvUSewiRNJd7oO1RtMFlswTRu6bkgy1SzXiPQCgckkpgqVcxStB1Oteg8eefF5s6l0KLOwL0aXrtEka/EsE34biiHH00NtTXzmn5+W+ONXJbTQxXuPZnh4N8IkICAkjBc2Lf5u+nqh01/s95CbKeoyE50Gvx8Bd5snUKoSWg1JOPNaMblLlcYq6XCTdDjbNHiyKPFs3WBbSfOjMGAp++s6uca+qWDqqhhbwNhVcXIY4s7JDiYzH53KUkMFut2DdtPxYbgRWs2Bavsw6DrmWyJLsL48Q7ycw/dDjHaPoAcTKHyAqxzl+hrJ4gJ6U6LLE8SXZ6Iu4cIVgWitKuiYMjdYSEoFBm++Pj3cspCxYREdU+P9s0hoXpQNNpWCVHMBN0Lz9tqMd3YRTqdQDcLRRoogmUJnQZ1CJUe8xc31GmfnG3z95AovX11B01u8++4xPv7Buzg8PIDtueiouKDDXGNRpA3NcNBRSyPthJxhI5oOeai7GgpN0VQAFamUSMqugLpDWgBfPnmNz794Jv9sGiwK1MGFvSgK4bmeXI8sTZAkKziOLmWBJ3fvSYKcqpCmzJGuV8iTjRRGGqaBvGzxzbM3eEp1TtorWHhPB54D37NkBwRVHSwkJHDmQkual0jSQsoAeRpUaaw3MdI8l0Ue+bRsOJ4v7un5fCF+c77P+c4WT3PJ4s1SnNZUY4haRgpTqeaoUVR8g1OnA+QFvc+NlF5KQpzvZ4vHSe0Hj02Ba6uIAgfh7DbufPgTtKo9KDX+rJfg8O+HCQwTGCYwTGCYwHdoAgNw/g5dzOFUhgkMExgmMExgmMA/YwIHrqVIaSChRxgy2dmnWZkO1cwOo5mFyY4tSo2xHcHqXKwWKa6uN8jokDV05HUuCeS6VrFclEjWpSgJmNwllCDMZeJ5thNBM1QslysUZQ7T0mHZxIQEvyp83+rha+jCpC+4KKUsMMv7Mj9+Mn1cJA1W1wWyTQVdUSThfOdkH7eO96CoHS6vF5IwpqbDCUzMDnRMdoEgtLFZNHj+TYyby0IKzzyfW+aBoqhFaWEaGoLQlXIz1zNFLRKEjpTnlTmVDB3qssJyvkK6zST1SMBDeF43NZI8l9mR8jEZyON1DA2ha8Ml5JS8Xw3D7TA6cDA5DOT7ObqDeJPh7OwKN4sFsrxClnXIEuD4cBfvP7qDKAyxWSd49uICz1/M8ebNWoBj6BqYRh5C14RBFUHXImGRF1SMRpEksVkCeHF1gYJ6BktB3XVI84ZMUQoi93ZGmI0jcRCvF2s0ZQOPgNb2RHtBdQmvw8V8hdOrBbK2QjTzMJp4oh5J1jE81cZv/eZfw7/xB/8J7jz8+F/IQ7dev8Hnn/4hnj3535Ela5RZhrooodYqMTOM1obR2eIXb+pKHLviDBcHLROnvGa16CQc14Ntu29Tm/RUF0jXC7htiqNABfspmULvdB2aZQtslkvJNLRIbPkPDZQ2R1vEaItUkq59caQGtVHRZRUjo+Jx3uY1vnxT4Olcw8GDQ7z/4T4mkQFTbwAmZRklZoKUKykqnz1LIGKfxKaruUBXUaWRoEk3UKoC7I9D1aHJWShI3UqDtFRwmSh4tmzwZF7idFNjzdQpfeDS5Ub8J1ZjAYCeruBkbOE4pF6jkkWT/YMp7tzfgeYARVOipYLDtuFGYzjBFKpFj7Mnc2TyOt8uEa/mKPMMtuPBn+zBjHagWY4kgAnh62wDrSlQrm+wPn0Os0zFh053cU09BXcGmHy2bEnbNg0LOVM0VQ7UlSyegIsHkqalkxyIawXbTkelWVBtB140QrSzBzsaiw5D/MP8OtRcsNQx3yJPYlzfxHj6coXT81gKQhU0ePDgGB//8BH293ZgOhZa3jOE/zwuHhMXAdAnfJmy5sPMBHZHuNxWkjz+E+BcFaIaYbp5nTT46ukbPH76WooQmUSmB90yTNi2KbsrmDCumwKaWmE6dvHg4V3sHR72ChdFE388FR1VnqAuqOfJsdlmePz0DG8uN9ANppsD+J4nqg5FIQCmjqcTUKyoveKHqeWqaiXhnOeFeJsJnbkLQlRHBMtUc9i2LEiUdGPIShCfn0YUIexJlPc4neJ84YnLvC8U5Nfg4lqSVbIgwGvUbyJQBLJz5wtnzXc8F68cmz5rB2Fgw4kOcPLB76LTnAE4/wt5Ww5fZJjAMIFhAsMEhgn8ekxgAM6/HtdpOMphAsMEhgkMExgm8BeZwMHB2DmjMoJpXt3k9vuaGEXglKK3GE0dhGNu8W4F7Nmag7qocX21RVEr8EIPSZmibCo0jY75ZYp4nfe6AHHh9j9SEIrs7I1Ei7Far1DWBSy7T70xOagJOHbgc2s706mEGl2D9XqLJGFBliUFVXXZoMxb5En/KwN3nmNgNong+a44SK9vVojTDIrecWc8Dm85eOdhAKpTz08zvHiSYbVo+mLCgAlrakBqKZrb2fVx6/YOplNfHM/0qzINyzK/7TZFkXXYbDK8enmK5XwjJXSElExqU7dAaEPgKR5h2doOSd6SuXSVArWiExqIJhYO741xeHeGcORDazWs51ucnV3g6maOoqpgWTaiMMDJ7SPMJrvYrEv84hdP8PkXr8SjzRSi2nUwVB3T0MPOiIC499pSU7KlqsQwMIlGst1+sbpBiYL9Z6g6QqIWmtphb8fDyfEeTo6PYGg6zt9c4ez0AnXRIKSbWbdg67aAZ3pez6/XWCQZvLGNaMdDXha4PL+C2ij4N//638Hf+Fv/KcbT/b/IfSl/9tXrX+L/+r//LhY3j8GQcVXQxZujLVs0RYc2VaBXFqzOgU4w2LQyby4OCF4VWNkJ9KJ6wbB6oMv7iJqXZLNFvp5jrNe4O7Uxdni/dug0rdcaEPyRr0npZQ+JgRJq24NRlsrxX+m8PxQTXdmhSwp0WY66rLHcZjhdNtiqIW6/d4KTd3bED42uEjcv7x2VkJQJX42QkxemAsocalP1ULrMen1HuoXKEjvqHRqIKztPCA87JJWBFxvg08sSX92UWBX0kCsCyiGqj965y5kw4Tx2DLy76+AkVIA8wWZTIpxG4jj3xibKrkStdjCobIgmcMIpTDcSOEygX6VbpJsViiyWYLLpuHBGOzDDmZwP068sO+SclCpFdnOG9avnUNMVPCpL+Hyz8I9JYs16C3cJdivUZSZAV8BuWcr9TZe7qrLqUEfaKFhXLbZVAzMIMD08gj/bheETOHsif++oH0nXKLY3KDfXyLYxLq8zfP41NUCVpIV1tcH9+9wV8S5mM76XqNJQ0SgqVJ1Odh1d1y8ICMTuel0Fj4subSan1Y7e7UJ81kx18/6L8wbnNwmevrzC+eVS7jfPY0mmLQCW78W6rsUv3rKsMrRwcnuGk5N9jMYTKBr93YS0qiS86Q+qshXizQLX1ys8fnGFxaZBEO4gisaSlmaBX16kSJNY3qVUi8grR5zNimiPsrRAmmby/HLHAtct8jyXckTuRqHaRadGhyl7wmqCZMJplln2PhZ5nvhO/tYTLeqatpXFsW2SSZq7hSoFgvREM9FNVU+W5SiL4q3H2cIo8qXk0/RnuPPBvwTFcAfg/Bd+Ww5fYJjAMIFhAsMEhgn8+kxgAM6/PtdqONJhAsMEhgkMExgm8OedwMFPfnzrzPNcSfE2bYVVvBYtBPUQjFNSKUEX8mKeY3lVwzFNTMcmtqsKVakhnPiIi0RSvYZqYXWTSskfk7OEybZLJzP3xDeSkGN6mhzHsk1YFpUFDWrCVV3HKAzhOQ6WqwSbJEcQmKjrCutViixrqUjtIZ2iicuZv/LPtnS91kzg9cD327/ISbjD/+79CA8fjSQl+PTxCi+/KVEkgGmrsAMCplaS0dHIw8mdfdy9fwjbUbGNV5KS1TUDXavJeT1/foPT0zmaphItAh2lhLaa1gn40VUNpslCNA2tpAEV+WcCJ0s10WY1tK5FNHYxOXAx3Q/gB46kp89Pz3F+di5QJxqFuH3rGLduH6EqKzx+/BJffHGGx19vsNq0YLeZZREocnd/C8dQcLw7wfH+DLqmYEXItljL1vvQdxD6liQqG71CZzRQ6HzVFQGy3JJ/dLiHg91daIqB1WKLVy/PsF5sYECHVitwNQuTIBJ4RsCaVCWulzcwAguqqePlq9dYzFf4d/+9/wx/+z/8z+G4LD77830sFs/x+Ju/j5///H/G69dPMJ1O4Ho2ipzpZjqLKyyvE8zfrFCtS3iqA98JRC9AeEa4ytS5y4SubcHgedIPTFwsTmcmOStRL9iosesqOPQUBEYLgwsFOjUaOjomm1kIScl3laNhYrYpoKtsB2RKtJT0K/UFaquizVsowokbpEmG+SZH5/gYnxzBngQwPD5LFvElCkK4ktoTSzzJmuNLshZpDMQrcUuD+gYmZ4scbRajSuN+4cewUZatqDTSQsVNCnxxWeLn5yXeJJTi8BQ02KYlpZb8foTO1I34poZ3D308nJmIUKDcbrHelOIv3r0dYe/WFP7YpfwbimVBs12YTgDDDqDoJqo8RxpvUBWZqHC4oGF5AezRDKo7QtsxYVxDY76+raAUCZr1Dcr5BdrNAlqZySKUJMhZzifpZfE0ACoXuSBgveb3SFOqmGFopkBYgnlKdNZFhes4EeC8e/s23MkOjGAmxYb8YCK4q7ZQmhzVZo5kucKL0xj/4GcXuFyWmO24mIxMvHPvEA8e3MV4EsB0eJ0NUdnQDc2yvYqubBad6noPqS16tTN0eSznxxR6U2ao8hRlGgt8TfJOoPCr8xWaVoMh2hAmfXVxvRPkspQvYyFgU+DwYIT33zvB/v4YjuNA1R3xWcvyQN2gq3J0VYI0XuHico7Tiy3WCRUsfSrcsan7sVFVBbI8lfs/CAL580mSyPeiVob3Gq8Nz4elqAKkW8JjLk705yglr20rJY30YFcV3/G1KDIkIq8q8i4iMOf9ZVomirJEQkVSp8CyHUk4L1ZbxGkJl++dwMZmnUlhZxBSs2SKy5q6Jdvfw/0PfwLV8Abg/Od7VQ5/apjAMIFhAsMEhgn8Wk5gAM6/lpdtOOhhAsMEhgkMExgm8P9rAgf/zu8/OiOwCH1PErpxnuL19RVOb26QtxWCkY7J1IZt2TAUBxo0STjPrzLcXBM2ELLkAvM0VUdZ1JKQI2gmPyN4Fk1B1yAvK9l+LclBRRXAIfuv2xa2pcB1DbSNjiSpxBtqmwYcz5LCqu0mk1+pNpBkL7dq/2N/vqlb1BVTrZ38PhPSDHgSzN67P8XJ3Qlurld4/nSBzbJD1xBCAqrRyTESODOB6Ace9g9DHN2awHFMLJZLLBcbFFmD7bbBZp0jywoBMIT0YWhKcppbxVm0x5RrGqdyrtyq7gYBTMsW9cVmGWO7SmGoGo6Ox7j78Aiz/RB5meLszRlurq7g2Aru3NnH7dtHMHQLNzdrfP34Cs9f3mAbp2haVby/BD9l2Ss7CCEpT5iNXOzNPBiagryqsYkLJEkpKcMwoDu3lfNVrQ4qobPeSmnj7s4Ue7u70FUd8SbHapXhzatrLOdr8VQfTmbYCcbwNAOWZsIwTUlIL7YrJFWOrKmw3GwENBmqgfcefIjf/su/j49+/C/j4OQBHK8HYP+8j7zY4uXLX+CTT/4Qb84+kbI4ak64+LBc1rBMC4FnIqXn+izBZpHBVhpMPRsjx4epGuA9wE+NRY5GD1q5IOC6dDYbAtforWbqkxqQpsjhGSqOxzaORxYiuwfw7Bek1kCK7EwCdUW0Fl2+FdCs9IZaAa7i9+X3zUrUSUU8L2WNG6o1nBDewSHsGdO3Ktq27N2/4lRWBaDqltsnagkYmxpdlkApcyhNhbbIoJQFVKpCSkJn6jVKuf4s5owrHYvcwOOzAp+fxjhNGiTydfl8Mezbl7716ukajlLheGLio5MR3tlx4aJGvkmkBHQV19AcB8cPdjA9DAGm+10HhusKHFYJffnAyFx6r7e4p5mKNe2+WFB2IbTo6HRvmXAuoBKYphtUi2tUiysp8ZMyOtMSBQbhpyRu5UauoXI+bSXXps6YJGZKl7Nj76iGotOwpW+9aWCOIkyPDuHN9qAHO+g0V5K0+WYOtYphqx3aMsd6tcWL0xV++dUV5tsKtm3A1ls8vHeMjz58iMl0JCWJimmh4+KSpKk1+Z58sfGdw/tCdBKSvO5T2Hjrm2Yqu0hjOfd1XOOXn73EyzdLWLYnOxTCgCoSVdQu1FRwNwVTv1y0unVrig8/uIednVDS1FAMeW/wHSozoVqlLZFuNzh7c4XPvnyN12crZtXFQU7gHAY+fJYwvr3ffd+XP59nOXI6z7kSxxl2nSSWq7rXZvDe5V/yIQogwua3qo23So2iKCS5zQU0Jv2pqOE7ls+TuKZFG8QhafIqb5QWDdP1OnfMMCXeYrNJUBSZLEA6tgXbJiwHdGuK+49+AlUfgPOf9X4c/v0wgWECwwSGCQwT+C5NYADO36WrOZzLMIFhAsMEhgkME/inT+Dg3/+33z9jWI8JY8JHxVBxOr/Bs4tzZF3Fbi7s7jk4OphhMhqhylpcnq9xfZHi6pwqhQzbDYva+oYowhnbNeG4dCMz/ckt2z3QZWpQSqW45ZqhOfqPNVW22DuOIh5pTXXQNhqKvEKRFQKk+LWTOEdNP6+moGNg+lsnraJA6xSBHiz7Iy2UbjqF6UsFfqDj5O4Us50Qr17e4PWrBVoWzTGeTGRIPwEBtkAlJv00jKcO9g5GAtkXizkWiyWKnMlEAm3+t72jlCm98dhCFOqYjFzYuo5iW2C7jlFWBNn0wJoCieM4w2q5Rp5V4nOdTj0cHO/CDV3kxQbb7TVMq8Gdk13cu3sE2/JwfrbCk8ev8fz5HKttCcXoEEY2HNeStPd2U2KzKeRr8jRCT5f0uW3rUhK23VYC7znXwNehafRyU4GgwnIVmJaC8STCweE+oiBEvElxfj7HYp7h7HSNzSrGyLfw8OQWbu/uwWFJmwBdBYqmICsKnM9vsORWfkPDOk6QpgVC28XIcmC0hJ4WnGiGw7vvYrp/q9+az+lRLaEW2KYXWG9fIC8uUBSbHuaD94MLx3ax3dZ48XyFLKWKxMB2leP6IkFbNtgdmzjeDTELPRqU5Z5Jkxxt3Uh5GsEwr5XvOXKtmIgndJMkJ8FzxaJAFYcjB0cjG5FLONuXoRH+MdGrGgT1VDXHQLGF0tXoWhbG8dyIcoEmL1DHVF9QAaGh6gykMODsHSA4PAIcEy1YILlFzWg98Z/pQrMjGK4vQLjLUzRZgo6AmV+f/tyiAIpcigKZdG4JYUVzUKFoNaxqB6+3Kj55keCbiwQZ733e1yrhIgsJ+4Q9+bPWNTgKNXx828WjIw8HgQWtaZBuUnGyXy8K5I2G6S1C3BCGZ8LwHFgBiwLtXs+haTB4XS2vVz+w4I7gWGUy2HgLhrmYUwqMVegLJ6DNtmhWcwHOyFMp/lQIsS2nT9uS7EqaO+8/W+5YqAQW899R5cx3Ri800ZB3GgpNhz2OMDo6hLtzAD2YooGBMkmRL6+BbANLzl3BYpXg8YtLfPXiGsukkt9TmxrvvXMbP/7RB5jOxjBYkmhZAAsb9T59LVBdeCyPoRZftywE1EXviK75mYtzmoC8qjpcL1L89BdP8eZigyAIEYUeosiDzVWpju+b3nnc6y0K3Lq1ix/84AEm00jS3oTqLPLjNSO4lwe7rZHGMU5fX+KzX73E6flK/OLceWHKu9NCNArke/CetC22gnbiWOZ7kUloLj7w3qfHmankXofRHw9/nyda0ytNdzRvHvmgq7nXZqgGCwl7Jz9XM5iIfrtWyMy0PFtU65SoYYY2vBEX2kxRdhB8l9TEUL9imQKuCb7bNsDJ3d+Gog5KjeEHlGECwwSGCQwTGCbwfZrAAJy/T1d7ONdhAsMEhgkME/i+TuDgb/7+w7ObyyWK7Ra7swA7ezMsiwIv55dQXMD2O4wnpjhGx+MIm2WCl88usWS6eaPKr4ubAjl1AgTO9CabBLe995TpZstWoYvSgNC5RVa0qJsOtq1iFDJ9awsUHYUBDg+OYFmepJFfPT/Hm9MbAasSgJRgdA+c6ZkmsVZ626loJUAYLC7fBm1Xw7TpjfZweDwSEENwe3mx6XUDDou1ICVZBNVM7HG7N2F5EDjI8xKXV1RqlDANupiZyO7BCj+4rTzPGtFaHB26OD6MRJURr7asy4LjRCgKBS9fX+PyeiOA3TBU+dqWyS37OTZxhbxs4QcaHr7r4bd+666UhxGy/aOfPsVPf/pMtquzTJGQuGp5TgZ2d3cwiiZSMvji+RUuL9aShvRcFVHUe5+ZDr65jgU4u64Kn+oQlaVfjSwGjCa+qAR293YwmU7k3C4v53j18lxmdH6WIc9qTEcG3jnZxf2jQ4xtD11eCAxlUrFTVDx9fYbL1Qrj2RhJkWGxWAgYHtkebEWVYj76allWRr82r33VdWgIcWkE0YHJrod792fY3Q2xiWPc3CzF8zqZjEDWupynePL1As+/2SJZ1aDhIvI1THwLOyMHk8CCbepQOl3SlKvVWhKpnmOJboAJZ9/lNn5P9AZMTxNomgrgGsDEVjB1NQS2SnEDOgJJglTd6gG50qItY3TFVkBqXRaS0KQmgZ7dOs3RsoiuasHwaKXZ0MY7sPaPoAY+uq5GC5ZS9gVwhJiq6QskNYMRNALW7RJtSuBcQuHCStvK1yZ0rrdbtFkiCpCy4D3TIIeFq9zEry4LfH6e4ybmzgIuhuhQ6EeWFDQ1CrWAPlvV8ON7IX7yXohDD7DaGmWay0JOmnZIsxYJNSOGAm8nQLQ7ge6y2M2HPwpEm2LaTIq7gGqhalV03PXghX36mclqeRKFlAp0Vpq3aeB0izZeoF7eQMkSGIYB1Qv6kj+mbEuC9YxiarQ5Z5ALbBUH91sHfMlCPibJuYBjOCiZth9PEN2+BXvvAKoTATwmalfWN6g2C6BsYJguruYx/viLZ/jqxQW2We8kpsTjw3fv4jd/8wPMdibQ6Pc2bKi2C8VwINsf+IKQDwLnCm2VS/qaf98Ucf9ZpuJxpvqDz9yrV3P84pPnWGwqRNEIutrBsQ1MxhGCMJDnjIqLbUzdRYqj41189PEjjHdGom8BP/k+q1h8SJ0G74cK8WaLN2+upTCQGhUuZhGcVywWLPJeIePasAwm+bk7IJd7gP55LqT1H/3OEmozmFTmc1lWPJ8OisZFCp5nD5upi+HsmUaWJP9bWKyb1JsoqOtWYDLBcdf0nu00S5FUGYzQwXh/htFkKmntPk3NVDUXH3vYvNnGyFIT+7sfo2utQanxff0JZDjvYQLDBIYJDBP4Xk5gAM7fy8s+nPQwgWECwwSGCXzPJnBw+8A/q4oKltriYC/A8fEekrrE65sLqE4Hb6RgNLVweDTF/v6OFNmtFjmefHmKp19fY3FdY7NoUBb0ryrQTYW7wt+m5hR4LuErU8p/ul270yCO5MnEwThyYOkKAt/DeDSBbbniDF1vMsyvE7z45hqXZ2s0NZN6DJ6qsl2b8JoOUsI7wg56BqhTEKexbMPvOE5g3QAAIABJREFUROtxeGuEg+MQddPi+bM5bm42UpDo+w4c15ZU33adoKkaUWow4axpihxDmpUCzfnP/KsPQ/dFgNxmLvoGRYHjaphODYzGJgxDkQTqdtNhvQLiLYvdaoE/BESGwRQ3Xam90zoIdTx4EOGHP7qFw6MJNusUTx5f4/WrK2R5LsWG0TgS5zW3ped5JgnpMAhhaiaWyxhXXDDISgFJumGCW+qLvMZiwW3+wHTmIhppqOoUTVXK9ycwDoIIjuuJnmE+zwWCidZAUeSYCSwNAtmRjYNJhN0wwsTx4BmmuKrrqsHTF+e4Wq4x3R2JQiUX764C33JgswRPkpSNuGQJmdK8RpxXSAhOWyBm+Z+iIxibGM90zHZNTKYO/MCCruhItw3mlzFePdvg/E2GMm1BzbLv6phFDvbGrpQluo4l1z7LS0kvO7Yp95RtsgCOCXgmk/uiRVFasICvLQUy77g6RkYLE0zq1wIbdcuB7ngCIDtNQVMmkpolRBWPL4Ec/betgqao0GQVFMLmRkHnBTD3DqBPppI45qIFfb39bKkzMaEZrpTcibeZ2oJkKylmahEI9CHguZX0dBnHUGouujQC7OMMmKfA00WDTy8KvNnQjc77SxWdiCzKSGKVOoYWoa3jzq6HH9zx8WjPwNisRdNBNU5VMgmrIMkbLOMci7iCFQXYuTWDEdgwAwfBNIIX+dAMLrZw4YUqBRWdbojjWbNcSaUTOlMPQqc1Zy2p5ZogOUYTL5Gev0S7WcK1bGi2B8V0BHR2VIYUmXiq2zSGQrArC0q99oHPaFEz1d2hYDmjHUCPJrAnM9jTCaxoDJVfj3oOQtM8Rrm6QbFJYRg+Xp0u8bM//gqrpEQDBQUVQE2D9x7d6YHzbCKFkkw1d4Tnmi7ld/z+Ol3ekvT903Rz11CpQZ94IkWW/FqGYSJNKjx9eobPv3yNOGkwGk8R+q6knD2XGgleF17uElmaQTN0HB3t4uTOEfyI89AgDxH/u5ZJ8fYteE4Qr5Z49eoSn3x+iovrBEHoYTIeIQp8mCbxeSOJZMviwpnbF/+13I3AZLIuqWm+35h6puuZqg2mmaVck88Dryw1HqLdKFBX9FdTGdPKzhISdUk18/7iTBRVCgj5TMvzZlpIkhjLeAvFNuFGEaIJ3euezC/Lt+KZ5vusrCukeQq1G+Pu0W8BA3D+nv3YMZzuMIFhAsMEhgl83ycwAOfv+x0wnP8wgWECwwSGCXwfJnDgOMoZYerYd3CwE0oaNC0ybMstVLuBP9axd+Tj+PYO9vZn8NxA0sy/+vQZvvjsJVZz+kUB7v7m1uxWXAMspNPeglFHUs7cQl5UhSgdCHzpVvZ9HeORA58e3mCEwAkFkG7jDJtNhvU8x8unS1y+2UiKTmAhgbOmiaOZ0FfSolJU1oNmAc4CUTo4nomT+1PsH4UCIln4t4kz+AG1E3RM6wKysyRHlhJU9olpulrFB0zOotODy3/ulR1M/dFaQDDT1p14j4PAwmiiwx+pIGMlqF0tayznDZJt0x8nP1qqKAjsyJQ6+L6Gu3cCvP/+Lu7c3UWaVvj6qzO8OZ1LApFljaZjwQ99AcRtUyFlqVzbgkWPvuejKRqsljHStESSlZJUrSr6WysBR3THTnccjMZUBDRgDpVlaHnaMFkITTysDdKCAJ9wvZNkrRSK0Wtt9osGY9/CxHXlc+wG8C0XbdXixatzLFYbzHbG8H0mVqkAaGk0gUE9gK5DM1SUdYkkThGnuSgObpYpNlmLddIhrZj4BcKJglsnHo5vh3AcFUXSYLuokaxybJcNtqsGadwnX31Xw2xkYW/sYSdyEXi23HNN10qi1zH7tGfvB+b1Y9qXsJoAjpCzh6GRo2HGBLhSiW+YxZmqbsBkGtrx0RlMctM13pe3oUgliUuYqtQt1LrrwW1Wo6kVKFROTKcwdvaghAFayjToMe6YLqfnnPcAU8imaBG4EsFUsyR8mWYloCcILCt26KGr+LUztFUpqdK0VLBMNTy7LvGr8xTPlxU2nJ+mQacXnQhRYSKV+pcWWtNiJ7Dww/tjfHTbxZ7XwEEBteH1p7dXAdliwiLGTYH5pkJH9/jUg+ob8CYhJgc7CMehLPaIG1oUGizx06Gadg+c1b7YT7zX35be8aVQZVCqGG2yQnL+As16AdegB9zpGz0JMJnwLlnKGKPh/U3gzLlQmdw0vVeYGXGmaFsVpekh2DtGeHgMczSGQUe4JJKZsW5QJ2vkqznKtEDbOfjqyTV+8clTdOKWN1ESbjcFHjw8wY9+9D5m04l4yakMEeCsEjJzdUuR50N0EzWTvCxyLPp7oc5R5DEKalC6DqZuY7PKBDg/f3WNslIxGo0xikKEgSsJZPqbqaQouIhQVRiNIxzfOhSlB3djNLxmLCE1DPEzUyVCGN+kW8TLhSScv3h8gatFJotlhM3jKITnOaIt4vmzoNR1WTyo9L7ylqYQWxzofDeyCJDvhd7jzJdSn2zm805tChcG0yyR9w91QwTOZO/UfdRcNKRiQ1EFPPM9R+DMLzMZRfJ1WFaaVg1Uy0YQRbL41aHBNlmjKDOYjoGqYUq/gK3t4P7Rb0MZgPP34WeN4RyHCQwTGCYwTGCYwJ9MYADOw80wTGCYwDCBYQLDBL77EziwPVWA8844ws4oxPxmjTSP4YYaYDQIpjpOHkxx++4BRqMIumpKgd7Tb07x4tkZ0oSKAcJfBXnRiiaC+eIgsjEejeA5jgCO9Zp6igJeZMILDdQdIVyBUWRjf28Ho3AKpTUElG43KZaLRBLOl69TbG+YNO4EoghN5E8p1KuS4zKkx1/fMl0pEmQiUWnhBhbeeXcXu4chtkmKF69uUNUVorEtntKMqWBCQ+iij8hTbrdn0SC9sh2asoPt9A5f/nt6nJn+tS0mSRWUeStQ/ehohMnURatXyOpY7pqyVLBaVJjfsFCsd/4S8En5FpPOWodbtx384OMD3L61g7qu8PlnZ3jy+Aa23WI0ot/WFLij6rpsy3dswlNCyQYOVRG2A03RUVGxkLMkMMPF1Ranb+hSLkGGJmWMvoaQjuLQkQLBJC5wfrrGctGnmalMiSaBHBth/3qZIC8qGLaOgNfLN+FaKhyWMHYddvwIe+NdKci7urhCHMeYTCaiDFC5NZ/e1iRBUzewLQu2Y8pCAZOd63WMy6ulHOdiXWGbdmC/HlPEbqhgtm9gPDFgGC22hKk3Ndcv4FkO2srAcp4JDPNcBdPQkITzNOCihQXHdfoEPOeralIMyESnSFfo+pY52jCp1SDUrFNEriZKDVt8w7wn6bk2YTLdbDqoubDQ1uK/RsPivo14iTVCdS4k5A2qtJJFGHqV7ekM/tEh1DBE5zqitGAimulgSZBWhIAkyW9L22r6mmtJMKNkerpCQ81BTTjOCWtoK957ObK8wabUcUFv88sUX7zZIGlaVFLgR6cvH4reS/5tUtroOhyPHfzuh7t479iGp2TQmgw658GkcqNIQWecFlgnJeK8Q1K2yPkUOyqmx7vYPzmELwln7gDQ+1I7Fh3Sc8xEM5PKBtULpuiYFRD+UnPD80mgENTnW5Q3F2g3C5iqCp0gn7CzaaBykYJuZELnPBONCBcImLKlb5iLCIqhoTNtbKoOiWJidvIOdu+9C3u6I5C/d3IT2mfIFhfIt0s09FzHHT75/BJffHUmC13cVSFCnrbA/fu38IOP3pfSQF1c3QZUQnCt9wz3QJYfXLAoUTCViwqGUqMuUmTJBnnGhHMHVTExn2/x7NkZ5stUHNdhGIomiAodPmd8L5YlPeOJ/P3R8RFu3zmB4xPYAwXPv61hOSzWcySx/qfAmbszVgKbtxnXdPprbRv0s7vwfFd2QfTlfkDT1JJi5k4N2yKQ1uV7937m3llPsE0ITbUGwT4/mIpn+jgvsn7uGhfRTFQt75FMykipN6maVn5N8xy2beHo6FCe/22a42axEee2yzJDnhtabNM1sjKVhHPVlrIAZasz3D/4LSjNoNT47v+oMZzhMIFhAsMEhgkME/jTCQzAebgbhgkMExgmMExgmMB3fwIHTqifEYCZqgaLW+GbRsr2DEtDhRrTfQcHt30YpgJDt1EUKq6vtgJHPM8QNUWvoCixWme4vErRdQQ7EVzbw3bDsrwVNL1CODbghkx3Vmi6ArrO9KwN13FhGS4gwJkp1hKrOcvhYmyXJdpcYst9KaGmSJpTwDJ/j8nmmsC7L8ASSCRJwQ5eaOHR+/vYPfSx3m5xcTVHXlYCl6q6RRJXogLRmTplprFr4XoGbt2aSaHezfUcWVaThqLIFWxWlQDJ3V1fEr3UX8SbWLQgYeQCWouyzeQ4WRq4WZVYL0uBi6amiraDNEiXMkMDH3xwJO5iFt19+cUF3ryaQ9caBJLAttF2LP8jEKzAoGU0IsSyRFHCrfMEPWKjbaj5MJCVFa6XS1xdrbBexW9hK1OsnSQsPc/qvbhKC8tSoXaqbLWnF5rb3OMkw3ZbIE0IODuZs8uUq2/Bc1TQWuEQDKsGAsNFZAckVKirSgBZyykqqqQsda4LMKXKcLDaJ9/TNMXV5ZWUEeY5Sw1rbNMGWdmi5oyYfLfkD/aLBhXTvwSvCjzbhGkYcn8SzhPYh54p6eaxb8OxDBiWKal1KgRM3YBFHy63/he1zJBQTbQavE/aQsDhTuRgP3LgG4D+VkvQp2UJ7nqdAn3EbZuiKbaiUjAITBm/zQo0aYUqZ/JTQ2N7sPYP4Oztsx0NjSTjC0nG6kwgM+rPjLm0TrboCqZ6E/EzsxhQa+k+biThzEMkbCYU5vPEhP02a/HiusQvnyf4+jLHkv5xjUVzQN/lxkQu4XOvZFDLBjtOKyqNv/zhMW7NHKBKRd0hgVj6fKsWVVmLPma5zrFYM+VcSwGhO9GxdzLB5GAGy3WgmQYsz4MbRAKcuVRDvYJGT7Dlo9NY+MnniI5zOt4Xkgq3ZKGiQrW6Rrddw9I0gfripN5s0JaZwHIptmPRXdWgq2tUeS4KGUnV6hpKVZeEM7wRDh68j8mdh1D9cX+d6HyumASPUadzVOkGm22Ob15c4/PHF7i8iqVw1LV12V3AMT169x5+9KMPMJmMobPMTiB6D9JlYav388j/ClALU+UZ1LaCxrx1xYW2XBzKVMt0jSrKi88+fyILP14QYjqdYBT6sCgdF+BMVU2JJE1k8ezu/fu4/eAdmD4XajTZwcBP0Ynwv+bfU6WSp1hd34hf/fX5EluWl/IoqgqeY2JvZ4Yg8GBZTI5r0JmmZhq5LOUdQD0OFwLo9xZDs8Ln3hBvfadSN9MXBfJZ5TPCd0Gj0DreIStLWayj3qeW/0aTX5l25n8v2h3LxM7+HhzfwzZOMZ+vRbcRBL2Hnbss4myLpEzlf1uatlfMWN0U9wbg/N3/KWM4w2ECwwSGCQwTGCbw/5rAAJyHW2KYwDCBYQLDBIYJfPcncGCH+plCctB0Qq1YL0XlACEB9A4HJxGmex4Wyw3SuEFVKNhucqhai519D/tHEaKxJYBpsdhgvsiRZwo0OhJaHfEmR1GkcFk+ODXhj6ze86yyoOotAIQGQ3OgwkKZd+I9Xi8yrOYZqoTJ0j4NSgBEUMO0qGHqwoLqokFHMNm8dZGSdoknt0MwMvHwvT3sHPQJ58ubGyRZIQCPBV+56CeYsxQMCMtUMZ06eOfhIcLQwGK5EC9r1xqoShXrZV+AR+gbRR7SNMd6tYWhK+JRlWShYBqgqjvkTL+WnCvxUK8IED2DwsJEDbdPJhiNXCxvEpydrlEkTO7qsO0emrJ0cEONRFrCMDuMZ4YkqQnFWUBI6EwIK0VtzF42DTZJgtU6Fo80k71MniebUhLaTD9aNhCGOqKQSd8eDvPAOR8W7lHrQdjcNnTyKqJJIURmwWPAsjlVgdmqiCwH+6MZHMN8myRucb1IUbUKdndHGEc+RdeI0y22WSKgnxBUQyOO57pSEMcVVqscm6RAUXORoIfjdMv2ZZAQcG0ZKlyHgJ33CQRA89hdU0fomAg9WwoCCZuZsBa4Sx83E6KdgqbpUNV0ZjOtDLR1KeV9plLicBZif+zB0TsYou3ty+960XNfdtbWOepig65O5PgNalGqGk1K4FyjoofadKBNZzBmu9D8UArgmGKtpfyuhMGFEjmevrtNHDRUbbDkLmUhYdanpgnySI/JHHnsLV28BtrOxuW6wacv1/j0dYLzuEFNt3ivVWYgX752r2yhYobR1RbvzAz87nsBHh2HmPgm74geuvfuGdGiNGUl6f5tQq1GhetViUrVBDZHux468ldTg+2zQHAEm4CUTpy3yWpJOVs+IItGTOHzPZEhjZdQ2gK2yXumRrNZotmsBKxzhwDLAqtkiyqN5Vqbli1aB+4E4DEVWYosTVG0DUpFw6bsxN88vX2C3XuP4B/cBkyWMlI9UsiCgFynco2qiDFfxvjk89d4ebYRZzZL9bjYwq+rosa9e7fw3nsPMZ6OYdmOlER21IGomqgn6iqX+4+pblngYgq4pTuoELey3EeEukWNptHw7PkZ/vjTr5BmOYIwlPJOzzXlXEVb0UCeg7Kp4IceHn34Pk4evAvd9SWhLu84OsS7utd3lJkUKDZZivnlFZ4/O8X51UYWHqhXIQSPAg97O9O3juj+kpiWKc8Bnzc+S3nOpDNLXfsiRJ6LPCd8d6i9UoMf396bDReH6hJxmSMtCsRJLsfNP0vdDG8t/gl+DapBWk2BH0UwXVfKQbebRO6rMAjepscVJEUinyrXxwQ4V7C6Ce7t/6VBqfHd/zljOMNhAsMEhgkMExgm8E9MYADOww0xTGCYwDCBYQLDBL77EzgwPO2MW/3p3O2YwK0lA8d4JSxXw92HM4QTD8+e3+D6kqVpfbKYrtFoauL4ToC9Qw9sTFtvYoGVcdxguaDbmV7bDqatIAwVhJEKP7BhO9zWriBNCKVS+Xq6ZkPpbNSlgnhTYLvOkcc1wO4qppeZruNxkYMbGlymdZsOaVyIS/lb6Pptutl0Okx2Tdy5P0E49rFJSlzPlwJE6K1lcllUIFRnsHGt7eA6OvYPfDx6/wiTmYskjXuY2LJsi+eVC2SmMJopZaYRqXeomRKlCFfczHTiNvLfc4gGS8BYEEg/r0qQrwvgYeKWaV7y8SxuoUGFw9ShTn9r/2NYvKlxdVEgSbjNHghHKsLIhGXTi6zACyx4Lp25dLBWkmrMCvpSS0kwBp6LtlawmqeYX6cMI2MyM7G350g6nalpJp954IRSWVagKL49dgNl2UlqfRvXME0FUShrENBrYOL6ON49QOT6yLNCttE/e7mUAsB3HhziYG+CIs9wcXGO+Woh5zsKfJwczTDyHZRFnzC/WcSYr2IkeYWibFBWrRwny840BTBURa6L66iwTAWOpcNzbHFaW7oKm4WTjikeW2oCuCBB4EyASSUDwZwkOwmPJbWsoS4LFPEKZpfjeDeSlDPz/Fw4YOGdwv9OwDMvHe/hDHW2gtJmUnCp8Z7JSlQEzjlL1VSofgRr/xCK66LlsRNgMuXMJLMAVq4ztKirQmCz0rCEroRKhQY1EjkVH1XvVpbPHo6z0DFtDORdgGeXJX7xzRwvVhXSToFq8Hh7Nv6n+oe3yf+2g62o+PgkwO88dLHr1rC5wGA7PZWkooaLCU2LuihRphWyrEWctlhuK7Smib27h9A9Ddt0A9VSEU1HCCYjGFS5EA7r9B0zJWtCNVyBuizeY2KWwLliolWpYaod1DpHG29Qrxdo4q2UFjJR3lW5AGdqROgtZlkjn5u64O6DHEmWIikbSTYv8w7e7gHuffghRrfuQg8nvTuaCwlFiirboM43aKstiiLB5fUaP//kJRabBofHtzGdjNE2BKJzWUQ42J/h7r07GI1HMB0Xim7LufBtkqcJymwLQ+NuAgJclomS7Jf/D3tvtmRHdmbpLZ9nP3PMmAJAAplMTkXWIJOsL/qhdK2LvtNjSaYqtagmWZnMqQAEEIgIxHDiTD7PsvV7JLtK0hOADjOQiQQQ55zftzuD3177W2jLVAB3S7c0wXjO54CCN+8InP9NNrVGoY/RyIFjsciQ7mZqKHrgrOoKFkcLfPXrX+LR6Qspj+wefN7cRWMCm/qWrkgk3VwmCW6urvHmzQfcrzLkJTe0api6JgnqySiQDS9u+tXUvxjckOJzgdeZaXPe07VsSnB9c7FIRpqbMpQ/S5qbKe62B9WGjrvdBrfbDUpJMz8k6EWF0s+HcJrzqJoaBReqZUDnqYyWnLyS51ro+5iMQ9lgFOBcJrJB0sqzagDOn/+3F8MnHCYwTGCYwDCBYQL//xMYgPOwMoYJDBMYJjBMYJjA5z+BQ81QrwjqCOiESEhUsmdShqPh6RcLjOYePny8w3oV9alRFo0VnQDT6Z4Bf6LAMBvx51o24bMhx9mXyxhlXsHzVUzGJsLAkQRktCkFKscx06MKRoElkbntpkKetD0IZuK1of6gP9kuP5iKJIQ0NIQjOmA7SVvXRSd6CIIUSeSqLYKJhuOnDg5OfGRFi4urSGCzYejimC3yGnXVqzh4JL6tWxiGgr19D7/+7QtMZg7uV7dSpkVYSUcyfyZJJgDREdDbieKDSUH6UqluoFs12hVItiU0xcB45MK2FZRVJpoN+mIN08DV1T2iKBcliMqCPVWHrRvwLEtAMR22q+UOm3WJquyPr1dMekuZGeD4Bk6ejLDYo1c3h2YQfLbYbSusVlRcWJhNPSidipRqj3t6WWsEYwvTPQe2Q6hagxpX17HlMxDMEvbmZY0sr7DbpVitYmQpYSB90IDRKaCm2mgdHO8tMJtNenXB2TWulxFmiylev34qpYyfLm9xef4JeZrh6CDAq9M59kIXWsf0d4U06+H4mq+zS7CJSiRFi7ZT5DrpagdN6eDZOmyDvlpCLKd31jpMNdtwDP4ek89MMleid3FdF45lySYEYZukQfm+CcNY3FaWUMsMnlrhYOpiEhpQuoq59IdNAZYNUoOgSZEcF2eTrIF0K5BUrRuUaY6M/vJWgeEEcCYzKL6HuCpRNh2c0RROOO6TwNzQIdRrK7R5JCVwTDerLd3NTLT2Tow2y6AUOdqCqoYSqqKhhIn73MBFZOCbixw/XOwQFQ0UwnF2DvYrQhAiPcGE9FQicy7PjwL86pGNZ+MWI6uGbRlQLacHhrydpJWvRZ3nKJICadpgF9fIag2VoiOpW1RU00w9LI5mGC8CGE5fAkklhm57UEwmmz2ouiveYnlThJpiDakBSeqmQJ5AyWKUm3tk93fo8gRG18DgPDvei9y4od9aQc0ILYG6riLNCyyjErtKg+L72H92iqOXr+HO9wHDfiDtnYDrjiBYvNEpNps1zs4/4V9/uMAuBebzQwS+B1sAMNUVOQ6P5jg9fQY/DKEatnioodmyMcGSRoJlMltCWDlOQbVKlYqTm6WR1HhQk5PlLe43Gb757hL/7Y/vcX+f4eBgjFcvF1hMHXlNwl0FOrKikF2bvaM5jp8+xmjBz+EKuBe/MqEvX5NQtkhQxhGyXYSP7z/iL3/5Ecv7HSzLQxiOEHgOLINp/ocTFkonioucxYBMJHcQbQahMqE87weDaXRJNbMAlScXbFiWJY/XmgC9bZE3NS7u7nAXR7JpwhMOYkLXdNmwkOVa19C5rhUFZdei4FoymMQHypxueBVh4GEyDkTzkeQJ0iKWW4olgnSbm+0Ep4e/h9La/+v/8l/+y//8+f/P7fAJhwkMExgmMExgmMAwAU5gAM7DOhgmMExgmMAwgWECn/8EDg/2Z1c5XalZBhUqDF2H7VgC7vK6xOGTMSZ7Ht5/uMVyGdHa2h/1J6C1FIymGoKJCsvphDUpmi7AxjBM+Ex9WhaaJkNdJTAUFfGmwdWHGHnCAqtW1AeEEk3V4e46QiIQ+kHjK5CEvO5BE0CvL1oBXl6owzS1PikbVQKpGbsWPq10GC90PDp1MJ4ZiNIKt8sMefFQ1kYOJkfSe20BYTd/rWvA/kGA3//DV/BDAx8u3qJkkrFtkaTUUtCLSjDJ98ASOAWWrcENHAH0ZIcsElzdJdiuCqitBp+e6wDwAh3hKIAfBthFBd69vZPkMYEzUZTFY/s1S8IUOHTlGj97pTUBcEweE2wRBBcsmtNVhBMLB8c2ZntMrjaSpmUqmX5kwkoCyCptUKctqqyRBDHBUTCxMVuwGC0XH/R0EoqD2aJvQ1GRFjzyzq9T4361RbSNBTBROUE4XkYNtNrG4f4hZvO5qDS+/e4DlpsNFvtjHB7tC1C+vb5HV1U4nPl4fXqAJ4cjeIYqLlx6q1mCFycF1rsE99sYm7gQp3PBaynFZh1MHeLd9V0NgWtg5NmS7LQMA77rituZjlymwrlmCdgI201NF8dtmmaSBiUBZY68rBqUeQYHFfZ9HXsjC55NAMvr2m+aEJhSf6CoBnST4LpDm26AdCc6CNA9nOa9G1ezYI2mMEcjtKoipWqNpsH0QphuANAjrWpS/KhI6eBWoHObJ4xgQ1M0aNQ40NaQF+jSVBLPTM7y9bPWwPt1hz9eVPjuKsM6rQRg8/Mq3PBQKO6gBITKDgUqE9VVh5Ft4fev5/jVYxtTM4OjlXIygMAZuiFaDSkw5M+iRJWVoo/Z7iokhYa00bBmgWfVwh0HePJyH4ujEKZDrUIn6093A1j+HJozgsJ0s2LIvU9AyfcowdmGZYgpUCRQ8gTVZolseSNpZ60pYSgddI2uayaFC9FTsARTVoBuoNUN3G0bXEfA7OQAT7/+AqOjx9A9aig0gahSx8fCx5IO51zg9eXVLb794R2ubnfQrRDj8VyeNUpXo6Hruc3x5MkRXr3+An7w74CzTvjaO6GbKhcHtxTsCXMuAL5OnYl3mtCZJziSrMbVXYzv/+0a787u2P0oz7TF1Ibn8plKDQzTxIYUqDqBjWcvn+Lg0SEML0Cn2+KO7pPn1Ko0UAQ4p8h3O8RCfn1JAAAgAElEQVTbGGfvzvHNNz8iSXKMw7EUuLKQ0DQ4g1bS+XK6gmWB9JWLt90QvQb/Pe9fnhRhilzSzw8pd240UUXDZ9zPwDmtKny8u8PNdoeWJzIUDQ0T8boOi6dT6P5mQl30QCrKtkFOTQsd64oqiW9qmsKQDucQhsmNgxhpnvSqJoXAuYLWTPDs8PdQB+D8+X+nMXzCYQLDBIYJDBMYJvDvJjAA52E5DBMYJjBMYJjAMIHPfwKHL04fXe2iCLttJJBuMhljNg0F7N7crzDZdzDd8/Hu3S1ub7YP2og++On6OiZzC8GYwJPYi8fGa1E7hKMRTk+fYzoZI8sibDZLVHmJm4sCb/+yQZHWsG2maw2MRiF7zLC83SGJmHSk77iX0lL1oesswtIlbUx4SJWA6yuYznxoqtWXC26yfr+cCWyFOg0Lj5570GymNqmFoMuUfWmtQKK/Ajo6TZmErRoYuorjkyl+87vXMOwGb89+FFBSMcWY8th8H7Xme6tEaUqthY5gZMOwDCkXpIN6dZdis8wk3Gka1FioeHI6wuOn+2g6DWdn9zh7u8JuRYDF3KMCW1fBkG2Z9b7nwDMwGXtwLVdeN0mpu6iRZKUc2S9qpp47zPZtHD1yYDoNdIvFe0avyMga7NY5kk0JpVJgEBo1HbZJDcMxsHdowwsqzOYO9hZTWKYl4FOS1F3Tqz8aYLeOsb7fIEuzB6CpoIwqKJWGxewQo8kC18sEf/r2Pe43a4QjB17gI0m5iZFjPnLw5bN9fPnsGPujAJbaokgTJHGKLKsEoG2iBKs4xSZOsYsrJGmLvGC5YQfbYrGkjnFgYxxYcFkOyGSmaQpwZpJZYLNOHzWd1rroOKiv4OvTAcwiNII2lsEROKe7DQKtxeleiL3QgKE16BTqBHoHMhEuSyVVzYRhOVDoH0426PJIgLNSVKgJRzsVihPAYLrZcaXMkH9XsSxopiuJ2Y7eErpvGT2uUyDbQqlSKQtsykJKG3XNkmvfFZWknOssR113aBQTq1zBd59y/PObGB9WlYBeJkY1airoKu+1vKIAYZqdANlsOxxNHPwPv9jDqyMDDhIYaimfTTUsKAZ1NI0kqduiEuBc5xUyJpyjGtsUiAsFm6zFMumgew6ev97DybMJnIAlgR0UQ4VB4BwsoDtjKCZ1Gr1ugUlyvilNVD2VQFqlyoEsQrW5R3F/izZaQ6G3Grw2qviICyat01zuN94FLYsJdRv3iYJ1aeLR6yd48osXMIJxX1ioatBNswfOnGm6Q5WlKMsGb84+4f/+8xukRYPxdArPDfqQcsWTCAnarsCLl0/w9S9/gSBksZ0NEDYL+GV5KosBuVGWC3DWDVWczUqbA3WGJo8FbvOERJTVeHexxpsPd4jiCo7lw7NtaApBsAim5VnGDT06j6eLEb785WssjphuNtGqXJvcAOrXrcys4TVJkW53UrJ5dnaF7394J/qe+XQifmQqKyxTFy+1rAWeAGFSmTtp9JjznmYZYduh4jWmtkRTYRq9IoQg+uf/wyeFmuJrV5A3DT4ul/i03kAU9DRec/NPU2G7TLJrokDhkubfL5oeOKtMSiua3Nd8fFMrMpuPBDhnBM5FKqdT6O9v6hJqM8LTg99D7YaE8+f/rcbwCYcJDBMYJjBMYJjAf5/AAJyH1TBMYJjAMIFhAsMEPv8JHB7sza+Ybqb2gEfOX79+gaOjBVabNd6cfYAdaJjMfZy9v8Xd3U4mQtjseMD+cYCDkwloDWiVEqpKpUSFqi6haRZG4Rzj0QS2Q0VBjSLNcPbjGt/98Q7bZSHp2vHEFB9zXUFgM8vtRHfBlKNIdPtj4Y5jip9UyvDUFl6o4vT5MUJ/hh+/v8D15VJktsQ6BLGLQx+PX4yRFBE+3WyR5UxR9slphuwMvU8oSyqaCeKsges6OH2+hyfP99AqKS4/nSNKIkkWE746Nv3AHZKkw3pDyKkgHGswbaaQG6iKDkOzkccV1ne5pLkZAjx96eDXfzfD3uEYt7cRfvz+RtzMacTWQxWGosDS0Dt2NVWUE45lw7U9dI2CNKXugHOFANOC2gY5/t6Jy9lyFKimgtmBg/1jj64ELG9TfPqYIdu10AF4riZFe3nRIM5b2J6Ol69dvP5yhumMblsVm02Esi7hjlxJw3ZFizqtsVtHSJNUQBMd03VWooxruPYItjfB3brEtz9c4O5+J9oTzdQwmjC5bmHkWJjYFk4mU5zsLRC6Frq6Qpak8jXzokJWlNgkMZbrHbZRiSwHooj+5QaeR0+thfHIlvkQ4o2DEHvzuSg1eAkJ0kR9wiSyeJJr8Qi3LN/rmOrURB3AgkQmh++vrxCoFb56eoCZz3JBJps1qPRZM/DeMoFJR3IP7Fjclu+WaNItjLaF0fXKl0azoI9n0MZzSYJWVdkrLnRTCuh0y4Yqzlt6kjN0xQ5qlUBhwrZgQraR5KvaGehKMsYaLdOpLHqrdSStifd3Bf78boWf7krsWlXS/eJsFtdvKy5x2zahGyzuBIpdjoWj4HcvQvzqdIR5oEJtMxgaoSTvXlVODFBX03JuRYE6zcThzGRumimIM2CbdlhGDZZRB9Wx8fiLGZ5+sSenHSxPhenb0Cwfne6i01yopiP6EN5/MnY5mUB5Ta+iQJWhSbZodiu0LA/crtAlERS5KYmMW0n/0iVOMEyXc6PauLrPkXY6jl48xtGr5/AXC0npR0kGTbfgT2dQTR1tvESxvEIS0Qfe4ce39/jTv76XZxFLNvk1qYwx6C1WubnU4dXrU3z9q68RjCfQRKdhSJqX8J4JXl53JptVy5DrSgCs8PrVD75oKiKgIC46/OHbD3hzvoLtTDAdzzDyPLi2Ac+zxBudxpFA36atMdub4vmr5xjPJ9xNA+/QuqHrmyoKQe1Qux44J5udaG0+Xi5xfn4t9+lkNIHv++Jt5iaZFFIyv6/xmaSJ+qKlBqPhaYH6wSlPNU/ZK4qYhBedxgOQ5msTiAukNiTrf3F/j+v1Rv6ZivuSRZ6aBsf3RTHSA+f+/y4WdYOsqaFxB1HRkWWl3HtMOC8WE5iWhqyIkVeZbJbwKU3fNKoQzw5/NwDnz//7jOETDhMYJjBMYJjAMIH/MIEBOA8LYpjAMIFhAsMEhgl8/hM49BznisetWY7m2haODunlHSEvM9zc3SOcuRhNfbw7o1JjK25WAmcGGvePfBwcj1C1BVS9xXzmCxguixJxVEiRVl70ftH5zEXou7i9SvD9ny+xuc/huhZ835Cj3HnKBB5L2hTRZDA5yLQqFR9MEhMCSvkVoVzXShHV0+dHOD5aYHm7wcX5LbabTKAbgfP+8QiPXsxwv9vi+ua+h9edAtuwYGkEj+WDQYwFgiWKrIbD5O+Bj9kBIVolR8A934bvuQJaLYsgqsR6nWK5KhAluczCsgwp5WIqVYWBqmiQbCtUeSv+6i+/nuL5F2PUTYGLjxtcfEwQrRtkCaA2Wu8hNundBUyBdIBjWjA0EzlTwDEL/WpUFf3NjBV2qJoGZdPKUfdWuLmC0cLAwYmL0dhDW2lYfspwe7lD2xQY+YY4fJncLZoWTmDg8MTBwbGLMAzgOD6ynCC7hE2YqGvo8hpVUiJa7XB/vxO3MxUhjqnBAp3cMyiqi/PLHf7ywxWiLIflG9BMBbbLsj8Nnq4h0A3M3QCLUQjfMQWoNUUlAIx+ZQL0XZpK0nkXEzgTPvY6FV6TwLMQhnTh0uusYEKQNZvAcxwpCKQegsCZgI1uWiZreb347wkxO9JGgbSd+Juz7QquUuLx1MXYpf6lL0OjMoCxTX4Nfi2WB2pMjdIvnKz7hDMBKePtxGaWB3gjAc6q5z+UDDY91NWYWu3Xbtc1kobFA6xkGRzpLtPIbdmgKVooDV28pqzRomyxyTt82rX4/irF95cJlmmv6qDyg2V/TMLS9cvkrWWbogvhpkSZlHh15OM//3qBF/smPIvz6OF0XxT4UDIoSo0CTZajSXMBzlTG5IWGOFewjlus4k7eR6GosMYunn91jMenY2hmBcvV4Y4mMLxJ73HWHQG2VCq0vQhHyu/4K7qqu6aQErwu2qBe3yG7/oRqswb9OVIHqlL70KAoCO0BzXJQKRZudyUUP8SzX/0Cs2dPoXue6CHyNBfPNhUPfJ02WyPf3mGz2eH8kv7mDTZRJacnLEuXzQ2eQDCpfaCuokrw9OkJvvz6K4STCXSWPDL5zbQx3xGBM1O4av/eZBOCkLSk8iRCmW5R5pGsLQLnP/1whfNPEVxvitAbwbVMcP+COg1ef6bZmZrms2L/6ACPnj+FNw7+qiCSr98QpfNKUnWSok4TZEmGq+s1Pny8x3abyQaF53qiKuJGBmdBkZBtsqCUsJymEU3gMDekCkmL8/0T8vI6NOKQp+fcltMBeq8h4r3BlDOdzOjw4foa1+s1Om4wtRD/PRec6/vQTKN/XUJqKjSaGmlVQjWZcNaRZr2SJww9LOZjWI6OvExRVBlMi+c5eEKEbu8ATw9/Bw3O4HD+/L/XGD7hMIFhAsMEhgkME/jrBAbgPCyGYQLDBIYJDBMYJvD5T+DQNIyrHkTRYazBYyJ15EE3NWyiGNO9AOEswLuzGyzvNnJ8n65m0wEWhx72jgO0qKBqHSZjH6EfoEgr3Fyvsd7k2O0KSd7t7wfYm8+Q7Cq8f3OLPGng+54ct97t6G5OaaEVyNfUvSfaMukb1dE0rUBsFnTxn/mT4HuxN8GTp3vwPB031/c4P7uT4jPqNw5Oxth/NMb1co3b5UqKu3TNgAEmbBUBOaLtUFTxDTdNDdNS4Y90uAHBI5UKCg6PZjg4mMpcLDkanmK53GC5SnC/SlCVhEqmAHOms5mYpg+6zFrxq5488fHFlwu4no6rqxtcf9oiiVsqbZHHHdpKha1rcB6AM5POdCU7NoGzjjwt5OvydaiPJsDk+6qpjGC5X9mibETPCtNVMJ5bGE98uJaDMqkRbxKoXQXf7eF9RWjf1FCp3/B0WJ4OP3AwW8z6BDABIAEe05FxhXyXo0pTAbd8TcdVELoGQifAyJ9ChY2b2xTvL9bYpClao0Wnd3JdmUZW6xp2p2Jqu5iHPkLXlqKzvtyuv5YsUttGsQBnurLJcyVhrLA8UBNtQBC4CHxH/M2+a4u/ti9NM+RrkXFSJUAXLQva+tLADmVZCpwnIGvKSsAfWBioVZg6QMA5mNREWALpoLEWkKlpAmdV4L8U0uW73kNcFyizTPzBhj9C6/pQggl0P5S/T7bNUK/CYjYp4CSUY3q1kqLAtoylNFCtCyhNI+5kBoAVmNAFdupIyw6X6xJ/uUrx3VWKT9sSJdPsD+oQFndy3+HnQjsmuHvPdw1L0/DrZzP8p1/McOA3oguhb5zvR2gz73WCTeo/SqabU7RZgTpvUGQdskJDlAKrqMEqBbZFi23VIVM1PH11iC++nMPzariuCn88gh3OoTshFMNDp1uih+jE86H0YJz4uauBup97l8Wo1nfYvX+Hcnkr+pia6XSuh65FWzcCTGvFRFwZyDUT45NjHH/5JdzDIymmI6iX68mF0lQCtDnXLNnJptg3313g49UOfjjC0fGhgNU0SeS+5FJp6wJVmeDoaA8vX7/EaDaFznSubopSg+9bRPK8FzqetGACuOVumFzD+mfgzM9S19jEJb758QqXdylsO4RrOuJh54kCNjgSWsu9gE4A+PHjEyyOj2D5PI3QXxt5DS4czqotUWdbVPEOWVrg/fkSHy82aFreCyYcwmzOgeljgnGCbN4nLESVe4FJZyanFWRlLT5yrkXeG3wN/l1HnO0Ezlzhshsjn4UbLVRqnN9cYxlFAuK5jAmc+YxxfA8mYTevVdPI5g6fCzHLEMXfr4v7nc+ZIPAwW4xhOzqKmi71XLz7ApzLEl3p49nR7wfg/Pl/nzF8wmECwwSGCQwTGCYwJJyHNTBMYJjAMIFhAsME/sYmcOg4tgBnIWUkC22H+WQsYGSz22K88DDeC/Du/TVub9cyHs0geID4g/ePRpgsXFRVjjjKYGshsl2Niwsm8qi/YAIYAiao7KhLVdzCBB7jsS/J1OVqLQlEpkn5g0fCxSf8kLqT5B0VBiXBXZ/QlFQkgKOTKX7396coigT/+qd32Kxq+IGHw8f0zVq4vL7HZrfDKHTg2T7iTYm7qw3KgmCnB7iaqYq+1TAV6JYmmgpFaUSVsbc/xcH+BGFow3FUpGmE27sVNpsEcVyhLjTUpYbtqkQW1/LeRLfQddhjAeE/PsXR8QiXVyt895dLZGkiyV8G/JJdjSxiurWDrQOeCUk624aCMHAEmtZlD7E1VX9ILDLhTXUEEKUFYqazKx5rh4Bn/ntRnpjAfGTjcBFi7NusQZNj7GVVI04LrOIMWxYJdkA4dvD46QIHRzNJjy+XK8SbWBzT0bpE4AInjwNMF0yXpgIJx94IvunB0X3ouou8UXB2fYt3nz4hbyu4ngu6FeLVBsgrzD0Hx4sJZqMQocd0pSlrgsBsu4twd7/C8n4rCgBx2aosMqO6guC3k7XDIjZqCgjymMZnYl6SpCyw0zRoPOpfEy5XfcqZ5WiEwIK4aHYopbDQVluMLMAzatg6tSRMDhv9Tgr/PJUKHUv5jF5BwIK/bAuUCZoiQxJHYMOkN51B8UJ09Dyb1GdYUBTjQe3CEHMhM2DamqoElsBV6VrSsXpXw+DtVhD+u/Q2oNimUBodUanhu8sI/9tPW7y7y0WRQhU09Q4E7j1w7KFu7xNv0LUNPFvD08MJvn46w/OFAVfNBPYyeWrYfH9M99boqIYoUrR5hpIgNqdnWUVdqUgSYL1rsE5arNMOq6zFXd5g06mYn4T4+vUMT449jEcabNeE5YUw3DFUZwJYo/7oA1OzApAb2chCW4lCRCnoci5Q7VZY/fQdquUNLK1fAwV1D1J+R0e1JR7pqzUwffwIT3/1Gs7BoehLBGpyw0kBsniDbHsHrauhNHRQp/h0vcF//cM5rm9SHJ0scHy8kKQt5yTqoIxFnZWkjw8PF3j89DGC2RiKZUrhIdfdz0WEhMVMOROu0ndMYKyAiXQqSCLULPXLC1zfbfHn7z/g4noHTXPEl841Ph75stnA9cqfutphvjfH4ePHogLRbKcvWJSNLy6/HvzWZYJ8d4dit0YcZ3j79hZXnyKYpgffc8R7L8WYorBQxR3OkkMCZ24qMS3NMkDKObbiReeGUe9VZrqZNwPTzoTNoozpH6X9a7ct0qrAzWYlmgzH8+Q+oPqGMNpwHDguU+XsTGQCXJXTFQk3pHiP0WNftnKSwvUdzOY9cK6aHHVbPJQccs2W6AofpwTOypBw/hv7vmP4uMMEhgkMExgm8Dc+gSHh/De+AIaPP0xgmMAwgWECfxMTOHRc8yHh3CsH6DMOPR+e6yLOEiyOR5jshXj34RNWq7X4mB2XZWqA7SkCIY8f78FxbCTbHOm2wafzDT5+WCJn4tIxRH9Bz65QqIZH51sBJq5jS8FgFCcCnQhKhb0QwhDvPICQru3fF6EzzQCkM4SRTOsFoYknpwFOTiZI0xZv3izZW4W9Q18IHSFmHKcCRppSRy7p4kqgsMBzU4NJOquxhK8S76yEQaWQTYGm0cNqYDTWJNXZgb7gFqpOdUiLaFsh3bWI7ivkadOHBZlknJo4/WKCZy/2kSUVfvrhGsu7GJrWyddToaNMOyTbElVWwdY6LCYO9uYhQt8S8Eagw+Q3U878skwtSoqWsEeSwRUSlr2VrQBnulbZF8bBOaaKxdjBwWKEkWuIqoOfjb+fFCXudymuVzFWSYlaoYfahOWYkpxtWwqFa5m1yY0CT8fhUYi9PR91ncjveZYNQzVh6w4MzUGUNvjx4y0+3N2jVTvo9MoyNd92CA0TY9uEb5sIHBu+44h/2bJMuS7UkSQs+MsK5EwhNy003ZBkZhwnyLJUys5ch3NR5Cf/eRT4GAWefC1TZ+pX3rzMSgA005dtI+lMJrTFO9u1CEwdntnAVAp4lgLLtgQWs+CPy6Ij4CckpmaDqdA0QZcSOKcyGybEFduBORqzORMVi9UausZdAdfcEOhLL2ljUORrNHnal+cRy1UZqjhCmxcwdEOSzVVeI4lrVHDwcd3hX35Y4keWYTbc4CGwZCq8haZ0D4CdCWomXJnqbqC0HUaeg7//9TP83csFQi1FV2wkbm26HgwqIzgeAX2ZlPgxrd3mOco4R8XNh1wRd/aGKo1MxTpXsMob3GUNNi3gjw189WqMX77ex97cElWFYbtQLA+KO4PmzQDTQ8cdKYrSlU4AN6iiYOEefzYlmmiD6N2PyD9dAKJVqcB7nGuBa7RqW+yKDqliY//Faxx9+VWvLXFDOkT6tHFTocl3kmxWugZlnuHq4xV+/OEM78/XaDsbE5YFeraAb2628JpwHYk1WWnw5MkJnr9+AWccyAYC07lQHja6mP4u0gethiLqCSnJa0u0ZS7lg5z7dhfj7PwaP7y5xP2Gpzn6QkYWWwaeK8l8z+V91Yra5Pj4CI9On8MezWQN9dJwwuDmr/qVqqQjeoMi3kph59s317hbZrCdUJ6ZjqPD8z0EQSip5O12K6lsqn/4+7K90nWi/Lm95ywUKVfkc6ssf1bZ9BtXP/+gl5mwmuuepaHLaIukLAUwE2pzU4PPHOo0qDEhrBZoLMls7ik1ksKvGvqe++eT57tSGkiHNrVLdZMLeOf9WVUsq/QegLM7KDX+Jr7dGD7kMIFhAsMEhgkME+gnMADnYSUMExgmMExgmMAwgc9/Aoe2rV31/8NPQMj/BCzDFMBSdxUOn0wRzn2cf7xBlMQIAqt3xjI5qbUYTTwcMEXoe8ijGvefIlyc3eP2diuAgxBTN3VJnrI0S6CFqsL3HXGO5lmJPC/RKTzqzYShgqalT/RnaPfwLQkhXs2w50P+kL8mODKB0UTDL75+hNksxMfLO9RtLmC8KBpsthl2UY6cuoCYxV+MlfK4P2XUHQybHliLuUVxLEtyujd2yI+GXma1g+spcFwVKnURlo5g7Eh6NlrXWN8UiFcV6vLBq2spOHzs4dnLMWzXwOXHCOdvtqjKBpatwvN4LN4W+F6kNdqigs3048TH/mIs+g6CXx47Z/I7jROUVQ/DqSchAKJrtVUUFHWLpKjkv1komAs4JFBTMQktHMx97E89jJhyfoC7TEWvkgw3mxjLKEdStgJaBcBTl2IoD2laBb5jwHN07M0D7C8C6Gol0PWBq0PtdBSZhuu7EmdXG6zTVACpw7mqLUwVGFkmAsuAbxkYuY6kkunnpupAnLpdX4bI606nM13dBOv8dUq/cNEDd53+YpXpzEqAdhj4GIe+pJ0J+GQ0VFiAmpMeQLNckcqOlK7iooCpAPOQ7mYVhlrANhWYVl/y1zFVLaVq1FUw9axLsV+bxlJ4R7UGiwUVywFsByoTqqYljluuKZ2leYom6gImYpm4lsxqRai7Q1ukvVqBio88Q5cXck2UukHJcsYMuM10fHdV4k9nW9xzbZia+LTpriZYJbA2Cd3pmha4x7LKXsMyDzz8T79/hV9+sYDeRKizjWycWC4VOZZcXwHOjNdTD5ITSpeo01I2YdKkwS5qsGHKOVdwX2i4y6jUaKDyPhupePoowBfPF5jPPdlMMph2tVwo9kSAs2qH6Lgbxd0jhnf5Jgmdqb6oc3RFima3RnVzgfz6Etl2LclzPhM0nUoXFTdM1jca5k8PcfyLrzA6OQXsEIrpQRHgXKOr+xJGerGZ7k3jDD/9cI4//OEHrDYRwvEYk8lU1ljbVD0cbVtZQ5yVqXd4dvoYz1+9hBkQknNtMZ3Or6+gLnJUeUy3iqw5psuZUOa15HUU733X4Xa5xvc/fcDZxR3KWodluX0qv2vguQ7Go0CUMGyFtOidf/oYJ6d8zSkUFhXKJl8hxYKyzyYlmFyrEbJ4i7ubJd69u8b9uuiBs0sVBkswLbiuJ6A+SRIUeSEz5MkBJp35I00zSTgzrU99BjesuFmSc5OBfp6HjRnCZr6uruniMm+UDnfRFpskEa+51Bg2HWreqKoCg/ctPc4NFRycA0RbU1Q18prQuS+O9AJXlBq+z3skR1VnsnHCtD9fv30AzroyAOfP/1uN4RMOExgmMExgmMAwgf8+gQE4D6thmMAwgWECwwSGCXz+Ezh0HeOqP9Hd9s5cKVtjYrOGZgEnzxfwJi4ur5YCbaimIExjapjAlwV1dABTkdHkwO3lGstPOwGfZHcsOWN6lu5OepiZYiVYnkxDgXGb+whlXkPTVYGzuqGJ/5NeZUmKPhBA+caEKUiicaoEHryjjOEapoYvXh3hi9cz6FaCoo4RJyz3Y/qvwW5TYbetUCQt2rInigSaVGcYjgbNItxsJWlLL+lDzFXAc983R70C1RsdQODsKBjPdEzGHopEw/X7BNGqkPdKAO4FCh4/H2Hv2MdmE+H8fYToHqC91DA7SYhTB2EbLNDrwMPvNgGqYwukIuzUCDx5VTiLLEOaxijLXPzKmqELQGQyl4WBSdkng1nWtdsW2K5rFFkL11JwsHDw/NECh3sTAbJxkgiEivIa6yzHNi/E2UoPKxOpknQ0qPAgZKNHm25YBbPQwcEsROCyGI7lggRILHlrcHNT4d/e5liuK4FVTDEuJi4Cm4V7GSy1Q2CbmI187I1DcVaTljJRaRh9UR5TzfzcpG6y4fDwUyC4KFb6QjSmVHfxDkVZSKqe85JySUWBTu0BoSyVAg+JbnpnC3mfdO9mApyP5hPsz1yYWgVdbQTokqiKUkEgMSFg3bt8m6ovb4s3kta1/RDmeC4Sc9kUYUGgYcpPKjkI2n5O0opuQHQSMcp4gzLuASZxoKnpUJl8ThLUSYayVrApdPz5MsMfPyS4jjrUBICmIeu9leK9viDOMglMHyw4TKHrgG+pOJh4+Mdfv8DLpwsobYa2ziRZy69BeC5SCCZSqz5lzAI/heWZVLIkvMw7cgAAACAASURBVFcKRFGHTdLhLgPuSh2f0ha12uBkoeNI1ryF8dRFMPbhjlyYngfd9QArgGKPobNE0CLA1fuCS0nb8ppUUMoE9W6NZncPLY1Q3N9gc32FNkvFV67oLuJSx1/eZSg0D3//n3+JR795BSWYAbChGO6DJ7tAV8ZosxXadCNubpaUfvPtJf6Pf/kJSZ7i8GiE2XSCURiKhoSFfCwkFN2K1sF2VDx99ghPTp/CcGx5v4pGjzfL+NS+NJBFj3RdNzydUUJDg7ZIUGWRbHpUdYePl0v8+S9v8Ol+B8sJMRpNHzQiLRzHgc+Sw6aUazEduzg9fYKjJ6fQvSk6vpZc10xei8BZ0VV5PepX4t0GN1e3+PDhButdCdPyJNnM5x3vBbq8LSbzO2C1XmO72cpT0efpAcPo1TSajpQbeugQjgJRanDzim5z3m98j3S3U1vExDahdKOquN6scLNaSWqZTy65R3lPstTQMPtNGqXfHOIpAj4/06JEKptXvIcVeIGHxd4Ufsh7hQ7nVOA7lwWvRQ+cf4cBOH/+32gMn3CYwDCBYQLDBIYJ/PsJDMB5WA/DBIYJDBMYJjBM4POfwOFvfvPiqm1aRLsY0S6V1Bx1Fav1Bp3W4uR0ismeg+VqJY5mQ6OP1kASM+naih5CUQmVqMtQkW4L5EktcIKgTIAhU4U2oW4t7lACQib/GHxcLyPxKVNfIUVzeg8cxUsrIlh+BeJlpm4ZmSSr7I9xS/JQ66Ab1CIYeP5qH7//p2NoRorz8xvcfCrx8UOGslDhOCaSKBMwpbQadN2AZvcp54qlY72JQo7D01VAfQffn9Iqkir0Agt1VyKrcwHPTFXP90YwFA/b2xo3l1vsNgkMS8FsT++B82EoIPXspy0+vNlJ6SG5JF3RLKobETrrCtS6RGAyAcyj9/1nFL2AosjfYTJTpVbB1uGHPmy3L/LKyhIFC8a6WiAbVRBdq2G7TrBbJ1CbDmPfwf4kwDhwBCITNhFAbdMCt5sMKc/AGyz+6pCV/SaB6+qSSmRIlRsRfJ+hbcBQmCxu4I9M+GOHxAv0l+SpguvrHB8vdri5YXlbDddU4dsEqy0cQ8U0dLEYhwKeCdcJ3/n5CJP5mblWbMcV4FWWTE6yqK0vOuMMRWnAQr+WSXQWH7JAkoVsClzbhEctBkvq2lqK/jTCZ6blKUGhA5x6D3RwVQVj14BvK9AJnDX6kanPsEXlwlkLIGV1oBQNZiizFGWRyXtwwjE0fyyuYioYflbAsCiPa4gJXCbf1aYHxPz7LJmjhqFjSr2lp1iHxs+XpCiTDE3ZIC0VXO5a/PNZim+ucmQt7wWtT4RKc2Gv0+CvmXBmUlr64XhPNDXmIwu/eHksP+cTFwrT+kwUE/SCHmxF3hvvnTraoUt2UIpMmiiVGsjTGtt1gSjuEBUalrmCj1GNm7iB42r44rGDoxnXZC1QdLKYYDQfQaPmxPdh+PQ4j6F5Yyi2j0410Kr0A/fQniletcmhFDEQ76BkEdLlDXafLoE8l+LNtFJxcZ/hNmoQHBzg1W9/gYPnT6F6Y3SaC9UkcFbRVDHK3R2QbaB1JeqiwqfrLb797iPenl1LAne+N+kd3ky7a32anqCTG2lM6JuWgkdPjnDy5BFMx5WyQOh2D5z53JF1wFJCpqkLoM6gUAuR7VClW1FCFGWH9xd3+Ob799hEOWwvQOCHUnbK5DrXNz9/kaegOvnkeC6p6tnBiQBnriGeYqiynaSndUavwTK+UtbcZrnExccrXF0tkWTcOHBgu66km5li1lUNFTea0hRJmstGmqwP2SgyxIVNRzRPD1C9wc0qPleYdmZxIJ/FojriZg3Xtm3D9j0pfbxc3uLDzY1AZFXVBU7zniybvpSVm11i0mdRZ9fKPRZnOdK8Rg1dUtV8Vi0OZghCR3QadZXBtg1RFuU8cZC7A3D+/L/HGD7hMIFhAsMEhgkME/j/TGAAzsOiGCYwTGCYwDCBYQKf/wQOX3/5SBLOSZQKcCakILhI0hStSuA8wt6RjfVmg/tlIiV5aDWUWSteZcNgHpRwkPyBR9Fb0VAIbH5IpCqEyQSmlgqdUJlATlFRZBWymKnD3ucgCT+VkIa85wFiEyIKnOz1BFIkJ6JiRSC1bjBVzOQdcHAc4Hd/fwA/6HB5sRXYvLwt4bseRuMAt7cbLG93otMgFKQSgL7nnIVXBOS9k6FPtjLMrDLdawq84XvLywJlU8DxVEwXFvzQhgobVaZjdRsJ+OHvkUfyvewfTIBWxYc3G7z78R7xjsfmO2FbVD6EngnfUGG0DXxDQ2ARJJkCVvn5REPCRKyhwfJsaFSTqHQ1d5JsZtldq9YoCMLaWtKKruOjKVrslhHiVQS1aqSYzbMMWBY/r4KsqrCNMnHO0v3MBrWy6ZBVvI79taKjlbCMqW3PMeFbGkythO20OHg0wcGTOTSzT5q3lSrlgh/O7vHxbIV4V0uSkUlc+mmp852PAxxMx/C4DtBJApnrgIl60VcoKkzTkiQuU5MsY/tZg0DwShhmWpasDyY3Cb+YWmYi3bYMAc4sqCN0luS0rgtEY0o+Y8lbkcNAi1BXEFJJYLTQtEYKMAU4a0w4M13KDYemh+01AWOCuixkP0V3HBheKEAVmv2Q/GTw/qHCku9N02T9SIqYHmAqGOpS3pekrrmumJ7OMzRxIkqZstFwt1Pw7XmKP16kuExadFzbugKLmzVG7zaWQj0WJHKNEjhzufIeqyucHEzwD799hdPHe7BphmgLUU+0VYo2iwXEs4yT17Nm0rpIJd3cZAXaopX7OU5aRAmwzRVcJy3ebytknYKjuYUXxzamXoO6zKUczg0DBLMQRuDCGY9gjajUmEBxAlFfwLBFUcLNIyZ26W7WUEFtCihSwhghvbvB7voTOnGU67jd1vj+PIIW+PjiVy9w/OIZwsUeVJuJaXq26dSuUCf3KLZ3UJtU3N1l2eHf3l7jm+8/YLlO4PsB5ouZOMK50cDNDYsbTIqCqirQdCX8wMbJ4yPsHx5Co96GOg0e6dDMvjhQngNND8uZdK5SSSJXyRplspN1EqU13p7f4qe3lwKfbdeXNSzQ1+g3Ugh0ufa4Mffs2REePzlGON2D6kwlFd50rcxUF8czk/UlmipHkUa4u77G2dsPWC53gELHug8v8OVe4P3JZxSBNdPKfFwydWxw4TZ9ISCvd1nTN6+LLoPPTUJw3hd8/vHXhM6yySLP33795nWDq9U9Lu7uBDhzE0jXHxzQVSWJeT5r+KwUgP9Q7pqkGXYxT0zw4aQjCAPM9qaiXeo6ak0yWDbhtSLvuclcPDv4zVAa+Pl/nzF8wmECwwSGCQwTGCbwHyYwAOdhQQwTGCYwTGCYwDCBz38Ch+OZcyVws2wlaUz2IMfvCV+1BidPA+wf29hsNri5TpHsgKZk6xMFx/2JeQHF/PN95q1XVggYfPg9wjpdleQsdRL8EUU5sqSUBDH/vEBm4bwPsoz+JL5AbYIbppuZzmSarm8/YwpYgW4rMB2mNzt4PnB4bIhfNtp2OHsbo8xbHB0tMBqNcXZ2i6uL5UOCWIHr2dBNTdKBTNWqTBuz1ErtJG3teRY8x0Vb9Qlwaj6YNh3PLewdeNCMDmXOeVhIkwKq3mA0ZZFajWBkyZF+pdFwcxnhw5sV7m4zSQIyBW2ZKlxDhWco8AiEVQWhaSH0fVh0AzMZWeQo6wqWa8HyHeRdg+v1Pe42WwE6070pTEdFUTNZrWE0HmE6nsCzPMTLGHcfbhDdb9GwlNAw4AU2dMtAUdeI4kw0I2XFhDeQFi2KlteBbmCWi7W0CTwU3wE2U92BisncwLMvD3D8bA+suGPCUm0VVGmD248bfDpfI087WI4tGw5pmgg4X0xDPNqbyGdl0phlhAaTkiYBn9arU5gKJRQlJM5SZGkiGxe+68LzXBiWIXCYeg1uPEjxWNeIMoHgkYuI2xLUDDDRSh8tQXyU7JDsNjCaElPXwNgx5PMwHU/ftLwmPbXo5L1KKtbQAMLJNELTVtAcG7obiK8Yxr9LN/PeEejW6wh4A/Vp5lJAItPZVG3ws5qE0QR8VFnEkTil86JD3Nh4e9vhX75b4+19jlKjpoNwuZXPxTQ87x9CROnio9ZA6Yvhen1Hh5enx/jHv/8aB3sjKDUXZQFF66RYr9ksBZ5TkcL7pi0LKJwdC+TiHGVSocxV5KWGKAOWcYPLqMJF3MALLbx64uFkqsNCgaqgGgHoOPPQg783hj+fwB5PoXkjgAWCdC1LeaAp14knGwiKmY5WuxpKlUHJYqR3t4hu7lCnFZK0xburBD9d5Th+8QT/9J9+idnhHgzXlfl1D4WCXb5Fuf6EJllLCZ9pOSgqBX/89gP+9O17VI2CcBRiNhvDD/wHPUrzkKiHJNWp4WEC+vjxCcazGVTdog2e8XQBzyx+1HTeC02fbi5SAc4gcE43qLNIrutyneHN+xtc3qwkGW3b7sP90onj2GSinG71IpMTA89fPMLRo0PYAVPgY8BiCSKfh3z40XPdp9Kp08jjHT5dXODNT2+w3faFgZ4/QhiGsB27LwBlyp+O7AeIzDUm/76mDqYv7qNX2WEJrOfJY5M/6GMmbKZjXO6ljk5l6o5SJFmGXUq/+wa3mw3SqoRucLPKlgR/UZYCrF3Pk/u7qUvRvfA68zm62iaIsgYan2WTESazkeiTVK1BVeUwLZ4uUWVTqUldPN7/FTRYQ2ng5/+9xvAJhwkMExgmMExgmMBfJzAA52ExDBMYJjBMYJjAMIHPfwKHXmheEUA0TLcymaao4vkk8GpR4uixi71jC6v1DrfXWQ+cC0WO4QuB6J0XovlkSJD8RLd6ZQTTbALLDE00Byy2YkEg3bcNoZUAa+I9pp771J2kogkTiwp5ypRoC4Xx0ocfPHauaz2wqJtONBPBzIIXMEFdw/VaLBYjtLWO8/cbbDcl9vfnmE6nePf2FleXd5Lyo6s4CBxJ/m03KbKsFN80E9iKyZJAE77nyHtJCeWyUlKvjqMinNiY7QdwAxvbVYEPb7fYbXPM9mw8fjYShzNA364CU3NQpAo+XSa4uNggL3P4oYnAt6C2Nayuw8S2MDJ12HRoEx4x4awoAkuZgDRcE0ZgI1dq3EYb3K0jlI0KN3Dh+iY0g+BNQzByMZ2M4Fou8nWOzdUa5Y4OZR2uZUvhHTUY1EzkRYU0yhHtMnH33m8qxCkTixJclGIvAinOqqZepG3hByaePB/hycsJWh348HGFZBfDtwCbRXtlh67kZxdvCNKiwnaXCBjbm4Z4vD8RNUdg23BtW7421w8BN/3ZXHuEW0w+y9YDE8sC0wiYG2RZhpxH/PnnNP45bmJYcB1L0u90XfNr8fe4Zghjm65GVZdSwOZpLR4vRpgHTKGqApu5USJOcJofGqZaf9aZ8BLmqAoWNpZQDAuG50O1qXZwoDAazXg851NV4gbu7RZMxBbQpdiuIrmG5oWSzu3oa767RbNe02Ehmyl5beA6NfD9dYlvP8RY0n1O94nKe4jJXL6/XgXB1C3vJ8cypDSxonqkAA4Pxvjtb07x8uUj+I6KOt1JOZ+htGgKOqLX8s/cE+rqRkBzVxA4s7CyLyxMmW7OFGwyBbe7BndxhUoDDo8CnD4JMHE6mODrFYiTHFndwPRdjA7n8BcT6L4POB5UJ4DqhFAMjw+CvoWSmgieDsgSoMpgdBW0Okex3SHeROIb/+6nNb57t4Q3sfGbf/olXv/mV3DHE6hM8ooHuoXSVCijJcrNDbQ6A3+LjuI4A/73//MM/+2bc9iuJScLWErKHTEpoIQC26AyglqNTpL+B0cL7B8fwgtHUPU+4UyHd/8g68spmTauOb8sArip0zGhnaGpcyRpgbPzJc4v16gaDZ4XSupX7hlJ76u9l7oDNuulPA9efvEEByeH0NwQqjORGTEFLk9Rgvi2EuBcZzGKNMbN5Sf8+MNP2G5T8Tebpi2+ZVc2YDzRD7FQM80yOQ3ATQ8WsTIBzfuVjnVuuuhW73nmM5WbNNRp8GuIZoX3kk4ntIKiKKRkk9qM6/UGl3dLJEUhiWZCbn4NngbhxorruT1w5mYL1Rz0pJcl7llEusmgWRYmswlG0xDjid+fhOl48oFlnA/AOXfxZADOn/93GcMnHCYwTGCYwDCBYQL/rwkMwHlYEsMEhgkMExgmMEzg85/AoeVoV0ynCfxtHwAEk3IEBEot6eb9ExM8Ln3zKUe8oxaA2gAVdUmgQ/LcUX8Ky1NhBzocj7CZDlEeZu8kWWmoGrI4F7ibp42kZ/t0cw+c6RZlKpo/CEsI4+TvKprAaaah67pFGLqYL0I4roXNNsH9ese+N5iuCt/vMF+oWCwCgbwf3++QpS0ODxcYT0d4+/YWFx/u+jI8S8N44knxXJ6yVJDFfCzX4ql6BTY/g2lKGjBPSgE1lqUiCA2MJg7Gc1cSw6tljnc/rQRIL/Y8TGceCsJyelu1DqZuomt1bLc1lvcJqq5CMDYFdndlCa1pMLYthARiKqRQjv5XAitJHvLDE7IHBlpXxa7OcLdOsY3pZNUEzjIFOxrpmO25mExCuJYDrTERL1PcXS1hqyrm07EA/U2cICVEevDbchNgt86wXZeIWKxI4CnljH0qXefR+65BUbVwAwdf/vIQBycu4jTC7c0KbVljRF0HfcwN0d5D+ZplY5fluL9fQ207nBws8PhwAc8woHdcE/31JhTmbOmY5RpgiaC4uh+S8vL7dS2bFfRPc72xcIzwi27tMHBFYUBgzZ+mwY0CT1zj9HHzvTMRXOURrK7EwdjFyKVyQ4UqGyu9OqShAkPgpCoqFS7FjjoFlv6R+NqOQGc6k6WMjalsOp+paRAvMD3Taq9hqOgrLkUn0hdU9nqFNk5Qr1ZokwRtWaGsVWxLA9/dNPjTxww3uxKNQPfeZS5QnA6OllsEfSKVqgbzATj3BYQKXp4e4Vdfn2I+D8Sz3WYJ2iKH0pYCMNnm2Rfe5Whz6j3Ygdegzqg1qFEQOGcdolzFfaHhgkWbeYO9uYnTRx4O5g5cix8nRx5nSDOqWBroriOw2Z6GMMMQejCC7oeiioDOeZnijWbCucwztFzvaERtQrVGlSRY3a1xfn6Hb3+4RVwa+OVvX+Hrv/sKkwOCWWobeojfVoWoLTrC3yKGzrQ0GjRVhV1c4Z//cIZvvr+E43lYLMawHeOvyduOKXN5ljCNTp2Giy+//hKPnj3p/c30TXek10w3W/KaBMRdTX/3Dk0eiX9ao6aE/y5Psd6k+MuPV/hwsYFu2gJwuYlCjYec7JANG01eM89SeK6BL14/x+JwX1LyqhlKUr7liQKuUW4IoEZTZSiSCGWSYHmzxNu3ZyiKFp4/FnhMWMwNKUJtvgbLEHlP8GsQyvN+5XvoTwDUlNyLk5n/TDjNf08wPhqNRP8hWz48NcJPXNeo2laKAi+X9zi7vMImjkXVQcD8M3Cm/15+DZ6C4GYLnes1yqrGapvibh1DM01M5zNM5mOEI1c268BEujjJqQtq0RYOnhww4WwPCefP/3uN4RMOExgmMExgmMAwgb9OYADOw2IYJjBMYJjAMIFhAp//BA79kXElCc8WqAsWsUGAH/USndpifmTh4MRC29W4uyEwJhA1HhJzBG0NVCYxPcDyAds3YHumpJsJ4Aj9NKiwdBN5XGC1jBFvmF5uJFFNwCdajgf2TJ0FU60EEyyYskxL/uzqLkGW1pjMfDx5tsBk5iFOS9zcbpBSPdEUcL0GJycmphMbu3WDi/MMRabi+GSB2TzA23e3+PhhCUOSsSamM1+OuldFg/u7BOtlhrpqYdoaDFsVuUdHXURRS0GdYakIRyYmCwfh1BHtwvo+xc3lTqDqZOxBU03cXsdIkxS+y7QyU+M6KhYqFhVA9UdIB6qBOqvEsTx2TYS2DoeAWoX4ZglMm7YVb3SjdVADDUqgoTIVLHclPn1KkCQ1WSRsU8P+voODA1cKuhzbQehNkG5LnP10DrVpcLCYiof15n4tx95100QYmDA1oEgqJOsC8ZruWJbd9cyNx+35/julFa+r5Tp4/YsjzOYmot1awJunGRjZLkxFhyayDCJFFZ1l4X4b4/r6Bo6u4fnjY5wcHohKo0xT1FUt0JagtqTrWBK8vO5UEfSpT5I7KUfMC9nwoMaAK4Z+Z6pVgsCH6zLNyeP6pTjEPfq6qR0wzb74jT5mtROXsdHmmLpMeyuSsmTqmDoN/n0C55YFal3/uUWP0VdJQjEMKNScUO3AG+RBHCPrQ1XFacwoKxO3VF1QX4Eik6QzNxXAskDqL7ICdRSjKQjoFMSlgoutgj98yPGX6xxFxwSzJroVri2B4grfA/2+9H7rAtR5YoA5dUttsDdy8NWLx3j69Aj8yISyCmdRV1JYqHQlNIUwskaVJmizAgbT30WDIuH1rlCmDfIC2JYarhMVV3Enmxyvn7p4fmQjcPv3QnAab2OUTMpyQ4jaiJEHexLCHo9hjMYwgpF4nGE4AAE9gXPToMhzKLyHWBjJz0R1RJbi09U9/uv/9SMurmM8On2Of/gf/wEnzx7JzDvCUnSoqwK1aC0KKdjUulpK9lhEWMQRlvc7/OmbM7x9v4LjhaLU4OaQyHoURSCrOIPrUjaCRpMQf/ePv8OT589Fn8Hyx7blRgI3IKw+8d4WaKtECh9RJaIp6apUdBdZmuJuucMfv73A+eVOyi5dx5SkPTewCGKZ/OVDlXsndHDzlMXLV88x3d+DotvoNEe81L3jmsV8BOIN2jKTdHOepAKc3599RNupCMfzB+Bs9p/poZSSmylSvqlzk0qepvJrbpRRnVMRtouvuZNEPDedxPVOQC4eZp5g6DcNudHUdB3SqsL57RJvPl5gud0IcPaZYOcpFW5WETi7hOWtOKTrppJrTIXHepdKypnJ9sl8hvneDF7giKZIJXBmwlml7qNBV7h4cvDrATh//t9nDJ9wmMAwgWECwwSGCfyHCQzAeVgQwwSGCQwTGCYwTODzn8Dhq6+nV4ZlCYxY3m2RRJUknUlrmECdHVg4euRANxWs1zlW9wQ3GoqiT10Snk5mNkwXKBuC30rcsUwYEmgYKt21FmzDRhblWN5ssVvlSOMaVdEXAxJAMPXG/yak9gNLSr0sgj5o2KwKXF/ukGYlPN/AeGrA8hU8enqIk8cnyIocFxfnSNIVRiMNrq1jt65w+bHA6o4O5xmenE5xfn4vgMu2dPieizD0oKgttusY67sc6a4VxYftWWJLKPJSwI2U56GHnbavYXbgYjzzsIsKbFaR6AqY4DYZta51bNcZ6rKGbfdJXY1pYsNAzaI3i9oRFV1dI49KmIqC/amNSaDD0BoYqoKRH0gymklepnpVS0Vrt8i0EtbIxzZW8MOPd1gue63AbGLi+HiE0ZgwEuIvHoUT5EmND2/OkUcJPMsR4MzCwdv7HOtNgXDc4WDhwoSBeJWh2JVQWzqWf075qg8QqkVFj7GlYu9gBNdR0VYlHJOw2cHIcRF6vhQWMvWb0gdbVzg7v8eH97dYTG189cUJDuZzdA0Ttb36gsCWx/D5OemBZZKVJYKhH4gzlnNjiRmhXJJkiONMALUkm0MWtOkCuqjM4DVSFQJyFqQxWcqEMr24laSOta6Cb3YYewZsi7CZCeX/h703aY4lTbPzjs+ze0wAIgDcMccaulmkZJQZl9pISy20kpn2NO2kBdc0I3f6TzITNzSJ3cWq6qqc74SLGYjR51l2Xkdms2X8Bbc809DZmfcmIuL1zz1Rz3e+52hPygWmUcUPgI6qCSpeqF/g72HantSbiWkqEihK0bgZMawLpnhBZYHaoa9SqE0Ohe8nT1Ad9mizXGAzfb59WaHYJigL2q8t3Cca/vA+xff3BbatgprJdgJKwketl3vBsgiZh5MCBM6DFkKRGU5dA//818/wxeslfLrRu0pgJY8EGHSes+yuLWULgLoGoemce1KgTelurmSN8D4sahXrDHhz3yJXNDx/7uGr1xFOIiZSW9FMlHmB/DAAZ7qBi7aDapmYLk9gTkPU1OhEU9jRQrQRiknoTKDLFG+HphhAuN636IoYbZHj4+UO/9d/eAs3nOG//x//O5y8OINuDyBUekiZ7m4qEccTslOrQfBMgE6gf9hu8eH9Fb79/iPW+xp+OIfnUW0BUe8wMc80/wCe6Sznug/w5a+/xtFq+Yu3mddXUYbrK/C1LdA3KYAKSltK8SJ92Hwv3PC4udvhL9/f4PaxgOMG8F0bgcfNHgt1WyNOY+RZIus6CFw8f3GOV5+9wuToSAone8XkNoJsdvB9Kaglkc5yxa6pkac5Pn64wg/fvUFetnDDCJpmSMI58H1xvRM20xPOGVGLwc0arkkmmbmh8zNwdoJAoDh/zRBnNC9DPSg1xI1NX7guiWw65vdZLgnn97e3WO8PApy5ucP/HvCz8z8OhNZ8TZ5OoHKG14pKmn2SY7NPJCkdTiY4Wh7Bf3rOEjjzvwt8zvO51lOpMQLnT/+njPETjhMYJzBOYJzAOIH/3wRG4DwuiXEC4wTGCYwTGCfw6U9g9T/8z19eEwZlWY7dJsFhV6BIO1QFE3EdvEjD6pmDaOJj/Vjg9joW4EDthOVp8EINbqDBcli+1klSlZ5dlvX1jQZ0Kkzdgu/4sDQTyYHQeYt4X4gb+Jd0Ho+IE/WpgBdYcgybSbqmVrBd53i8S0R9QVhreYqkqVfnU7x4vRSn8v6wwXp9L+VbBMpM21aFIl8EUK5r4O52j/VjClWxYJkOVFVDlhXYrlPkh3ooyaMUwqCfl8HUZgi5SlSyFwhNTzUT0JZDkMZ0YQ+LTumyQ1v0UDqqRjoBp1QfEIaS32uGjlbp0dNnwIRn18BUe4SuhunExGLhCEwnJGOCXGOBGVUPTP6yvw410jaDGXhS7vbm7RYfPyZylP6EmwJnE8xmASxzOG7P12dy+7BmQlNBf1LPWQAAIABJREFUYAcClZI8wXofS2ljmmWSFPVMU4r/2oLAtYXa9LJRQLXEUCA4HNk3zWEzgEnuyHfhWoYU4Xm2jUkQwHE99D1LDIej+e8+3OGnnz5iEhr48vMVFrO5NEO2dSsJeXpfqTsguJLyQGZ5RQ0gueJf9BXkvVleCHRmGpNrxLEHdYb8e/RHK6r4aIditA40kDPd3JT0MBdwTRXzyEboMa3by+9jQSLfBxkjVx9/f1s38s80k85rFhgOcg+WyolvVx1c4wThpPuK5UChY7pK0Bxu0SaP6IqEb5jRbCgdk88GNKoT8hp1XqNoNDwUGr57qPGnDylu4xotTxRwnaiAqf/sQKeWRodGR0PXSTrYol5F6WApHU7nHr5+ucDJ1JYk+uA7HlK9hIjykeocfbaHUpdQ6EGuG3RZhSYrUaUNqpyuXw1Z2eNu3+DtQw974uK3v57g9NiA53SyGcSUPvUpTUGYWSPPS+zjUlzik5M5vOMInWvCjEKYkzk0N4LClDMVFfRXE48ybcv13JTo8z2q5IDdLsXNQwk3WuD55y9gh9HgfSYMHYQP8u/IF6+pAOdCBPAtncH39/jxx3f4ePmIprcQhFPxDTNVTN8xgTN97UzhVmUh9x7dws8/+wyT+QKdaFGGtfPzeuB2QifAOYOmNtC6Cl2RSsqan32/S/Huwy1+eHeHQ9YhCGeYhiE8x5JketMxMV6gLHN5PsxmEc6fneHkdHBGM/3dK5ZsbMjRkp6bfITqBfo2lzUb7xNcXtzi7dsLKUIMook8D7mhQkez41iykcH1KiWSQ5uk3E+8x4Y1y1/hs5rryBSgzM/JlDILArlZwy+ucduyB2CtqCi6Dje7Pd5d3+Bxt4Pt2gjDQNYVHc78/Tx5QvjN+1ES0grQdB0SPk8PKfKqhut7WJwcIZoEoMelBx37lmzu8ERCX/p4ufzdWBr46f+cMX7CcQLjBMYJjBMYJ/BPJjAC53FBjBMYJzBOYJzAOIFPfwKr//V//2+uizJHfNgjOeSI9yWSQ4t03yONG+hWh5NTF0eLGdb3JT5ebMRRGk5NRAtTksaa2cJxdXiECQpQFQ0Ou0oK9eJdja7R4FgOAtcTLcJ+u0ealJIcJXwQn+8T1CXHcz06QulC1dFUmnwvKjXKnNoFiLPZ8BTMVw5ef77A2fM5mjbD/d0t8rSE5zqYTnzYpvFz3xiquhOw/HCXI0/oJrYkzUzwun1MURYD6CT1E7cw8TeTzeK1ZsCTaVb+8lOyVYN4nln+RzCb7UtkcQm1VyXtbFmWAMCSYIU+VwFRHRqCMmoelA6zUBdP7nRmY3bkCMDnrxH005E9uIQJLBVUXYWkzKGz/E/zsN3W+PGnNdI8xdHSwtFJiMV8CtexB8zEwG7VIjuUqBINBlg4Rhgco1drBl1xc7XDfpOKYsS2TFhM8BIClw1QEYfRSUzWR42EIoVfVAcczSOcHE3gEOyrVHo8pdnFcSyyVpnfze0j3n+4hKrWODtb4OT4WObD70nYnKaZADDfceFYBGIEgy0q6iCoGhDdwJCEJnSmy5n6DSah+ZoCnC0LugDDAU+yoLCn1EPlDBuUeYY8iRG5NpaLEK5N7QXVGcNn4mIWeMxEbct9AMJ18lX6fPXh82iEzeYAnBX6mAl3DcCyoRi2JEy7bI32cC3QuUtjKEyCVq1cQ123BOS3ObUDGpLWxI+bBn//McGPDwXylqqBwclLJcegk7Fg2yY0FrpxWVJHoSpwDAWu3uE4svHiJMAyMuAaraxZzbKhE4D//Hm4juscyPaUoEOh3qNq5Pp2RYs661DybTKVn3a43ZbYFAoWpwG+/DJCFFCBMWgYxC7OUlFej5YFjiW2mxRJ1sGbBgiXE+hTD0bkQw8nUh4IzUJvDDNS6DL/GbCKi3mP8rAVN7dmurD8KTSXKg4bvTokkvm56WgWLY9AdPkHg8u5YzK7xM3NHb795kesNwlsN4TnR5LwZ/qdwJlqFElXN/SwF1IUOT86xumLlwgmsyF9/WQMH+53boJxs4zO6Fy8ygqLAlkeWJVyb97f7/DN9xd4f/WITjERTmYIuRZ1OtW58cZ7nU7xCjSznBwv8Oz5c1FMWCyeNNwBOA/NhANsZrq5o+c6RZHG2G8PuLp8wMXHWxryEU1nMC1LdDv0eMssuFCpjRnsM/Ls4N9Lwl+gvSpAnWubzyK+LykTpDOdKgxuDD1pZDgrblLwPbWqhrt9jB8vr3C32cALXEymoYDmSvzpXKOWbGqJSoOvK0ujR1aU4omPUxYd2gKc6c//GTh7vi3JfVHgVD5eLf85hUujw/nT/1lj/ITjBMYJjBMYJzBO4JcJjMB5XAzjBMYJjBMYJzBO4NOfwOpf/9t/eZ3mCbbbNdJDjiLrkCcK4l2H3Y5pthaL+RNwfijx4d1GpnK0crE4taE7TO2WCAITR7OJFGdRB0FlxsX7B7z5foP1HUu/CE57mDaTh0+lcFQSSGkVwckAnx1Xg+0Oab2m4687yFMVG0LhbHDsklvRG33yzMeXvznGsxcz1E2O+9s7FEWF6WSC1XIO39PRNIX8s7LocdiVePPTAZcXqRTz8Qh8XSnilc4zHtP/Ly/4IJWW3DUBJDUHpgLoHfgnU8SE4r5nCYij/5jQmZCW8JacsnwCp5ZjCnBm2Vrd0V0M6IqCo7mOFy8CLE9DKVss6hT7wx5pVghsZWmcYxtyTJ/H1dO8gqZZmM9WMK0AP725xO3DLbzIlET4dBrBd92nUkQDbd3h5nKNN99tsHso4DgK5kcGXrw6FuXGzeUjri4ekBdDYd/xIsLM91ClBfYPMeqilrQ4fchM6fK6+kwtTkNMQxuOpcGxB+UDi8cIiw3Tgu8HEkbNsgzbww73j/fi1X35/AU0aOibHnlW4P7+TuCtz2Q0oRWRpKZJGtOyLVRVjSSm1gAIJ1PYtoMsS2WdUInC5C9Tq6IHeALj9PQCLTRd4p5SwFYkB8wCF8tFAEtjmrQUBy4XGV+PZWwEyOTqgz6ll7XHNDMBv2650B0fCtO68jqDb1rVma5Wxbvb5xug3ADFDigzKAJ1CRG5eWGiympRV5RwsK0M/N2HFP/Pux32TTOcFjC4UcF3RO0BVRpPrmZVJB4CXU1NQWirWHg6vny2wLMjD1pzgK5Sd2Ki00wpsONGDZPxXVPB0JjNbtEnsZQVEoKj7EHm3lWcn4KsUnCzbnC/LxEda1g9dxFEPAXABD+vCy8NTey8ekPampsQh32B7b6AalkIjifwlhGsSQCVbmCCY91Cr5lQDBeq5QlIluQyE71FjCreoq5qGDbnG6Fn8ldnstwa4GjNDaudgF7qeWzHkffTV5mkgHk/XXy8wx//+D3StMBkOoNlu8PmCdeszg2cbijl4yOH3mvbxOJ4idXzlwimc7p8BDqLNGfYcZCku8K/NixZTNHkBzRVImniqu5xebnB7//4BvfbGF4YwPdDKHwdKmG4+eJ5ol0pi1xe88XLc3zx1ZcCjQ3Hh8ZZKD+nvmspdtSUBkpXoM72SPY77LYH3N1ucHX9gF4xMJnM4bkuAp8lmapsunDTRmg5t1ioKWkbuZ90nVoZHS3XqthgDFGiEDBz3XKThi5wKWftBgc0C0qZfK6blnIP3OxjfPf+I64fHhBOPExnoWz+EFDzmUg1B6E2n1Ntz00hPsKpZmlwSFjmuhPIfXRyjMlsyn0a0Rf5gSPrmxqOETh/+j9gjJ9wnMA4gXEC4wTGCfzXJjAC53FdjBMYJzBOYJzAOIFPfwKr/+3f/ctrJuNYCBYfYsSHAsmhwX5XY7spkSUtAs/H+ekCyb7A5YdHgThOaMCNdJhOB9PpcXwcYTGfSDkY4TGPXGfZkEx+vEvFw5wn7QA8jCE1TJI7eJsHaEKdBLUSpkWOwmPpdPeqaGoDzOiqnYYir6RArlM6LM8DnL0IJc2622Y4HHJAZZmcgcWxg/nCFt8wYWhRtIj3NfabHttHpp0L1DWPovOoP0vnWPRF+KIKrGJwkAqPthqgOEsUNZsp0h660cN0VPi+DaXXcNiwcI/H7jsYygCJGTBsCGJUBW2voGoIvjq4oYqjkwDHRxNEEwdEkPv9Hmu+n7ZGEPSIppa857IuBL6bFvUgPeJDg/TA98vj7ARWNRS9FmuBZgJB4GA+nSD0PTl2z1ldfVzj/U9rxNsStqXBD3R4gSnJ2yJp5JryqP7R8RytgOAMvqNKwRuBM4FW3zK52Mn1YHryaOrh7Ggifw19S3Ql/MwdtQVPycmyqrGPU2y2ByR5julsgVcvXmIaBNB7BU1VoypKeT2CMNO0EAahwDqCQgLAJElw2O8ldcp0p6hOmLVlWpMbEvUA3QjCFFlLLKSjLmPQQDRVjiqNoTUVpp6FmW/C0CophBOwa5jQTEu+elVDxe9FpziBp6S1mY4d0tqicVY1GCyy6xr5Ipjkhgy9wnQ392WMNo/FU0x9idL2aLMSddbIhkcJF/eFhT98SPHtTYwdFRUaE/X83kw30ztMpYsiagbC0aEgjooQBSZazFwVny8DvF5FmHpEwLz+ujinxUNsWE8qDZYVlujLVHzSfZ5CrTuorQrUPbq8Q5WxlJLAWcND3CLrgLPPJjg+o/KBRXZMaJNVMmWtyEYBE/B0XTc1U84tkqxFWrUwIxfRagYjsABLg26ZMF0fmu2jF2cxCwTtJ0hPT0mNPN4jT1KYticJZxHB6y5UJsIlwZwBTSUpfypSJLhNx3GZS0J3s4vx07tr/PDmI5pGwWy2EChrU/fAh4qiyLOKi5gOdm4+0UV8/vwFjlbncIKJaFF47QWYMj3d1VC5KcTUMcsf6wJtGaPK98jTDFlW4+pmi+9++IjtIYcfTjBl+pjKHK4DRUUQhrJWizxFWWdYnZ7gsy8+g08thuNBNZlwNmWtyUZL14hjnAlnlhQm+y3Wj1tcXT3g8uMdsryG7XiS6J+EHnyHaeThf6rJtdFUgceDiIaMuxMdDddznGWS1GfamHCZUJjr2GLho/itmdhXn9Q5Fcq2QVa3uN0n+PHyVhLO01mA2Tx8KtekhoMllhosw5YUNb3PNUsMmXLueyRZicfNRma6OD5GNIug8pmvAZ7Pa0OlRj0C50//54vxE44TGCcwTmCcwDiB/+oERuA8LoxxAuMExgmMExgn8OlPYPW//B+/umaqk0fOebydhWBF0SFJWuw2BdYPFSzdw8tnxyiSAhcf7qUwkADB8liwpwh0PjubY7maIT7s5Ni16zkClfn9DvsSu4cS+02NMifUpbeXZVUDaGOKlsk9z3dAXlbVGbI8F0i323WoSh02S+8UA1laioqBqdD5MZOYukBLajdoMSBs1M1egPOzFyH8QBX4q6qGpDn32wZ31wVuPsbI8wqWo8FxTNFekNkQVDG9J1qQbSaeWyk2JHC2FNieKl5rL9TFo1pmHR6uE6Q7ul7J2jQBu0w0091MAMOUIY+q65aKYKIhnBLSugKlyirDfsdEI0vRIAnkxbGLrq+RlZmAbfqfmTzn/DYPDdKYx/4JtnT5/LpFGtpK2vrkaIbjxRyu7SGNC3y8eMCbnx4Q70o4dE8TmtMj3RIgKpKC9n0Xq9Nj7Hc57u4fEfhUoKhPqukeed5gd6iQ5AP0m/omltMAy3mAxZQgzITBGaMZivoE0Bsoqhb7A4/XlygrFa4T4Gw5xckigk1g3nRIDjGyNBNwRfAtEEwnBPsZKDPVzvQ7r6Mhv0YFy5Copj+2Q5EXkiYlrGXJHjcuuPaaIoda54gcHTPPAMPootOQAj2I01YKHU0LnUr9SStFgkwz67YnGghqAphsZaqZ6Fmjc5e6hZZfNdS+gdrV6CvC3QxdRZhNC4dOiwBaFvMdSpStiU1l47vHFn//Lsb1rpASRpWOZlo76G/WIOlV/emLWg2CxKooJBEf2BpOQxOfn3g4n1twLSa0AZ1FgkwVs9iQGg1qRWoWQNbo8hhNvAWKAhovTaOiK3o0WYsyY2q+xzpVkLQq3KmJ88+nmJwQOHPdt4NjnVCThxDoty4LdCylK+lqB5KixzapoLoWpqczOJEN3Vah2zoMFss5AXrdQdvTD2xBM2zo9G7rtHzESA8JdMOBHcyguxMoOqGzIWnhOo9lTekq3c0VlL4SF3VbEPwWuLh+xA/vbvC4TWGYDqKImhcW99HhTP82FRnDQ7zvG+RFgtlsgteff4FocSJpY9mp+Rk4cyOhLYfXaoayQNTUXCSoyxhFlom64+PVBlc3G+RFC9cLBDA7ji1rlgvPsumHpyuZnuQcJ6fHePn6lRT/qVKk6KBXuanEFP6gfiFIp7qjKRNkhz0eHja4vnrA/d0GacqTDQZ8qoIiD55rynX5RQfDhHM7aC1+1q9w/Q1O5Xx49uhPPnLeS/x7Yygg5L3ENcZNN56iaPoeedPh9pDip+tb3G92mM0jzAU4NwKmuckjBaoWyxl1cbZTHSRaGpaGFgXuHtZy7yyOFghnE+gm7zUCZyo1CJzpcvHxavUvoPajUuPT/1Fj/ITjBMYJjBMYJzBO4B8nMALncTWMExgnME5gnMA4gU9/Aqt/9T/Nr5kU7TqWwukCIQhnWaCXxDnur3MonYPnz46QJxnev7lHmjYCU+kcdgMdqtHg/NkcL18tkGUHZFks0Ew8oz2hpoaSUIte522Gomhg2zosc0ikuq6J82dLLFdHqJsSt7c3WK+3Aoh3uwZJQkhtSAFhWTSitJjMTTg+088sMqvRtkzpAUXFY+8djk4ifPnVAqZdwbAUzBdzGIaN66s9vv/mBjeXMeqqgRcYiCJXSrd4jJ+pva5TcNhn2D7GKFjoVveSQiVkZ0Hh4sRFMCVkVRHvCjxcxcgPDUy6kA1dYDq1EIQveUVvrIYw8uF4JlSjQ5ylAq5YrsiyxcDX4dqGzMRxDNgOHbAlqq6AbuoCxbKsw+ahxO6xQnZgKpJKD5aJqUMK2gR8n8B5jrPVCq7jY7/L8OHdHb777g77XQnfp8eVEJFWWF0+F53KUehicRRht89xffMIReH1UQZHs6IjSWts9ywCBCxLhWMCrq5g6jtYLqbwHBYUJjDUFtMowNFijsXRMRzXR5E3uH/c4o9/usTHyzXOn/n42795heV8IX7eKi9RFhXifYzHxw3yLIdlmHAsC1EYIAg8AXmiCSDVfioIlJSzpkmx4/pxjfXjo3i26e9m+RkhdVcV8A3gfO5jETLdzIQ9C86GlCZhO2OYLFXrdA0VSyI1G5Y/gWq5UCxLUqNdRdgpDXxoshhtmYhuQeufYCj1Bkxq5yWYBSbQI8AjlGvLDhlLOBUPP607/Meftni3rlD2iiTXDRYv6iwyHFQzLLvjFz+raZnirE4PO5hKh/NFiM9WEVaBgpnD66NBNTQohg6FCVbLEjBO0E6IKT1yhODxFkpBhUEvHukyob+Zm0E9dkmLi7selFu//nWIxbkDZ2bDYIpWPrOIRyQd25cl2iyVrzqrkOedlObt0gaKY2J6NkV0FMINLFHe9NwksBzA9NHARFkzPe7ADQKZOTcJmHBmitwK53AnJ1BNfygobGs0eYy+zqCC8LyEwlK9ukCd56Kc+Oanj3hz8SBO5CiawaGaQ9OHNWBys4DXm88hPicKpMkeRycLfPH1r+BOF1Akec2HFE9ciAEcfVtJMp7Fhmpbibu5q2KgZVlig4vLB7z9cI+En1llQpjFhLooXgi6paix65885BW4FE/Plzh/8QKWHw6qEb6uyvQ63didwGY0fM0MbZWhSBM83G1we7dBkhSo5ZQF7ztD7lXbpOuca5Vpe27QNXI6gmtVY2Eok/iGIWWWhL5MOlOV0bVM/w/wmZstTH/Tg820OO8HPuS4UVRBxX38j8B5Oo+kkHRIY3NzctCsmKYtIJxu9YLAmQ98VZEC2rv7tbzudDHDdDaF4Rgw5IQFy2C59gqg8vDqdATOn/6PGeMnHCcwTmCcwDiBcQL/dAIjcB5XxDiBcQLjBMYJjBP49CewevZb63rwmw6KC5aXEVpoqgHf9wVGUI9A+JceKlxd7JDsGymdI1QyXAVe2OPLr1f44qsz1G2Ox/U9KqZLFU2SwgpsBM4cWVwJSCmyQry/hsEfN2qoWgfbMeH6g7uVWdkyZ8I6x2ZdgCrUvtNQFz3qqoXh6jg69aHp9I5WCDxXEqBJXIjLlU5ilr3ZDn2qPSZzDbMjD17goKwU3N5kuLzYSzKWad7Ap/OVadIBwhFeV2WHPK3RlB2aiqk+fg4gmDg4XkUIJxZNv9htEmzuCaU62NQgGCyJ06HQbwpFXMAEMoQ01HYMztMWbd/AMHtJKIeRBZtczlJh2wZMAtC+Q8Vyr75D2ykgnznsG2wfS5RZI8fSXUeD6yoCh11Xh++bmIQ+5tM5bDuQUre3by9xdbWVDQTLopOASW76ZpkgHhKgUeDg2dkMnmciTjI8bvbYbAtJL87mLBvUUdZD0plH4Zk+VbtOALup6TBUHZ6tYTUP8PJ8hdPlETzXhsESQigCkTf7FLebHa63t2hQI/A9+LaLo2iKqRdB7RTkSY6WTt+nFDNTv0wVN1K+NmwIsFCQ86WHdvAH0GdLxUMtCWcmNvn39D8zCeupFY4DDVMXMAmcudap7GChHYvwuCHSFqjp6+UvOQFMbwZFXMi9eIRbpoVZ4CglfAXa7IAuP0DpaujSgMjXYvKWCpYGSj+oWRRFR9VoiHMN94mKf7gu8J8vUmyKFh3BoLia6chmKpusrpPrahFCUwtB1QchaJ1Br3O8XoX4m89XWIQG9K4UAE5PLuEtQSHTzQR5bVVKElveW10MTum6gVL3aNIORdKiylXkeY9dWmGXt7CnNs4+jzA9DWF6A6xUFAMKvcv0UFc1+rxAJ8A5Q51Rt1MhTmrELNx0LESrCaanc3iRIwnmjklzlhjanriZe82BKl/D+m6pzWA6ltechX/zU2hmCMAYUtpNATTUaqRAnaCv+MXnQYHHxz1+eHONy9s9DMvHbDaH5zlPBaTUN7A4b7gXCeEJm8syxen5Kb74+ms4/oSSDrmv6btmKt6wzKH8rhpUGkyy1/kBfZVKmp3O6B/e3uDN+wcpfzRMG77nIAx9Ad1k1twIoaqFAJheeSokVqdLHJ+ewfAmQ9pbMYiGhzI/Flz2haSbuQvQUwOTF7i+uROlRlHSsyxHJaQ40bNN2BY3BVUoTylmPlu4QUHwrauKfNFzLkqRQY8vG3E5Nx3E8WzIrcPiPp5G4QwabsAw4cziv6bDvqpxs9vhcb+HF/qYTAK+Y5kv/x1u9NgON+oMeU4x4UyNDWfOjbS7+wdkRQU/ihBGE9ieA9M1EYSOAGf+d0WA8+p3Y2ngp/9zxvgJxwmMExgnME5gnMA/mcAInMcFMU5gnMA4gXEC4wQ+/QmswqV+zeQZjznzyDTTr3TmMtnKVJvHVKzOAjsT6aHB7XWK7aZAVZE4M/Xbw3KBz786xte/PYVmNNjuH6XcTYUu6bym1NDXNvK4QhInclTftU2BpKpG2FGKe1kzCOlUGJqFMldxf5thtyEQIQxn6RXdvCrc0IAfmTAsAkM6S6mHaMQfXBY1CqY4qwGmmpaCyULHYmUhmjlQNEv81NdXBxR5jtnExGLmC5ja7yqsHwqBzkRBXdNLarqph2PkBPIEwkFkw/GYtu1Q5iWqjD7fQYvAo+50qva9iraVf4CW/lh+D3617eBb1ToYJqQkMZzYOFl6cFymFUsBP/xiUpt+VAJnlhumCcFZi5bQXR8Sro5DVQWVJAYCn85qSzYL8kzBdptLCSH1JExtC4zthvfBE/gEWbzWTCgvjwPMpp68P8Lhxw11AD08X4dl6wKsmUxnypFpeCl5VFUpwkMLTAMbz5dzLKIIhqLDMxUs5h5mk0jgF0Hx9W6Lf3j3Fuv0ANux4BomZl6ARThDaHuiJKH3mJ5kgmxRFBA8ttxAoI+3lWIzFrPZNpPovPh0IKvye6ndEI0F4b4ArQKuWmFmNwjNBjp1GkqHXtOhWSxv8yVl2jQ56iYbIKUdQrUnTx5hptsz9NQr8Purivia+zJBV8SSoFZY1MbryQRpNXz13I2R7KqOvLVxG6v49qrAn69zXB9qZCzDpLucChBDk+SqqDSelBr0ATNxL58LLVytxbGn4vPzKV6dT+HZKvqGxYcdVDp4ZZOGmxn0budyLxiEmSzB43uXL5YFtmiyjvwZVWVid+hxv8tg+CqOn7mYLj3YEwuKqYpaBCrLL20pC+QOU0+ofjigPsRo0gJV3iClw7loUKgK7HmIkxdLBHMPwlNNHYpjQ+EDQhLjIaA5ck+JAgJc23S1l1Ic6E2ZcI7Q9wYU8WM3AplR7iVlTMUGN7LiQ4qr6zXefbjHLq5hu1y73DCxB00P9RGcSNcNSV+BqwUUpcXybInnL1/DdsOne5TAuYLGf++pXK+jX7guoXTcREjRlKkkpA9xjm9/uMTbD49QNEdKLAOfmovgl9fRBDgbKOU+LjGfsxR0iXB+BNWJ0EqqmhoPQ561Xc1U814S3PRx83qVWY6rqztcfLyVe44nO3iv8Z5wWahpGbJWCZMJ7Pk5dW52mRbsn9eSzrJTbna1KBtuXvFZwu0L/jG4owmcea8w3UyAXFUNyqZF3nZI2w6PSYxNnMD2XARhAEPXJI1PIF5WFUzbloS3OJzr+kl7QzVNhfVmiyQtpMTRj0LYvgtLgLP35HAuoVQeXp7+blRqfPo/Z4yfcJzAOIFxAuMExgmMwHlcA+MExgmMExgnME7gr2wCKycyr3m033KYiOOx60bSxV2jIgxMLFcepgtHknF52uHxvsDdbYyMkJVYhylKFTh/EeHL3yzgRtRIJMjzVCAxy/6SuMXtZYosLgWyWKaGMLARhUzP9mjaAp3C9CnTpnSaaihSFQ93NQ67IX0nflJNgR9a8EMDDSp4niXO1ofbBGmcwyB3E4WHgqYeit4IJd0AmJ0Y8CeXzxAoAAAgAElEQVR0yBqSgN5sUknqHi9crFZTaKqOm8sEH94dEO+ZaFVgMKHZa1Km1z0BZynmIoszBucuy/d0dUjy8vcwLcliLvK0pmWaUBEthjh9CXxbpjpr0YKwGI+fOZpYAuw9X8F6/YgkzQXkEljzMxB/k58WOV2rglgFkA0pZx0e4a1lSKqY4DLPC9zcppI+dVweoR8A9s/wXPrFwOI9VRyyVFH4riEOaBaM8Sh8XpQoqkrUEHwHTEO3Fb2tGixngJwE1mlSoy5ahJ6Fs5Mp9F7F/iFBaLV4cT7F6uQY06mPVu1wuV3jLxeX2JU5LIclkC3UpkNouTgKJ/BY4se8I321jguLSWfmXflarFcsmcgsYeiGQGdJZXad6BBYZjiUBnKrgD1sDfS+ga9VCLQCrpJD7asBlqsqDDeA5UfQxNPM69FCMUwoVDoYPhTNFBDZVjkgBXKDE1mjR7gt0TFJXORo60GjoTOL3ZB2kwIS4NWoYWBT2vjursX/+1OC9+sCnQbUQ/gUhqbA1BVJOFNfwr/y3uBnYBkhU76G0uAkMvCrF1O8Og0RuNSccDOllQWoGAb3QdA1laSxm7KQz28qfD8NeoJTJtLbDl3RoMl5SoCFchbuNh1u1gVWLx28+jqA6Wvo+Qzg91fpXGY5nQVdpzNYA+hu3u9R7PZokgJN1cvmTJLX2JcNFM/B6esVJiehQGvNpVuaM2XK2YfiTtGpLprm6f33fM5UqKtCwKUdTKCZAfqeSo1umEGVAlWMvoqRJwckSY6HdYyf3l6LR7nrqcSZIYoiSYvznnQ9V9ZEmqUDqDUMUfzwhMPx6gRHxyuY9Dczhs1iz59LIPm5uXZqFvg1zD8PCo8iQZYmUoD5zfcf8e7jBobhwfNc+J6NMPDg0Vct7nF6TICMzz+lwfn5iQBn248AK0SjsKDSgG5act8V2Q7F4REaKti6IioUlhN+vLzFh4tbObVBnQuLED3bgWtZ8nloOykJiVnWxwWAHpYxPANY4MkTJHzWZEWJJC1l00ozLHmesOCP94doUujvb1v5XnnOe74B95AK9NhmGXZZBsN24Ae+fH+e4qBTvKBX3DLli8CbGwh8JnBDkBD8EMdyrcDTD/4TcPYshNETcG5qKLWLl6t/NgLnv7IfOsaPO05gnMA4gXEC4wTGhPO4BsYJjBMYJzBOYJzApz+BlTdzrgkLbFtDEJro+gbJoUKRtpJYW658HB3bUmKnqxayVMHHD1scDvRcSFhOvgiln72OMDmyUfc54mQvxW70qqIzRI8R73NUBFMKdQJUB6iwLUX8w0yoEtbQW2sYxI4q6lrD+rHAep2hqnsp0Fsc+4gmLrIiRt1WsAk8WgX7TYU8YXLahu8GMA2btBl5kSOrElQti+t6qHTl2gTlHTxXwXxmIoo8gVaHXYvvv7nF3VUKKlEl0aeZAlvpGSatESQl8Pvpi+SHCWtCXP6SwhQ207BDklDSzpwRj7obBKcdmo7Jzk7YpGlqotXgl6bTqVpJApnJW5a1UctBjQgBf56TMQ76DAIlJn8J1HTVQJYMGwX0YrsuIMprSVsPSceu7gSIKh3tByxWcwXGU09AuMz0uGUThA1H4glg+Voqi9eaQSui9Cp8x8DJag7b8/DwuMHN7Q5F0cPSFcynDs5OJjieTOBpKuL1QVzYi6WPyYmPbZ7jp+s7bPMUtsNyRk3SwZamwiO86ns4moGpHyF0fFiaDlPR4TquFDkyZU7gLPBfws8E44UAV9d1JDVNOK2ikzI/S+ng6w08JYPWJOjqQsohTZvp+AGuszyNegOWBmrOAEVhecMAe15XFgJmaOMN+mwLlR7htkLf1EOSWZLeBN266D16JpzzEg0VBq2Bb+46/N8/JHi3KalQlvUnKgWll6JFUcsw7ayrkk61bVNKHamO6PMKy6mD336+wOtTB65Zy/vhe1fYwMYcPheboQtI7wjHmbgmbGa6NcnARaPVLVA1aErqUJgUN7CJO9wfKvSGgrMXUyxfTqE5CtomFwjM788UL93p9HwrXNwNAXCFNqtQxhnyQ4E8a5DmNVIqOxwb09MFZqdzOBMXcDT0TGqzKNCdQPUW6A0CZW50EDaXqMsMTZmLOoUKEZ0qE2go8gx5lsK0DTimhi6LpRw0yVtc3iX4uz+8xd39VkoAlydLhIE/uMmZ/HdsSYiXZS5J94J6H03BsxfP8OzlC/iTmaTb5SZ+eobxvuTmQVNlApt1lX7zTsogmXA+7Lf48PEaf/nuAte3MQzDEpUG1TCeQ8jLzR6CeVXu7zxPxMn+xVcvsTo7FSc4NzI61ZaSQoJZFjNKSWFDPUolipa+rpElKd5/uML7ixvkeS0nFiydczDk+cbNFTklwfJM6R2kmxmwuH64ucVNQPQoygL7Q4yYG1gt1xg1LUO5IZ9jVNdQp0EozSQ0dTpxmqHmA842kTUNtiz01Knr8eG59EdrKPNUZsp1yEJTUfRw40dlsacuG25ZztfOUDXUJXlwAhdOYCOIvCcYXotS4+Xqb6H25v/5b//9v/83n/5/bsdPOE5gnMA4gXEC4wTGCQz/C2n8Y5zAOIFxAuMExgmME/jUJ7A6eTa9ZiKWJVSOa0hKsKlapPFw3Nr1TIRTgjBgGoWoKx3v3z0KcGbSdviRgRBPQzS1BTi3ao2sTAQkO44FBQaKrEWWMBnHgsIBkDiOhtDXYVs8Mj6kkgkv6WaOIlOgMV3CD48JeqiIph5W53NMZz6xLfaHnYAp+lOTfYXNY4au1KD0JtTOEAjctBUUs4fuKHIMnOliFvVFoYVJZMBxFGg6YNuulKBdf9wh3nYoUwjE7VsVvaSDqZKgVeMJOD9BZxIfqjf4WpwEXbC2RSfvkNZmCrdhilhXpDSLzgc6nDkDMmrT0uB6OkxyKJUlZ+SHBrnhUJBISKmxJKxHVfUwme4lze7p+yV05GtTr8FSLwVVkUI3GvnMndKh7loBtQTOHTUjJXA0nePkeI7D4YDNdoeqHhKOTFu7TEg69FnXKEvC1V5S3I5pwrUtSU/qliFJyMfNDvtDLu9VQLijYj71cDqf4TgMoNZAlhWAXqNWagHO6zRFwaTwUzEe5+rbJhaTEG1RoMkKTJwAZ0dLTJhA7pj6fJplXUtx2wD2CYOHhCbfN9PN4t+lT7nKoXUVFr6N05mL0Oqg93Q0NwJA6dnl/PjaKt27uiVfqh1A9SL0BmH88LqMqos+I90AxV7SzQSSEhfnWmD6uqH8u4Haa2hyJr5rVK2Kh7jB7y8y/KeLCutaES8yYbhCe7BK2KyKUsNkySQ3Qvj/G0w4t9DbEr7a48VxgC+eT7CYcGOhFHWGZthQdRbUDfcefcjUTzAxLnckITQT9ilBOZUUNcO2ANP6HQTaXj2UyFoFi5WHkzMfwZQqDX6kp+SrwsQ4710dCucsnuoCfdVAY/KeipWslmLRQ1Ig4X2t6XAmPmbPjjA5nUH3TPQ6xcYWNGcCzT8B7OkAepkqbnIp5avzdIC82lDex2tcV6WwYMuxpfywSmIkcYpN0uDDTYrf/+kCu0OKk+MJjo/mUhRoqIMTm2uYz5OyKsTfzDSuoqt4/fkrPHv1EpYXQjWfdmVk94iPeQJnnixIoHQV+Lap9WCSvS4yPNzf4y/f/oT3Fw8oa76OIwln3g/c5GD61yIs50mQMkdRpAgiF7/+zZcCnBXDgcL0tuZImSIvXc+0fFfJBkZHzwnLA3tuApX47oe3+Pa7t6iqFq7jwbUdXgl5vkiCnxsd9HdTqcLEPl/fMsTb3YjOg579Tk4plNwE4VkTrnFVH05hMD1vGrJpk2Q5yrJGUdVIyxJ53aA3dRRdh32Wo+aGjucL1KfGp6moVCrk35diQll/g9qGDmf+wU2s/T5FXrYwmcwOfbih8wtwZikkKhcvln/D5/UInD/1nzTGzzdOYJzAOIFxAuME/osJjMB5XA7jBMYJjBMYJzBO4NOfwOr5l8fXSZIhiTNJNHs+E3SqwKQ8qwRmCaCdmDg/WwC9gXdvHhAfMklXDtB5KKIj9HNDQiamd2t4AYv7CPeYnFRQ5DUKpiwHpwN8j55oC0FgwrFMlHmP65tEYAZfz/UcZEWNmHBb0xFNIyxXcxydhPACG0m6x263AfOXRV7h4TbG+q7E/rFBmTKZS/gGTI5cAWu9RvhSShJwPvPkddHXAqaarkNZtvK5ldZAeujxcFsgjwkWWYbFvxCUD1CsFV+HcEv5ddKxoY9OhWNbokWoK5ZpEfy0UAkXHQKiHr3yJNToe4HJTDlbtgpV754SmhbqukeScP5MgBtybcg4Td1EXXXI0gK+68kcCZTPz86k3G+7JhAr0KsN+GfVVIMTmt7mvIfaaHh5dobVcoHLqyvc3D8KLOKxesLbaeThbHUkSdrd/iD/LiEeU+D01fIa7/YJbh92OMSFAHGBYHTgah1MU8XEdXG+WGC5mAtQzfIY1w/3uD/sUNGhTJrH0jNNRVu3CF0Hp8cLSc9m2z0c1cDz5RmOpkeSyGZauMzp1qbPm+oVvh7BLB3YtqSD6XbmhkKRpajTA7SmwNncx6vTGSaeAsPooZoSKZZ0Z1Ox1K0VAKdqTAxTD+BCdXx0miFpYLHFEDoSiNYZlCYfgDNpLl3OTPxqOlqu6SQXqFsWLfJKQdwY+OEuxR8vYnw4AKXGRDU3LxrxMlP/wtn8XBpI6GwyUa52MJQWgdlhGRp4ceRjNXfgWLy/OnH3iv9XY3GcImV2BIBMJZO5M/3KskKufSat24SbMAMMJ6jOa+D+McbtpoThWTh/FWK6MKGzL49KB0lgy0qW8j6hvjVT3oVA376sYKr0hNvDGj3k2O5THNISRaOgNwwcvTjG6RcrmBMHHRP2mgnVjqCFp9C8uehcCFcJnOkwbrJY5so8PzUiTM8Sllq2PSRomxplmmG7i3F5n+LNZYJ3H7eyUbKYsyQzkuQvT0bwOeLYpiSyG6pE6BnnBoep4+Vnr3H67Bwaiwy5ycDrTjjPFH/XiK+7qwm/K/Ff08/dllxTGT5+vMXv//M3WG9iuAH1HS5s2xKnMUv6qLmwn4oskzRGWeWYLiJ8/asvcHSyhKLTZR1C0Z2nZDI/K9PNhcygzmKB8OJ/rhr85dsf8ec//yju5cgP4TkuFG7UcZNDvuiq1qDz2cC/PpUGckOjERVOI5euF8UHE9WGaIMIqquKQLqV1+L9FCcpsoIbMgqqtsOBAFrpUfY94rxAVg0FgUyTuzavB9U0LD2lx556bz7P+Fwc7kv+N4PwmsA5zSpYjgtvEsAL6YL2ZEOO/35X2nh+/NsROH/6P2eMn3CcwDiBcQLjBMYJ/JMJjMB5XBDjBMYJjBMYJzBO4NOfwGr1wr9O0xpZSmDFtK8qagLqHLJ0gHiqDri+gVevl7BME+/f3D0BajpLmebVJJVYFKWwEJI6w1QRTAzY3pCAo0qjLBtRN/APhhypf5jNbbx8ucBqOZNfu7i4xfv3W6RpB9NRxC1NuMt0Lz2kQejg/NkEZ+dzhBFTnvTl0u3bYL8ucP1hh6sPMfaPNTrKSBUgnNs4OvfghgR8KlyXSV1T1AxMdxNCH5JcvLuWlLfpyLMOu8cSh02HumChGGB7CtyAJWQqkkMtMJopWKb6CHNUpvwG6bI4aJkiJNzkEXPO1fV1OD7VGkw5dwInCe00agBcVWA0Z2fZBKkGDGpBFBNlJXxTXLqEifttju1DAtfhr0MA1fHxXFQMu+0D6qaEYSnQTEVAOt+fOK0LYDWd4NX5Ur7Ptz98xO3DIzSDGwKdQNDVIsTL0xNxCxOUa7aFqq8BrYFuKQKm1usEj485DjE1Kxo8W5OEs6aJARe6osB3bBxNIixmIULfwu6wweXtDQ51BdBT/LN7uG7F++xbLo6jCWwqCdIctsbkuw3bchAGocyZSoWmrlER4vcE4QYmkQfL1EW1UYl7t4NWl0C2Q2R0mIf0zrZwXQ2W76I3LDSKhp5leIYr8LapB3e5ZVmiCSCorNIUalvDkKRrB7BQjlczT6HWOdo8RZ0l4klWuSdRdqiKGnVnYN86eLsH/v4ixZuHHC11KqYxgMa+lXJAKmWYcLYNXVQJVBUYbDzsSrhGj9XUwvncFNg8CRzRjxAED2V4/L/c4GB54+CZrrIEHYvcmIBXDPRMx5cdlE58Luh6HYpmY7Nv8fbjDrrbYvnChB/pojchsOypQ9ANqAZfzx4S0WUln5UuZapF1Irp6ye3eauiKHvskwK7fYF90iKuNKw+W+KL353Dmtno5PsStkZQgyVUJpyl6JNAf4DObU5HM0tGBVvKjHjiQtzCVTmkzNsW622Mf/j+Ht+/36NTDTiuKQ7l49lM3MWDzJrp8eHEhJwWkFJFFU7o4fzVc0zmMwpXAEJwk+oNXdLqnGFX51B4kxA4M8XeEDjXSJMc7z/c4g9//F42WYLJFKZpyUYQdRqhz6QzlRqG3L95kaBFg2g+wdmLc4ThBGBa3PSgqNZwHbnxUtMDHqMu9qiLWMC1Zdkoqw7vL67x7sO1bC5xk4lKDUPTn5QxwwiphJHywK4ViEyvNwsn+Wzj76DznEWBumGJX5nPaN4/hPCmacpzgYWNu8MBaV4KnK7aFrskQdbSkg+kVYPdIYNpOVieHMN1DAHl1JfYriUmen6PWgpdB3jPglCeyDgcMkm/Mx3tT0I4voNw4sN1udHXoclNPDv6zQicP/2fM8ZPOE5gnMA4gXEC4wRG4DyugXEC4wTGCYwTGCfwVzaB1dG5cU24ykJAOY6vKLAdUzy3NUup6Krte0nhvny9EMh7fXWP7TpFXTJhyXzxoJ1gWk4SvzzArQMGQaTOrKFgV1EJMCUsPmOdUFXDZGpiccTj2raAxPv7Pe7vc6RZB9VQBIiFkQNNM5CIkqMSz+2cEPnIh+fRL83Eb4m2UtHVFi7ebnH5bo22ZCEY4IQapksb0dyC65sC7+jf3W8LJPsSikrlRQ+WJ9K7Sg8zU7V9S1dyJA7qpqtgOhxQPZRrZZ14rvOkQZFSsTAoGKjXIKuSJKLoLnqZH93IfmhiOjVhOwrqtkaalsjzRsAPiwODyIRls8CRKcEWSVpjHxMmDX5oKRFsIK+Xp1QQDAlDJsZ5zVSNr1XAtHi9Bn+zqCfEiK3BN1yczqcIbUtSqe8u7/G4SyWZuZiGWEx9TDwTjiRxa2RVgayp5IuczPF1AV2Eiw8PObKkha7SPUzgzsTlU9q9baErKjzbwiR0cDKnU1vBPjtglyUoifwIN5m8rlrwzL6tmTiezDF3fVDkYNJTS+DX0gPuSIKV82UhWV6yBK2DabHo0BZvLX3hTG32dQW1TGHVKaZWj8inbqCDzhI7m9DPAQj+zEAKApk8pXahLXPo1FUoTFQXKNM9lCqHwTJBrnDTHbzJBKB1hjZPUCepFOn11JXQjdzqyDsL7w8Kfn+Z47uHAjFVJQLjVQGf3HgglxOFBtPtdJk/pZtNpYWBCqu5h69fHeN4YsAx6OXWpfCNKeyeCVIC0jJDX6ZD4ropB+dzU4uChLLotqAGg9eD3nAdDXRJN2/jEvu8kvthee5AN1t5Twr1LLrFmxbQ6fmlu5mLi+u5RC9akQPb8ICSr98z+IyC2pSyQ5w2OKQd8k7F/NkCz351Cv84hOY6gM3k+ASKPYNiDO5kJr353vuGCecdymSHmoWHT9BVdA+8B+IYZVFICed6m+AvP97hzccYmmUjDD1EgYfFbCppYwJX3ne6Qn2EJsl3PndY2hnNpjg+XcILQ/S8jiyIlDJEss9Bw0K9R19nUJ8SzpxnlVe4v9vhp7c3+HBxh6ZjyecULn3GFlPN3Cx4SoJ39LPXSPMYpq1jdX4qXz6BM9PUuiPQf+DijKDXknDu6wRtTeA+CKWzvMLFxztcXt2jqrgmhyJJlmjyPpDSQCq1mb6nn73rUNWVqGJE82HxWcDyvlaSxpJYV1hYOoB7biwSOvOe4TOeDucsL+VZn1cVDlmGgr8GRVQpD9tY1t9qtUTgWvK+exZp0plNETlPc9TD5ho3gniPMn3O53WSVQKr/SiAN/EQhMMzW1F6tLmJ86NfQelGpcZf2c8d48cdJzBOYJzAOIG/8gmMCee/8gUwfvxxAuMExgmME/irmMBq9cq4JjzNEiZyh7QuwSsB3QCHpf1O0qvL0wDTmYnDLsb6IcNh26JICdt6gXKEm0ND3pDUZZCQ/4gQiV5mJngH9sGUrwLH0+D5mpTgGYYqkIIwk/CqgwbT0eEFKhYL6i8CHA4Fbq53SNMKlkH9g4MgcCSBTX2FpjC5PMP9TYqr9w+osnpI7tpAMNcRzky4AT2mdB3XWN8XiLe1AEDPM+AHFvyAQJg8SoXj+gjDGVTVQMXUrNKiKFPEcSKJ6qrokB4aHLYVyrQWbQU5DNUXxPAD7OXf9wJ46Gqezx24voa6LpFQSdEpmExcnJ5NMZnYUtZH6LPbZ3hcp9jsWOjHK6CgKjspFKQ/lzBR/nxyFzMxadsKoqmBMKLXlUCQZV5AmXfwbBcvz05wNpugKUtcXN7hw/UWadliztTzsyVOj6cw1A5pfMB2u8cm3iNhYZ7awfJ0OJ4u6yGOeVy+AkdCIMlLLcV5jEgTJPENdz1MVUHomlguIkwnHuq+xo7lb9QpCADrBuDc9LBUA4tgipNoitCyYfLXa16/RsrYPMcRwC4Qra5RE55xldCZbeoCZZW+RVuk0OoEE6PFzAVcJr0ZPNU1KKYFzfKgWQNs7nVqVgZQ2bNwj2Cdfu0qR53s0BeHAejy8xkedCaiidWaUjQbTZqIsqItmLg2USkebjMVf77K8afrFI9053IkQ2fkAJwNQmdFvM3ibya0Y4EbWrh6h3mg49X5FJ+9WGAaWlD6wXmu0YPMhSwajQZNkUqRnlLnUOkpZ2K4adBVjcDmtiBIJVTU0fYayk7B477GvmzgTU0sn/uYLEwpquRNqaj/CJz7oXGSy324j+nnaHL0WYwuTtHGOaqUju9OgHPZqkgLIM57FACcuY+jVyeYPz+BNw2hOx5UN5LSvF5K83QpDeR7JuBt8wOyeIMijeWecT1PgG7bNTgcYmRZKS7gq9sdfnx3j/stNQ0eJhOm511EoS+AmUlfvl2LKV+WQtLjXBewXVs8ylMqXjwfikGw/qTTkE2hCl2VoSligc5UamicOwv80hJv3t7i2++vECelqCWiSQTfc0VhQ280n5DUWPD1WbpKhYwXuHjx6iWOlifwghAaNzoEONOPrghw5saWwhxxk8l8mfqmNz9JC0k487QHHc4sBTU1rnEDPkG3YQpkrp9S4FIY2fUC3akh4r3IP8qa8JuFgXzu8hSCJvcQ7xlJGDdMkdMz30oamoWBhyRFToWKoaFRVezSHNd3O9mYOT8/lY1Bta9RlZloQ/iajuv+8n14coPfT4BzWiLNaqiaCS+iJzyAH3iyScRnLhPOZwsCZ2N0OP9V/LgxfshxAuMExgmMExgnMExgBM7jShgnME5gnMA4gXECn/4EVl//zr/OmKTdVFII6BAOaUDdFtBMQlIm+Xj8uobr9+JlRq8i3rS4v86wW9Oty7I7RZJzA1HmTxIEWUzA0Z87OJBFeizgjclnJj6ZdO1gWYTcJpquFxdsVjZwQxvLlQ9Vq+A4Bo6PligK4MO7R9xcbiV5SIM0TQOmRSUFQQoLD1kmp6POO8S7HFXRgOFNy+eXAsulzkFD2/RIdi3SPQv1hrfL73G8cnH+IsLqfIpg4qGnA7YmnCFkyQVgFWWBNMtQE5a2Guoc2N4VOGyZMu0lGcpUc9/TaaqLNqOUJDMQhiY8X0XbVEjTFrNpgN/97hl+/ZuX4kR99/4Kf/rzO3y43KKsBnUC0500UTS1GAOGMfY/z3tQeFBRsjg28eyVh2jiyBH3/S5DTP3GfYPl4hj/6r/9EucnIfa7LX58e4nv3z6IWuCL1+d4fb7ExGPKvMD9Zo1vfrzEzXojc4tmFjyPXtzBHU3g33SapGAJs4uMn41gV5FNCpb5qV0vyd3QMzGPAklGtqiR1wVK+nLRCzBjAl3rFUk4T/0QR/4EHtUhdQtbN6So0nccgevcVJAkpaahbBpsdju5DtwgiXwXlt6hKw6w+gxnc0vczYSlCov4DBua6UG3mWp20SvWAGMJ81VydKbhG1EF0C/cpVspCuwk9dpCo7fY9KCahMB8nQLNIUG12aEuGtR6gB0i/N3bFL9/+4Ckb6HadC3TvT2cHhDVN9P0GtUJKjxLh0WAzM2SusJRqONvvzjCi1MPutbCm0wEVNY5/caE1PQz91IyJ5+rqYA8BZhAbmp5T13F9cxSPw1tTajP9UsY3ODdbY1csfDV386wPNdguD1Mj2CWCV1ib10S1Ly/pZCRELUsoDAfbeoCVgnY6/Ue9SGXNc3UNO/EtNawy4G4blGZCibnU7z81SsslkcwWejn+lKY1wgAJzcf7l2NN1+VocoOKPJE0tvUPTA5z+JAltnlFfCwK/Cnv7zHh+s1dJMu4ClC3xcdCTereMqBShymbKlz8T0eR+gRJwfMFlN89etfIZzMJKn7s8O5p4+dpy4InOmSLhNJjVNrgrZEXZaS0v3DHy/wh3/4KB7k+SJCGAzpZtF2PDmVqechELZsE3mRiq/4+cvnCCcT2K4P0/UHhQtT6swyy6OSz6oSXRlDaQoofSO+at5j3//wFt99/xZF0cB3A0zCEJ7tDH5qOe3QCkDmSQh+buo96GTm/Jh2zvMUhzjBPs7EI69z0ybwMJ1O4fu+OK7FMV8NTn2C5/V6i/VuK/eXOw3R6xpu1we8+7gWzcqrl+dyYoG7alkWI0tjuK6DaDqRjbWmGzQo1GnQPc8THLtDLg8nlgaGU7r3XXiuJSdcBDjPv+YJkhE4f/o/a4yfcJzAOIFxAuMExgn8MoEROI+LYZzAOIFxAuMExgl8+hNYnX/pXEsRXd5juy4EwPE4uGYRHuhGfI8AACAASURBVHaSdCRTIRgOoh7HJy58L8D6PsfVxR5ZTO3BAEYlFclU76BOlpI0JqVNi8fbmXZmEq9F0/QDlGA1mdnD8RT5vW1HpS5VGj1MR4PjEYS1CP0As+kR7m4TXF4wCVmjyRuBu+TbujiQDdGAsJywzFqUGUvAWAqnCWSmD1rRG0DtRXHANHeRtMgPgx6Ab4bJ08nMwW9+d4bnn0+hmd1wZF0+HJO7NfaHPbb7nRxnNwwTGiUIWYPDpkB2IKCjJoLwawDOBEF8D0xDE+wTRE8mFs7PJnh2tsTyZA7b6hHHj1hv1lIUmOUd9gfqNHLkVYOi6lCQgTHZLCWFT9CZzm2NKhDCcgUnpx5OzwPRcvD1Hx9K3F3Fonz48uUp/tmvPxcf8PX1Db755i0ub2KEkwhffXaG08UUvmuhbCvc7bb4/v0VHvYbOL6KILRg0DVBjYXJ7033dQNVtZDGLfa7QoBzrw6FiHTRMvlJpbOlqYgCB4E7pLezskDNJDJLySTB3ImfNnQcRLaLgM5my5G/enQ408ELSHEbSwO5qUD9Q1FVSJJUACPXl2OpiJhSN3u4RoWJy/I9HvsHDDeAYrjo+kEvoekOdIObCYakzwnfqFUhaBbNQ52jp1e4jCVJ3JYllI4bGvZQvsadg65HnRYodgnKUsG6MPDNXYU/XaW4PpRouC5NVbQOKjcfBDgPa496Gup+TaWDpfbQmw5zz8ZXL6Z4deogcDjbDpYfQbcDOUFAVzQvgUr3b0XXcC2FhqjoAc4lVk982pZ0N9O3QGWJjqICtocad5tS0s3BkYvXXy0wOzKg6JWUBGr0Gasm/j/23qvJsvPM0lvb++PTZ5ZFVcGRbLomu0n1zEihiL6Y+TtzPTExd/OTpFAoQi11k0MHNAigvE9//PZWsd4vQTYjpD9Q3IVIsFCoOufsdxskn299z+pYNijbEpjaVe9Z01VdZAJm6UM2qIzZZCg3mcDQouqQVjri1sF1ZuDlRYrrpMT+7Ql+9j89wu17M/FXmz41Jh5aje9jCHDVu1Y82fQ3V1ksiWaNg2HinKoScTjXWCU1Xp/G+NVv3+Dt6Vx2IuzMxhgNI7iWJfe/pHa54MUzbHB/AZ8zhaSIj28d4+HHn2Awnkq6mYWBPFaW3PHGF+hbKU81/5e6EgHOJRPWGb765i0ePzuHbriihKDHmOCXCwDii2ZCnLtAqKlAg22yxng6xEePHmI024HpBtAtV1LknShO1IIUlSFMy2sNzycd+vwsLbI4w5MnL/D48XPx3od+iGEYiT+f76Fr9Mwzlc4+x1Lc5Xzo8jnDVDd/nWlrwuS8rFHJg1UHNSWe54mSo2lq5BkXzwpJVfO3bOMUSZHDYPHiIJRr+Ox6jccvrgHdxf17R5hNfBhagyyNkSQb8Z4PhgMp8uSuA9Ha8Cx0OpK0wHIdo2w6eGGA4WSogHPgwXZ0tPkNcG564Pzhf6vRH2E/gX4C/QT6CfQT+PMEeuDcXw39BPoJ9BPoJ9BP4MOfwMHk0DmlU9PSTWzWOeJtIQlML2TJmYYipzqiljRyOAQODiPMphOBv+/frpTDWVcleXVJjy4ZMTULmiSZmdq1HF1SxrqmysDYecat3wTBrVFAt0pxgVos4nIgcJjwl/CiLhsYnYu2cnFxvsVymUDrdLQlHbVENwTbLBc04Ti2vH+6rVCklZQZDkchwoGHTm+QFYkU6gkbbwimW5RJg6ZSwJkvFg1dfP7jI9x+MESnlWi57f0GZrFwa7PZYLleo6wbBH4gTtU6r5BuCZwLeb0yI3BmnRbhIvUW9BEr1YZju1KQePtkhtlkBPa+reZLnJ+9RhyvYFouXC9EXjVYrGNxqKZ5gzxXEJvJQaZD+RdTieRzo7GJ6czFzh4TjL4A0fWqxOm7LZbzFL5j4N7JHo4PDsWt/Pb1GV6+fC/b9Q/2Z7h7vIthyG3uOjZ5hveLJd7P58jrFK6vw3NVERnVFaahyfZ7ccsaHjbrEst5LECLKVP+RT8xryeCVhNA6LqqpBEtsrJA2TDh3KIg6KpbeKaFke8jsBz4hiWwecyiMW6915nsJsgvBTyzOJFJ+CTJJMVJMDsceJiNfUyHLgJXg6OXcHhdoRY4bXgRdAJmluA1TJ07oqjoqHZoW6U2EPiXoytioNiivSnJI2xuKgJgC1pryDXHokSWLpYFP0eNxabBi+sSX7zd4vWqAjPBmsnPClBrLdaTm0Qrk/2irCGYRwVPB8auhVu7Azy4NcR0qMEyK+hMZdueqDw0lgDWSkHBVQel/8ihcXWoor+5FICpiapCRycOZypVDGzTDu/mJV5dFnBDHR89DHF0zAI3A2w75L3OBKqknDXOp5UFDUJNjUn0IrsB2q1oYUym96mTiQsULElsmG7WcV3aeL3q8PhdirSq8fDhDD//+3s4ucWUtgUrDKE7AUCHsc6UM++OVo6hLVIBzoS1lutK0ryME1G/sEDv9CrDl4+v8OU3F1gst7IAsr8/xmQYyuIGMa/oIkzeayq1XJUZuq7CZDrE/Qf3cXLnLvxoqHQakjLmOZSKQinBo0u6LWI0xVa0LNyBwBLUKwLX52d4f7aBZYeIBhF8z4EnCWeV1KZfmcCXTmSqd5Jsg939HXzy+WcYTnegu4GC3EyQy+4Hrle06KgqYVq94c6IHAajy4AA56dPXuDp0xeoihoeF2IClmNSx8E/p6C66F3kdajOUdoezoHnlM9Yes55OpmvF9OR6I2YladnuUKRM0FeyHOAha2E+xV3J3BhwbcFOF+vU3z77BpNZ+Le/UPsTAJYBgsJU8TxVhYhBoOBONm5C4TPbOo7uBODLur1NkGSl7BcB8PJCOEgRBh5cFwDXeHgePYJ0APnD/87jf4I+wn0E+gn0E+gn8C/mUAPnPvLoZ9AP4F+Av0E+gl8+BM48CfWqeOY4uYkSFsuU6RZDlcAriu6DG7xJtjzfGB3f4DdvRnOL7a4uFgLSCRQJozN4lLSxU2hkrjEOQZBssNUKWFKJVuuPd/Bo88PcXDLQ1ouEWdreIGH0XgkIIblV4Qn8ToVgHv9vsTLp1tROQh1ZDEa09RSckjYROeyKdCajuM8q1FmtQCao5N9jCYDpHmCxeIaaZYKXK6rTlLd9C7znyWVrQN+ZOOjT3dweJeu10oUCEzv8QfhDFOP3Cq+2eZS0DUZh6JYKPMcyZpfBcqM5VzKY610qZqkCndmIe7cOcLJ8Qkc08fZ6yt8/cULnL27gqGXmE1cDMcR3MCVdOI6TpAwTVzWyPJK0qT8nDxW3TSQZjUsu8XxsYfjkykGkSfn0NBtvHq5wKsXF/L+UehhEIVwDBfJtsT5+7Wcq72pi9vHY0wGEUxNQ16VOFus8eJyjrQtxLFNLzTh6O7uBPv7M6zXS6xXa1gmt8X72KxyLBYbAVw10+CEYQSTBHqdBgO6lJ3ZLAnsFGROyxKlJCFZSNfC1g0MHAeBZcHh9nvLQiBaBBemxWurgGdZGEWRXFPUHPAz5OkGOgrcOprgkwe3MBm6okNoqhRal6tEru2i1V2BnYbNwjrCW5YvKlCnHOM3Go0iRpsu0eVrSTm3VSnlkrpGp7mHtmpRbGKBrppuI29srAsLT85ifPFijpeLCkmrwWCC2SaIJMimjZz6CC66qCI7Xq8mGjh6g6Ft4N7+AB8dDzAO+XsqWB4BbYCuIcjke7sqvUxlRpZISWBb5qipf6joG+b1q6HVDJheBK3RkS8SpEmDy7jDs3mNl8sat2+F+PkPBhgP6JHmbgJ1HbFIjj94nZc59RKNfGb6rHUCRP4vE7lUVlQNtFYX2EyHc9NZSFmUuG7x5WmKV/MSuzMPf/v9XTy4N8Nw6ML0HDjDMQxvIA5nwl7RQ1PDw2WIMkWRbkQLQrUOAW6eJNis18jyBt++WOGf/sdrXHKxSafjmcB5IoskVFDw85PV0uNsCXTmWDJZjHn08X08+vQhBpOJShmbDjT+LzG13KK8+Wt1vvM16myNJldp+vUmxqs3Z3jx+hJx2sGPxhhPJogCT96HLu3mZtuBpMGbSha0qqbA0a0jfPzZZ4hGE+iOD82mxoUJZ2o0FChmohldKdoWJskJgg3dQJYq4Pz82SvZpcEdKL7niSuZQLco6X5XBYlcZHNcV84fn5kaNRtUZFSqUJDnVAoCWYZ5k0Dma3Bhgf/M0sA8ZxK6Un543sf0sPOesA2kVScJZ7q679zZx2wSwLGYrKZaJxXAHQah6Dyo9uB7G6Yhi2F5wcWyQp5jraYjHI1EqzEYBgKctcrByezTHjh/+N9n9EfYT6CfQD+BfgL9BP5iAj1w7i+IfgL9BPoJ9BPoJ/DhT+Dg8P7oNEtKWIaBwchBXmRYrzM0tS4Ah2k6JuBIkAnn9vZHuH13F8vNBqfnc5iWheEwkO3+m2WC9bxAlSvHMBN2/MGUL7UH3MatGTVmBy4efnaIyZ6HvN6ganNJ3BF+UNfA9yWg1TsT43AHZWriyddnePNiIVoKgiq+tKg+WEDIEjamRgW2MH1H3zIjxbpsQyeIZlK5bSuVaORnK1UiW8iXUOwOmtkhGNo4vjvE9MBDZ5QoquImld2hrmoBOUzllkyR1lRm2IgibrE3pQAv2WRIt6VsjbdsQjAd0+kYt46PBNrS+3pxvsKb5wvMzzbINxm6qoJjUwtiiBrED7nlH8jqGhXdqPy8DRPNHcqKM1TJ6VZrYNoNBiMdg4GDiNvldUdCk4t5guWKKU9qHQxJJDONvF1VAoN3xwEOpyEmkQ1LqLhSXFzHMd4tltjWJVzfwGjoYDLyMBpFsCxDUo1plsF1fHhuhPl1jIuLhUpXWnTKMjRMSG0hTxrxaBO8eo4h8KsmnK8blA1LKlXhoKUDjk45CV3OOkLXgO/ZogAgNPa5bZ+FaJZKJKdJIn5f39GxN/VxuDfEbBoKiGS6VVK5FXUKuvh6CZt1O4Cm09usoau/W2GQzf+S5O2qHG0eo6G7OVuBF7G4xg37JjVMzUMtMLZmMR8cbBsHzy5z/OH1Bs8vM2ypUhHNiXI0s0ORCVwCdSbDCZvpLTa1Bo5WY3dIjcY+bu9FGDgtLL1Cp1UAVRwOS+1sSeJzQYQp3po6kmQrGgZxKpNHxzG0qpJSNyorqMao4hLr+RbrbYWX1w3ebgBn7OLRgyE+uuXCs1v15y2mbglnc7RNKaBQoCx/Mc1EJcLGSqovDN5sLGqsW/Gf11TSlMA6bTHPNHx7UeHbqwqtreH7nxzgJ58fYjKg57sUsO0NR7DCKRrdRUlvtqGcw5LqbQqB5zw+ng9qI3ivLVcbvH1/jT8+OcfT12vktSZKi+l4gNl0BNe2UNe81xo4li1qFgGxWic6DV1v8PDhHdy5fxuW5wEs7GNSnVoWSYO3Ao3pTtbr/CbhHKPOUyRJjvPLFf74zUu8enOFGhYGozGGw4G8F585nL8srnBuzGfztfRGYOrRySFu370HN6QL2Vbnh6WPoi1hylmlsAmbtbaAIf5w9UzLswIvnr3Cixdv5B6xTUsWbKivsGzqT5hgbuQ1uOrGZzR9zCwB5C/weacbpjyDCIFZtFnSQX/jazZM7iax5LknJZx5KeoOeW7KM6dDR+++Z4uj+8nLa+Rlh9u39+Q+cy2164DPAS6EEITzOcvZ87PwM0iCuqqRFZX8t4KfLOL8xkPZdeJ6fBEHJ9M+4fzhf5vRH2E/gX4C/QT6CfQT+MsJ9MC5vyL6CfQT6CfQT6CfwIc/gYPdk+A0S4g16S924QUmEgKrZa5ACgsECVobBZqmkwi37s5QdQWuF0tJ0Q0HIdBouD6PsV2U6CoWAyqIyy8mcukyJvDQnRqHdz3c+3gX0chBVmyRFZkoEtKkEBUFoSyhM5O6g2DEjCwWlwmuThXQzjPCFZbT3aQkWVgnMI96D6XiYKEfVRldw89CCMOkH08oE4ZMuDJdK3vbb7zTHQxbQzCyMN33EAwNdDqVASUqATnq99FXTQjUtiz+YymbJilizzNhWyxrq1AVpYDF4cjBeDzC4f4BBtEQWVbi8nKJ92/muDxdId8UMBoCSYJxXXl9XRPByBOlQl7VCsyCBYsWNM0QgFSUpdKeBBb8gQ7bJWSrYEGHBVuKDNknV1Yd8rJBmtdYb3NsV1RTNNgdRbh3PMPOwGWIEdLnCA1ZVeJytcb5ZoMclSxAzGYBxhNqHSCp1u++QSS0cm0fy0WKxXwtpWR09RLoUv0Rb0vML1NJQBM4uzZTtXQQ0IlNIMgFAEihpMtiSY2A1oBjdfBdDb5rS0liXWkY+iFGng1P7+CZgGPpCFwDg9DCaGCJu9nlggMXKUxLdBBUj4haXKfz2YUmnmJTABnPUUsVRcfjaSW9q7PAsC7QZBs06QYagTXT4hZL9Uy0SY4mzuXYCN+S2sJZoolG45uzFOucXmpaKXiuNPBQCVMJ8x3blAJF/rOp1fCMDjuhiTv7A9w9HGM29OS4uYugpeucSVV+MQks13EpadauLlGxJLBSwJkLLF1OBzDd0DZAQF1pSONKFhsuFhmeXFRYdzbuP5ris0dDzMbKH23I3wgJmYaloqNQxY+OzSgs2pQu6xZtVaPLc+iSpJYoNcq6E/ibVCbmiY7nFzm+Ps2xgYXb96f4yQ+Ocf94KFqTrsnkWWB5Psxogkb3wbUgfl7bcQTE00dNb3KVpQKQef6aTsfVIsFvv3iFr5+8R1rW8vvHoxGm0xGikC5hMmM+L3S4riNgVhLLUkhZwDQ63Lt3jP3jfeiEvhYXkWy1lYEbJaiAKFPRWdDdbVCtwfu9ZLo5xes3V/jqm5e4uN7Ccn24Hr9c2TnBIlXbUueAzyt+Dr4eS1LH0xDHx3vY3d+XssBOt6EZDjTHl3MkN5PMnWn8DHrH2kWCb1W4WWQFnj99iWdPX8p94touXNuWZygXBdT1QV++Ov6aQLni51alifw9hPn8QYURQTSfvSwSJYhWZYNcNKP/mYt8fA2l1Ci5oCLpZh2aYyEtW7x6t5AC08PDHUynEQKPfvAaaZpKWtvh7G1bFaXKc5IgW71nVhRYrNc8OgHO0XAgi1dcVEPl4Jilgb1S48P/TqM/wn4C/QT6CfQT6CfwbybQA+f+cugn0E+gn0A/gX4CH/4EDryRdiq7wjsgHDg4PJ4KkL26XEt6TtOV75PQoi5ahIGH/aMB3NBAkqfI8xy+66FIOpy/i1FsiRaY5iT0UOk/pumYykvzHKbf4Oi+h+N7I7i+JcVv3Lq+3eTIMyYOuQ1cEzisuEwHy7QROCG62sTyosD8IhHVh3yzQgZGeCTwGQJ8WM4mQJnO44a/ZkhJFeGIbBtvNPFAy9b2mxS2lMs5BvyBCX9kwHL5gjWlD2iY7tY1OC7Truo1NLDMzkKatFivMoGFg4GOMOBxdwgjEwf7IxweHiCMZljMM3zz9TO8fn0l7miBd1UHrWIamNoJQvMOlsv3Z8GaiTQvBVITnhJyEbg1dY3tJpEk+GQaYrzrARZhU4I2L2C2JjzLg+f4qFsNq02Gi2WMFVPXtYaRZ+L23gBHO1MMXFsVt5HLGqYUhp0vFpgnW2hui8muJ+/h+o5sn0+2OcJgANdjUpjqDAvxNpdEPL3IBOL0ALPD7M2ba5y+Xwk0ZoLZ1JX6xHapo+A1xZynJulw39MlFe25/LkG127huQ42yxrL6xKTIMRu6GBgAZPQxMFuhL0Z/dm8QJjiLgU6oqX3OIQV0tXrydyknLLjEXJhQBd1SFtmqJI16jKBjkagIb/E1lJkaJMEXVUKjNUMltLZkvgtVzGStENcW7hIgMeXGb58n+IypitaFdcx5S0LGx2VB/Rc63AtQ75sFgFqNcaejgcHEe4dhAh5vJYhWgSTagT6CjQDWtNK8p0p47osRG/BRk9CcWo0eN7UN+u6gqmdiSZrkeUd4hy43tZ4dbHFq0UBaxThxz86wqN7A/geywwZs74psKPnt8oUcKUChMWeZSmOdF7fTHRXcYw2jmFKelhDUbeIC2DTejhPHPz26RYvLhPMDsf45S8f4fuf7iN0qOGg2qQAWIanmzCp1LBCVB1XOZjWdWVhiYJzJn2rNJaCQp63ojHw/irD//FPz/Dk+SlGIxOjkY/hcKjKArm4QdisQcFm7mQwbyC8OI1reJ6Fo+NdTHcm0EwbBsv7TCo9WBpaoy4Jubdo8y1QZ5I853OKhpGL6w0eP32HJ8/fIS1a5X8WXY0ueotBGEqql3CcSWPxjFeFLBwdHk1xdLyHwXAIxwsBJusNW7Qa/BzflQZytwVX5+iQZspbY0KYqeS8wJNvn+Hbb5/K7hLlcA4FOBMg8/3EV80bCgyec9dFg5pJfXGS05+vFnjUM5RJ51ruMcf15XkZx7EUoHLxikWR8jjiueYCl0GTi47G0JEUNc4uV6Lzmc6mmE2HiEIqSRqkcSqvSw2K7XCxSTmoCbSp6+BrU8+0XG/Ap3UwHCGIIowmkXictdrF0eRRD5w//O8z+iPsJ9BPoJ9AP4F+An8xgR449xdEP4F+Av0E+gn0E/jwJ3AQTPXTmnoI7uR3DIynAUaTUODE9fUGeVHAYHKXvtKqkeK4ydTHeHeATmsEXFiGjTJtcXW+RbKq0dYq9UsFw5BwKHBETRFniQDnnWMb0/1A0o1Zmst27u22QpY2slWdaWHLJnFmCq+GZVoYBBFMeIiXJRZXsXiSxa1rWAKB6fVNs4KBVoHUTc34nyowJAAkiCZbZnmfhCBVEFJ5fHXlmuZxGnYHMiLHJ/RuBcA0UsilUtuOwwStiYoFiRW3v3MGlbxOGGqY7dg4OBzg9p1djMcBNpsYz5+u8PYNIXEOxyG0MlDlNfJNiTpTjl+mfPnvNFNHpXXImVy8SVMr16wqCuRnph6DCW8/oBeVCWeWiLWw2g6B5WI8GMNxPCnrupivcT5PRGPAkrWP7xxi7Bqoky3GUYjA86XwkTMrmwpxlSBuYgHOdkiY2aETF7EJrWMilhoRRwoTdc2ShYKz90ucna2w2RQCTj3fw+VVgvU6hyeqE57KGqbZIQxtAfj0YQeBgcOjGZrGwru3K/i+jpNjH4OhJcng0zcxFmcl7h3M8Pn9fRyMAkROC8coYZuVpIJNi3lppktbaC11CQTwpKouWkI+w4Fuu1LuRlDbFX9WJ7R1JulaQkQ6fUkamXbW6kZSvbxQ6Lot0gJ1kqEtO2S1javMwDfnOf717RZXaYVSKBuveZW0Z1KY30hLeaKhwSLU7loMHOBkx8P9ozH2ByZCu4EfEbxa0Kh6sBxJofJ8WFRzEEDyMzOJW7FcrhQoyS+mtJlQJRx1bBa5+ajyFtukxnXS4M2qwuOzFJ0FfPpwiIcPd7C3G4lbWtKxTMyzPI+wNI+BKlUlix3vcybAmf6nYsOT96uXC5TrjdxPnWkha22cJTq+vWzw5ZsUpa7je58f4u9+9imOD0fQmwQmcnRtjrrKpSRQdyLRatDlzPfmAgUBL+F8m6eokw2qXDnkrzYFXpxt8Yc/nuH8cokwtDCdjDBgaZ/L688TzQTnzHlLMSPPInUTVGy4NnboHT/cQTRgaZ8N3fKV1kLWAxTo7ZoUXc6iwA3akql3LlhZeP7yHL/+3Td4d75Ep1NzE8EPfLj0jNu2LIhYFhUuSo/Ba4WJZcvscPf2Hm7dOkAQBuL+7jQbrcbzq5L2XCrgZ/zu2Ksqk6Q1ZRu87uuixLePn+GPXz9DUbCcNEQgnmRbrrGG54OFkTdwl88TzoG/znuBwFeO8SbtzcVC6jKqhuln7pRgApmJZ0LoG29zTZ9zI1qdoinF4dyaOrKqxvnVRhLO3K1B4DwYeNC1TpUO8j6hNoaLikz3Mz2uKQhe0utfFFhvY5RNJ/A9GkYYz0YIh74knE8mfcL5w/82oz/CfgL9BPoJ9BPoJ/CXE+iBc39F9BPoJ9BPoJ9AP4EPfwIHe7ejU26pztNKoB1Tvrv7QwyGHuaLFZaLRBy2TM1JotAEooGN/aOpRIrPzxaSfCbb4GtIaWCp3LxMdwaBC9c30eglWrOGE+qIxib80EKZN4jXhD5Ks8BksmFxi/Z3wLmTUkIW3vlM5pUmLt7FOH+/gsFUsE0PKxOJrSRtt3GB5kaz0Wncck41hwKeTDwSbFM1Id5mlruZSn/A7eXcpm4wpWp1cD1NIC4PQlQiotDgZ9QkTUl9A5Udea7UHbKt3DEQDnSMxzb29wcYjHzRNVAREG9bpJlKHcpW904XYF4kNeJlgu1qg7poVErXAErCZm5PZxqX3I9pbQJyfo4akhoPIxvRwELbcet6idDVMfRMDG7SkJ1hYBlnuJhvcLXMwJq6w50RHt0+wNhjGjZB4NgwNUO20su2/KZARQ1CUAFug86kj0RFxy3DE+CcJVwU8BCFI5R5h/PTFd68usbl5RZpSqhMX7eNvKjl84cBtQm8PgoJ7w4GTJhS85GLizqMArSNgeU8hWVqGI1sBL6J0DfQFi3c1sEnd4/x0fEuRq4OR6ugUdMAaks6KXXkdaPrhJdMWdvoNCZKXYBwUbfQEYIRJLNcrqnQ5AlAd25XoK0LURkwjVynGfRapc/bPEdD0CvqA351KEoDV4mGr88K/PE0xeWmQMELn4CZEJenj+WAUnpJAN3Bajp46DANgJOZjVu7Ho6mPiJ6lI0Gtu9Ad+hf9qF5oehalCaDKotU1B5MM4usoKmUr1kWf+g856/zXglFO5MlNRbrEi8WBR5fFXi/qnB85OHnfzPCETUxoSVw25DGQN47TPnTS03wXkpqlasoTcnj5gKLA92k+qBCu92ijBOGrNFoNuLGwbdXNX7zKsWz6xJHt3bxv/zDJ/jeZ7cwDG0Q5ustyw23kiKu+exwQ9jDGaxwJAlnQcSyPUEB51aAc4IkLfDs3Qq//tczPHs7l4WtySgQ4Ow6jiweUGlBvzcfPJy15zhSoEfIWlY5wsjHrdsn2N2bwnUJei2B54THvC/RooKPTwAAIABJREFUlvIZuzKWL7A0kP7iBigqHV9/+w6/+u1jbLMSbuCLpzgIlauYzxTbouLCkVny+uHn4IKSTeB8Zw8nJ7tSusqSSnqbufDBRRAmvXk90tEu2iHC4yoX+G1Q8dJWyLIcz56/xdOn75DnfB6F8lqqAPAmQc8FiRvQzNUz/h83ERjxuUGnM6/dRpX40YdNkFyLXoj+au4oIGjmVycLaqK/yEvkeYayrWA6OkzPRF43uF7EyIoGURhhOh1iOPBlQZFFsXmWymvxnqdSh+eG1yrhN4EzFyzjLJM/T+gfRQPM9qYIRwH03uH84X+H0R9hP4F+Av0E+gn0E/j/mEAPnPvLop9AP4F+Av0E+gl8+BM4OH4wO+V2bBYHZmkpYG62F2FnP0BZ5ri+jLHZME1M0EE/ZwMvsHF8e0dcqK+eX0gxnGkQwpiSvGWpmugiOsJRlk8Bpt+JqiIYOlKqRUixWbLETvmOg1CH5dMmQOjMZC3hrI7dnREO9nbgWj7SbYPnj6/w+sUVXItb203ZSi6fP68QxzXyAuIwpY+ZwFmKtiTdzEQoi7o61HkjkJxuaSapuf2bUJnJP3EKe1Q/KB8plRwEewVTxQ1EJxGGJtq6EYBN2GxL4R8hui4wfjIJBP+kaSblcYMBtRQBdN2SpCA1HGVGJ2+LZB3j+uIa2zUBpzA4cQHf1NmhaTVxZxM2a+w4rAlpCfxDDIaOFBRu5ikGvondkYfI5/FaiIsSV+stFusEy00F07BxOBtKWpi/zyLcp+O1bFBkpWyNzwngnBL2VEPnMeVYqfS3wWJBH2VhYHGVoq1tuPZQXN/v385xcbpBljUyK/JXYlC+uOPZCEIHHgvxTKoBdEQRQWOFJM9RVJDUJf+MzuMsCfBb2JaBo31f1B+3d6d4cOsIO5EPgwnfho7wQqAhE+k1U53UodiOKoODKXCdQFOcvTqvEZUaFisyU8t5io6J3o6vlYmqglC13GyhV7UA54oKDYJAJqN1GzUczBMNT84L/OrFBq/mTHYS4Kkv/jb+jcCZIFS0Gk0Nt2mx4xr4aM/Bg0MHu0MDIVm40UJn8ZxtK7evH0H3Q1G9aHmBNs9QbZZAkUpKWjNNSWCDxXp0LDOF3ZJwE2J6KEsd222N80WOP55neLKs+Sb4/sdD/OQzlkNyoYCJcEd826KUobajVpATrHUj2K4Js7lYoAoXmaxvsxxdWajCxNZE3jq4iIHfvk7xm9cZtp2Fn/70Y/zj//x9HB8OZSFA4v8sA0wWqFjESL2IF8IcTGD4kSwEiA6EFzyhN/3N8RZ1lohK5osn1/jf/5+XOF/E4pbfmQ4wGnBXhCoyZYqXqebvksKDKEIY+GhaOs5TTCdDPHj4EWY7MxiS5jYFnqvFBxaKlqjzLep0CdQpbdmyeEV1xGKd44uv3uIPX71BqxsYjiK575maFvWKzkJVwntHtDKcW9tUAo4D38DHj05wfLwrCg50dC4zXe1Jgp37GUSZwnS2yXPAHSGE/TwPBZoyQbyN8fLlOZ4+P8NiWQEa39dSTnJNlQJSIWKxGLDj84+ajU6li+mvlvR7gbpWOy+atkbJskcutBFSi+Oci1hqIYOLKpJGznJkeSE7GgZjF9HIlcWv1SZFmlaye2EyodIklGuSCzL0OPP1+e8s+r8FejdyvquqRFbksqCV5hWqVkcQDbCzv4PhOITeODiZfQKtsf/7f/lv/+0/f/j/ue2PsJ9AP4F+Av0E+gn0E+AEeuDcXwf9BPoJ9BPoJ9BP4MOfwMFgzzrltnCCTKowLMeC50O0Bju7U6yXBV6+uEBZ1JIAJlijr/PO/V1JQ796eY71PFPFVp4rCowizdGWdNgyJaxRYQpnAARjHcMJU4IOFvMUi0u6Y4EoNOEPCN8Y36U3V0GVIPAwm4xxdHCAUTRBvCnx7R9f4+Wz96IUIPQg8CVYZgI5L5ic7QTkULsr7tKcMFLHZOZiGA3AVrbldYr51Va81DwGftsjKVZ6a7UOXqDDDw2BWoS9BMtM7NJH7IeeQOWOdBUQOGpaQFnn4nxmUeDOzgjjyUi+mVrO51iu1uJtJbCKqR65LJClLRwTkuR1TAVFOTuCbwKpvGolMcy3oe7B0ugANmTL/XAcYLoXiu6iygpoJcv0WJ7nIPDoiG1xuVzg/fUCSU7YQyWGgdkgwMNbB9gfRzDQSckaE5NdTUhVIy1TFHoMLShhhEw4t2gFotrQ4WKzavD86Rxnb1NUhSaMUjzFPMfib9Zkmz6LCguCZCg9yv6eg4ODAIPIlcK6PE8kcWlYTEJXMndbt7Fd5rg+T+CYDn70vQP87Q+OcbI7wti3YFPrwXh3w8WCAm3TqEQlU606CxxrKXtjeJVwjoV7uu3D8AI25KmiuLoF6AjOErRlCjQ5dMJHwtQsBQoqK8giK2TbWKVAdRNFZyLTPDy5qPHP38zxep6BmXGNjnJRaUgVpcA+STgTQjOSXnTYDyz84HaAhwcudiINvlUJfNcptrZslW52PHmfiuoW6DAJ3/MMdbKCVmawbnQR4huvmdLmF9/RRN1a2KYttimwyky8vMjw7VWGzHHw6NN9/OBhiINRhYFfQ6dLuVPnSucVQBDPG4RJ5LoUbY4q4WOxnALCkuwvK7RcHdBMdPYQm9rFV69X+NWTOS5LF3c+uYdf/OIzfHyf7mampm98NW2JcnuFKl4oxQ6Buheg1kzRxfBzODyH6FCmCbL1BmWWIU5L/PHZHP/8xSm2ZYfRlL5uC46pfj+TxYS+stjU1Mqv7lii8GFiW9drnJwc4LPPPsVkOoHGNDevCT4U+ACjTqNOkW+vka0vZdFB1CemI/fKi9cX+N2Xr/DizRqm7WIwCmVxihdHzT9LfzlT4izILHndFSjzjE8RHB6O8Yu//yHu3T1SkN1wYdoBDNuHbrmSRRZuzMURg7NqVHJdq1QivGEpao4nT97gn//lMf71qzOsV3y2qBJMTlYeLDc7OKiA4V9/+mUhvkyN81rkzgvRdYszPcn5v+r/4qk/8ee/81Etaeeuk2fiya0Rdg8i1GgQJyXitJJE9ng8kC/b5LORGqRE0sx89nMhQ30Wdf6pUcq4cFJzh0ctzzQvCAU4j2YDmK2PW7NPeofzh/99Rn+E/QT6CfQT6CfQT+AvJtAD5/6C6CfQT6CfQD+BfgIf/gQO7EgX4Exoyy3aBCua3sLzLRyfzEQPcH62FEBLDyhph+uZOLk7hhcZuJ6vUaRMp+qiHeDrlEWFPKYKgOV5DpzIQGeWCEamJF7Lgr7nDGlcwfcM8bPaHlOcNVqNAKmTgjzH9lGXBrrGlGJCQzOwut7i/P0CdV7Dd2z4Pt2hBL4V0qxE2eqY7EbYPxzC9SxRXiTbrUCdyWgsSd3LsxhvX19jG6dyvPSaSpK5qAQA2Q5EieG5HuJNjjhO1fZzFl+FBOsWyqJEXTWi9iDQMU3qSGhxIIA2peiQ3CVNMmQp3bAK5FD/QC9019F3qmAtt+lHkS/e0/U6ERhXVR05qBT9dYw8UwEiHmdySkNS5qZF5yshpi1uWSopDOorqKwoM0kRE/5mLGNsdQw8D4ezMSZhINiLr6UypgrYN12FrMmQtincoY7h1IfNYkHxZFtYzkt889UFTt+uRO2hdwzRUrfxnRdYg+Vq8tm8kBoCT66jKNThEnzdFAdSM0IHLb3ZVVlJwrpOOyzOU1idhU/uH+B7Dw9wshfCp6cZTB1TQUE/sqlAMGfIJLhuCBQXLK+bkvIUHQXdxwS4pgXDplKBgJAdbRWadIsm3aAjbGVqmi2HRYk2J/SjtqRFlhVoOh2t5WFZmnh6UeLLNwlezFOsiwYN47VKHPynH5rWiXvZ0QDfAI5CEx/vuXiwZ2M36uDbLWxPhx240FkQyGuEyWUumFCT0RD2MrmroWOZW5GhThO0RS4eZV6nUlJX1NCZboYt18g6aXGx1fB2o4oML+Mc44mHH//wEB/fDxG5FTyb1yppOqE273cWxTFlT+1Fio6uGSnb4+KEBq3lApRQSPXVAK3uYtOGeLnW8ZvnKzw9WyMcD/HLf/8T/PRvP8FowHuUr3EzkobAeY42Xcm1qdNVTShpKODMZ4VJrQ3viaJAnhbI4hLPX1zg11++xTevNtiKW96Sc89xf1fwKItk8nn5OkpPIaoNS8PJyQA/+uEDfPrZpxiPp5J4VxoLiZ2rlHydosnXqPM1UOeycMJFt8vrDP/8P17it1++wXJb0pEC06FjW6ki5NpjzZ4kpTkypsKZ7q8R+RoePdzBv/t3P8ZHD24JFCdw1nQXmumowkA+rFQbq6yBMIHcMWEuX7mcDz5b3r69xK9+/QT/8i/PcX62lmPk181mBwWtb8Ysx6+pvknX4TNALQwqjz4kbU/gXPAUy7lXJbE3XFpmyHuFZY1UijB9fXAywt7RAKxNjbNKdEV8w+FogAmBs80Fi1qUGtwhYrO48SbhTJUHH35Vw7Q5NUed/Pk4reEGAXYP9zDZHcLqfNyaftoD5w//+4z+CPsJ9BPoJ9BPoJ9AD5z7a6CfQD+BfgL9BPoJ/JVN4CCc+acET8QpUown3WnUTRjY2RtidzdCkVfi6V3NE4EVjm9g7yQQFzOLpurKxnZdI15lUh5FeJElOY0DmEwDBEMTFXK4gSmAKd4U2C4JeAhh+V46LIISq0NH1QC1GjohsIXlVYnVIhewOxr4Al5X8xRV0ojHdTAg6CAoKZGWBXTLwt0HB7j/YB+uZ6CqcyyuF4jXCUJvAFPzcHEa48WzKyyXsQB1kyCI+USWaNWVqENYNMZivPUyQbJNoZkkOEAQ8P1MAZLUUTB9zI4u2yZsphOacIfqjkasAixfo6OayVe6rJ1AVK7y+zhnQnpuz59MIgFQq3WMsmJqktoNsjCdTBRdqV5HtAekRVKECEl++p4rOhO6bpmytvhZHJ7RRrazs9iQCwKmZiNwXPhSfMjiNJVEpDtaSvU0DTmd03kGJzQxmoawPRc6NQatge2mxJtXc6zmW9CaQOBlm5poSOjCtjwDg4mN6W6I8WQgMyScpxu4li3+pdpu36okOa+FIi+RrhM5n21q4NbODD/+7Bi39odwWQBJ6FoWsgihVBWmlM3xfImKm7Bc4J0pCUsCfA6uy2K0Zabc3FwJ4MAITgkW01i+qOZoqeeoa0kON0UFXYoaIc7ZEg6S1sObZYvfvNzg8WWClPyVDlyuAfC+IciUh0YHQ+tgax0iHdj1TXy67+KTfQv7hM1WDd3qYHgOrEEEI4gEQvLPNlR31LxfFIQVgXLdyP3DNHe53aArWEhH8GqjK5iK1dG0vA47rBLg1Rr4el7j2TwXyPjZ3Qg/+nwXx4cebKuRMjsWAko6Wj43wSNBY4Uqi0V/oXQVZPDtn1PN9P6y1lK3UWo+3mxN/OZdid+9ilFpLAo8xn/4Dz/Ggwe35PW4MMMUtRxHW6FOlkC2AXXL0nkpDZ78hz9xV2jUQrBkruiwXZf47e+f49dfvMbVFihAHYYq2jRFB6HSuwJN1U/V/cDZ6RoCz8LHj3bwkx8/wP379xCEY2hMZrMMUEr0alGI0AOOitdAIsC54XUfl3j1ZoX/6/9+jscvrtGaLJ20hNyKWuXfJIu/+0eeI86TaoxBoOHhgxl+9rNPcff+iVyPdDh34GtwYcy+SdurBRJ11bBwUAHnts7lqylrXF+v8cev3uB3v3uBq8utuNFZGEi3O5Pw30F9WffQdZj0WLsdXJfPcRmKmokMjNc0n7e8DdS54cy+8zdTg8TnOJ9bVAdV0DDaiTDaDdHoQJzV2Gwz0dcMhwPRaji2AQhwziThbLk2HI+FjPRB8z7nYkCNiotLbYfNNscmLmF7PvaP9jHbH8MCE86fArXVKzX+yr7x6A+3n0A/gX4C/QT+uifQJ5z/us9/f/T9BPoJ9BPoJ/DXMYGDj39w55TFc/RtFmWJvMgECn4HV+7c3cd4FOHp12e4eL8SUGl5Gka7Jqb7HhzHQ55qmJ9n2KxT2I4h3mJNYyKVCgoHTkB/agvT0kUbwXJBz2FBGrBarlFUpVgP/MiEz5I5SxfVwnpZIt004jvWYSKK6HDVkawzJJsSTUFYq/QXjgfAaOBFNj79/gMc395FnC4Rp0zjqkRoW+vIth0uTlO8fbnCepkLMJbyLtFyMG1IAMQt8ywRNET3QBgmxghTpXdZGijuWDqfCc8I2AmgRfPAhDgTq8qPzDJAgl3PszGdRfAiE7VeoGBJGb3CVDBQy2FqMjuCJUkErgssr3Mkq5YsUHX3qR5DBapuEo8Cvgj4yFO5GOAZ2N3zMBwT/FcC/ou8QZ4CyZZwk+lMpo2l605SkDwEVawonFM2xIt9oqWKWykA+Dd+c2gSFOv8YsJZg835B6acu2jiYrjjIRy5AuWpOKCWpGbauFHp2ZQ+4JY+ZwuuZWJ9vcHqcoWBbePz+/fw2d0TTANbdCMcIrUJAqhNlQ4vWTYIql9cGK4HjXF0pp4boGSSnKoOFuAVW+htKYsBPKC6KNGVlSSlmR6WZDOhGMvVWL5X0YvcQms68ZBvsw5xR9gM/O7ZGk/nObactW3C9V2BdixaJFQkrCfMdcwWvlZh1wU+mvq4P/Mw82p4egbfZwmbjdoy0RKMh0OYXiBgt0g2UhrncKhNjVJm1ML2A1gsmYtj1NstY/ww6aduDVSVhjjrsMmBeW7g8aLBH85zXKYNPrk7wv/6syM8uhXK+4q3hsljAn8CdoJXjYBWeabLZMMBwXEd6LYrDud6k6DNCtEdSxGj6SPTAvzhtML/9uUCLxY5PvveHfynf/wpPn54JIV9ksznRSQudH7SBm22RpetxJFMCElgygvJ4LVBCs3P1VDn0aEqdSyXJX7/xXM8eXUu5YLhaArPD+E6ruw44IICS/DkZQiCOy7wVJI+pvKHi0zTaYCDvTHGw5EUXPLzM+GuUsEE7iW0mh5vLkps0RYJyqLAfL7Fi1eXePz0DFmpY7xzAH8wFj8xrz/OTLnlCX/FPi2wmddQQU1LU2A08nD77gF298YwTC4CsbSSfnHuFLBVWePN4o4UTfJccMgdSwy5AFLKNb9ZJzg/nWN+tULbsCQxgGnS49yKtoZlpjx23l+27G6gW1opP+hvlsLAhvdOo95O9Ci8x5WzWVQp8vNOFrjSNEcSZ0jSDEVXQw9sGJ6FouuQl60A57wsEA0HmE7HsqOCizVVnsl9aTq2pJwJsam2USlq/neFz8UWm7gQ4GzYjgDnncPZDXD+pAfOfx3fa/RH2U+gn0A/gX4C/QT+NIEeOPcXQz+BfgL9BPoJ9BP48CdwMNwLTglSCHwJPAkKyUTKqpB07N7eALvTCKvrBKevt9gsCvn34VTD3nGE0XiMPOlwdbaVNDBhBkvtfJ/gtBa3KqGzZhCGFCgKAhWm8GzorSXwebvJYDgdxruOlFWNxpEkfJmqvj5NUefcem/A9x15PfqW020hRYfST0eVhKUSxkFkwQ98mJ4Jy28wnlpSVEdFQF12ApyXFwVOX6/FPU1lBTOckpakckD2yZOZ3SQBud2chVwm56MhGlCp4Uiqj97jqmjVF9POkjqm/5Zwm+WJhHwKYhumLmnfcGTDDcmoG9FK8M1Mi85qHbbD32OLioL6kqvTDRbnJaqkE3+zLclQwmz1mRRQ4s9F+ywJ2mjoYHd/iDAwUeQp4m2CKmNymwVl1E7oMkOmwy3DUOVnhFXCHgmzGgWgigLbtMQ2q0QBwh/cqu/Qre3Z8Fm4qCudBgsT3dCA7jWwIx3R2BN9CKE90+P0KSdxjiTNYVqWKpfMC6TLLeokwU7g4cHRAW7tTDAJbEkJM4kskM72JcVMzYuCWC0aAi0qSgh7DQusA5SkK2URFtPbLZBvgHQF5PQ1F1IKiKoWwEuaztch7GNiWnUGtqoAji7wqsEq1/D4rMYXbzK8XhaIOW86w1miKPBRqUjo8tWp+2grhAZwe8fDgz0P+0GHsdOIyoIeXTd0YPoempsFBXkdFtDdOH3l03Ohh5C9LNHkOfSmhSbkn8qPGjp77fhZyw55rWNb27jKDbyYV3h8meOiaGUXwQ8fTvDzz2Y4nJpyzWqM31MJQSrPg6UPRa7zRqBhEa9EL0KXOLUd4momgE9zNEx6dw7i2sHL6wa/e5XiybKBOx3jZz//BH/380+xvzeGbppoO1NK8SRB3RLwJ6iTayBfCfgnzG41zpuAuJEkrhQMdrw+W8TbEu/PNlLY9/58hWAwwGgyRRAQODuye4LXKT83Z8drl+eBzxxuGdB5HzkmdvbHmO1M4NgedN2BJl9MxdMDTqVGAdSJpJsVdE4kqfv+dI4nT89wdr6RZHI4HCGIIinD4/3LhSGBuwaT1oTFKqjMJG+RZ9CNVp5dO3sTjCYDmI6DtpUDVw5nKS2k2uXGcywLXFzwyFFzO0PHYkdDFnKo4bm8uMb52QWDxPDdQBanVJpbpZqF7VPpwwQ4/x34jK1v5stdBCrVrUoEK1lIoSOe8+LuCj6/CLD5a+KirmpZdMyYSjZ1NI6JmvPtTKw3KbZJjHAQYTwewbUtWXwqC5ZrFgLXTdtWBhbqX+Tz1VI8W9d0jJfYUCKtG9g53MPe0S5sPcLdXSaczT7h/OF/r9EfYT+BfgL9BPoJ9BPogXN/DfQT6CfQT6CfQD+Bv6IJHNihdsqSPttnUtiCFzgwLJa/VciLEq5jYTaJxBN88TbGu9drSZz6I+Dw1giz2Q5W81zSz2mSS5otGjgYjVyBqsKC6Gk1SUWZzGP5Hp2nGvTOQlvq2K5zKQucHXrYPx5htjOUksLXLy5x+mqNMlHFfwrKWpICTpMC6ZZJUOWB5WemRsJ2uf29A9nhcMfG/nGEcGCjzGspHUzXLdJVi+28RLIsUKbqM0rZ1Y2TV2q4bmAS8730PHueBcfTYNo6dMI7AmNuQc8a5EkjgFw82JI0VMBZErNSJEftBF2wBpxAV75qvZX5COyXkkT+WcALLEx3BggDD0Xc4vosw+oyRpUW0Li/nV5hcsM/QaIbp6yhlMDhwMFsFsGxqatIUeU5ORYMzRRgzQUF17Xk50xGi6qAb8w0c8VyRHpXmXQnbC6xTUoUFckWtSEGAt/BIPQRuDYsai70TjzN/tCG7nWAz2QuFy2YpObrs2DRwmoZiwubwIrJ8HixRrtNMPFsPDzexUeHOxg7Fgxx2VKx0EHzI0m5ErLVJT27hJS0DxAY1pL4ZHJTihaZVKc6Q8BnCb2MoaVrIN2IPoOeZkLUmsBZ1CTfRcQN1A2BtQHDdAXgb9MKp5sGv3mV4ct3ObZ0d/D8GDfXiXS28dh0WNQZtA0CrcVeaOHjowEeHHgYuQ1svYRpdzB9G1bgKW+zYUrRHdOs1CiI0df2BMR1LC3sVIlck6Ro00xgs85UOksCqdGogLxoEdcGrksbL7eawOZ3q0LS1/fvDPHTT8Z4cORh6NYweL26vryv0ly0qqSOFwXhZJGi2K5EP8Jj4TVBiE8QT0BPuL2tbJxudPz+ZYIvX8fILQ+f/+QT/P0vvw/ugIgGHjSDnhgmvwmcG3RViiZdot6co8tXkuA3/QE605FnQNtWUthodPwslbi8V6sUr98t8dXXZ7i8jhFGIUbjITzPk+tVksW8X7RWwC897wTJcv/eSItN18b+yQF2DvagmzYMg7/HvtGw0BdSQWPBp8DmBF0ZoykSZFmGly8v8dUf32C5zuS1wzBAEPpyz/Pl+f6OZatFhptrgJcRVRN5wd0dphStTmYjRKMBbNeTYkcYDnSLM3Ik4SzrKUza0zVeF2gqamMyVcjKRRRdFwB+dXGFs9MLWQzxXF/uVbUjgc8gk2sySq1xsxCjajoldq2AuDyn6CPPZGcBF+raVrmo+ZwuK3roa0nq84uvVzY1Uu524XFxhwffR7exWiVYrjcYjIYYj4ey8ORwx0qRIctSSZtzsUKBfe6guAHOVOI0LZK8wjrOUbYdZnsz7B/vwzUHuLv3GbSmB85/Rd9z9IfaT6CfQD+BfgL9BP5tBUo/jX4C/QT6CfQT6CfQT+ADncBBMNNPmRAmqDXp/TWU+oIJwqKskCYNhtEA92/tYTNP8ezxpcAhuogPT8aYTmZ492aJ07dzVUhmaAgiG6OJJwBms8qw2WRSqDcYuQJes4yaB7pUCbUMZEmFsq0xOYjw8NMjTCYekiTB4nKN01cbxKtKkn9V08BiYjqwJQHI1CxBahBwuz29uhVqVPAHOqb7PkYzH8HQE0C+vI5xcbrB6qpAV1rwzEC8wdtVquAwYQ0TpwYBFlUO4hIQuDwc+5jNQoHC222COEkkUU2NAJPD6bZCtq3Ex/wdx1SNdkwiagh8C4OxJzC57krkdS5pRJUA1kDgz1Rup9Xied4/GuHhozvYmexiO0/w4ps3ePPsHNsFXb+knlQq0M/coCwVMCe0NswOjmsiGlDzoIrMXMJy2xZA59hMNjNhbEg6uhAIpTzUBOxMn2d5rl6z02hwkNLBouJigUoyD4c+xlEA31Jg0dBbOR/DaYRwNwRcIG9SVG0p10NTEXxTnRKL23U4iJBtcySLJY6mAX7w8DbuH+5JOthsCCGpALhx1IYD6OEIbVGi2KzQlDksGiK45V+0DJx/K55sgk6eu5pb+PMEelvAplqjTNEm1CZkKrUrjmZVmkdInRU16s6E6YToNFvg+vUmx9PzBH84LfE6NtAQMLLwUKNGRZYjVHmjpsHWNbhtp5zNRwHu7diYBjoGgS4ubY07BgIXmitibSXvFiCboS1iSaMSlBOKNlkuhYd6W6OhGzfNoVUNzFpHW3Zoah1VbSCtdCxLAy83Lb66zPFqUyNvNOwOXfziR8f44ScjDL0ctpaLCkIn0DaUC1kOu6bLuRb4Wucp8mSNjgldAkyWOWoGHIvubgtla+Ii1vH1WYVfPY/x8irHaGeMf/yP/4Cf/fxz5QtnSaYbQTcDNVcqPJoLuxcBAAAgAElEQVQUXTJHtTxFmy7UolAwgMYHhzgeGvFWU2dB53aRpVgsE7w/2+KbJ5e4mifwfRchdyvwvtRZrslFE96TraSdHVsBZ2ohCDVZHmmHPk7u3cH+yTEsx4fBsj4eu3wuUtSS7hWgShVszmNUApwLPH12jt/+/gXWmwyDyJdrnc52OWWy2KHBNphwVuWUspOBJalSWJrA810cHu9jZ28m6gnHD6BR2C4w3kHHUkudMJ+ubOV9VmoXps5V0Z5c2ADSOMb1xQWuL+cCnG1bedp5D9s8p5omCy28f6nYoJaIvnLHceRZyZ8rsFzL8zZLM9nBwK0QPA4urPDP8X7nv2dhqug6mgZpXaKAhor3k7iEHMwXMebLDSY7Y0ynQ9kVQSVOWWZI00Q+s8H0t2XLOSFUb7lw0pSSqE6KCstthiQrMN6d4PDWITxzhHv7PXD+QL+36A+rn0A/gX4C/QT6Cfz/TqBXavQXRz+BfgL9BPoJ9BP48CdwcPTIP2XSljoG2zVg0U8sqTjC5hpZ3GEYBrh3dybiifP3SyyXqXiBpzsjHBxOpZCPv57EpTg8bVvHeOpidz+UFN3l5Qa0GkShLynZOMkkEdzRq0z+U9RSeEe/8XDqIght5fuNC8TrSkrzDCbtqB2QdJ8uCosiY9GWKr0LAkNUFQY1GnsuRjMHlk9FCNPNLa7OYlydpkhWhH06usqAzfQjNAHXLAyU7ey6IT/vUCMILUxnQ4G43DLP1C9VF9xeHw09gV5l1iJel4jXBfK8+lPiULbb3wBnPzQxnNBlbaHTO0lENixKI/ijboPAmVzHaOGFJvaPh7h7/wCT0QhZnOHi7TVOX8wxf5eg2CpgStcyVReSFOe2evFAM2XI5C1hViVwNPQdDAeBuK4JOi2WFzpMaeqSaNT5F6EdQVOWI0kyFFUlkCvNG8RpJUCPsN33DUShi93JCKMogEYwWpdyTpjibS0Npd6gBtUchcDdstBwccYitAYhFwWKFr7V4qOTCJ8/OMTtgx25viybyU5DCSaYgi+oGKgFxnfc4l8UoiIg6OIFQR+xgsw8h7ZSbTAtKk2LhaSODQK9LEUTb0SrQVczj6uiMpczo6KBmgMW4nUW0hJYbAq8u0rw4qLAy2WLy0pDJRoNSPGdKWn1m6QtgX7TYWx1uDO28Ml+gIOBgdAz4A18ceDCc+hDQEvYSxhn2eJR7oqtKCf4ecXN3erimNZbpX1oWbyWl9Cpn+G/o1WjMpA0NhaFhRfzEl+fJ3ixrbGqOuyMXfz4wQg/fDjG3oz6lRKeY8DyfHSGI7CRM2N6nFCfyWqRMDQVqiQWtQn914TRBM6mxZ0ODvLWxTcXDf7Pr9f44n2Kwe4Mf/fLH+Dvf/E3ODrakyI7STUbypMsTmLesEwPZ0vU8RWaXLnfDTeQr058ytJOiLbYotzOkW7X2G5LzFcVnr2a42oRIwgiBGEoiWLe4wTOvI4F/rPoUqCqKsBruhqW62Cyu4O9o2NEkwlXYW4WB3h/qZ0H1J9oTX4D/BM0eYoyy7BYrPH85Rmev7pCWnSIAh+D0JOdDVyk4UIZF0KoQJH5cGcA2xkNDXlZYrVZyT14dHKIvYMdBBEXMEzUHWfjwHQCudaYuhYAzs8uEJz6Eepe6G/OwQei+NibBqvFEu/evJfnoO3weePAIUzmUXGbAx8xHU8Z9Tx8pvBZYsCyLeWPprFa9Bm1vB7nxPJVwnc+XwmX+WfLqkGeczdDjNVmg02WouZ9Z1qoNTrpXZxfbHBxtcbe4QQ7uwNJMHu2KQs8SRrL+1Orws/IHSjUCCmPNBPULfKqxWqbY76OMd4Z4/juIQJ7hI8Ovwet6UsDP/xvNfoj7CfQT6CfQD+BfgJ/nkAPnPuroZ9AP4F+Av0E+gl8+BM4uPOD8LRpK2h6I8CZ0IQQQ/TCsGDqroAe34Nsod6uK7x7s8JqWWA8iXB4NBGIdXWxweIykeQtgclwbOP4dgQ3AObzDIvrCr7rCTBiuWBDRUCr/ckdyqQvlRgM1LmeKcnfIlepYZakKWeuMNybH4TONcq0FmBHd/Nox0A40zHcteANTHkt/i1Z1eKCXl9XEm4kDytSOoAtOA7TwrVAb74O091MANK3TPDtuqYUcWWpSmXTfep4NoajQPQeTGevWO63KeR1xMQhZWCEQkq9QOAcjW2Yno5Ob9EQkDXUcBDuKacyARITzoORgzv3d3ByZweOYyLZJpifL3H1Zo3luwzFlg5nKk9alHQrtwq8ETqLMoGfgK8lcFmD7zEB7si5Y4qawNl3mQh3YdOBSye09CSq8jCmnEsmH4sSG/Eulyrd7FKnYQtw3pmMMBsO1DkqcuRVibJjMjjBPM5QsjCxoXCYL6wjj2uEroVxaKPLShxOffzws0Pcv72L8SiQ4j3xNZt0Mhvo2lqSr222khRqJylQpsWZLNXQMLVMoO54MN0BtM6QRHCdsxWxgEEXLgFbXoqaoklZEMfFEAI4Oml11ExfEx5aDhrNwjbvsIgbzLcVzlcl3s5rnMYt1p0CztRnky/a1M9YOix0cNsWY0vHcWjgztjEydDA2KHr24Q9CGEMAiDweUGj43EJbDTQlrkAZ7piOh5LQV1KKwnjrmL6mH5ptuGpMkN6xptaQ1abmOcmXq86fHOZ4dkix6oGTEfHx7cj/OLzXTw89uE6LTS9huPaMBwfDSw0JfUZmdJ4UEvBJLlASOUYb4scTRxT3g5dALKDxnAxzzT8/k2Gf3qaYtn5+OxHj/AP//5HePDRCXyXsJ+RaXqKmarVZAEFTPAXWzTZEk06l3PIBRWDTmUmnC1Cfl0WLNp8g2JziWyzFIfz9arGKy5qbXIE4RCDwQi2bUtZIBd6qFQh1ObnVrr1G09xU8ILXByeHGP38BhOELKmUOl1WHApsFktxKDOoNWZnAcuZCTbFG9en+Hpq1PM1zl0w8MgihRwtpkqNmATdrMI0VD3Gv8iNObOiDTPsVgtZPfFrdsn2N2bwfE9tBqrEk3RaZi2D43AmWBeVpfkQylo3Nbi0KaGhOWRLFzlMW7WG7x9e4Z4k8O2fXieL/cvSxZZDKjOHe816nlkj4Z8JnGDC2C/cU3TpEK4XFUCzQnru05D3VKrUctCWZLR0ZxgtdlikybobEMUMK1GT7aN96cbnF+ucXAywd7eUC1c2RaaqkScbMXjzPekioTAWfzyVIYwfV43KGoNq7jAxXyFaBzh5N4Bhv4UD49/CK2z//t/+a//9T9/+P+57Y+wn0A/gX4C/QT6CfQT4AR64NxfB/0E+gn0E+gn0E/gw5/Awa2/YcK5hq7XSgHANKfOYrgAw9FYnKQaWlycncmO9Ko08OzxHMt5KlvO9/eG8Fwby+sEZ+9WyFOqKIBgYGLv2MXOgSvqh4uzDKbGokAdy3nGujWZLoElIbUAHVsXUOnQMWzpkrpjEo9Qi2VU9MvSWEywyhRfU3XI4gJd00kaeefQwezYgjeWni6BzUxWEwgvL3KBtUw2U5+bpdzqrSC7FBEyJSifQ0cUehgQGBo61us1UjpKWcBF129Dp7OBUMoDLaRJifllhjxRRWzf+ZiZ6JQd800nAD0YWpIib7QaDf9q6XjW4NqEv/8ve+/da9l5XnmunePJ56a6t3JiFUmRlkRakmXL6nYD0/AMMJ+mgUHDcP+vr9QYYGbQUW3JViCLVcWKN4eTds6D9byXVA/mG5Q27atiFavOOfvZgZe/d72/5aAoC9RNjtk8wKOPDnBwMEXX1Viv1rg6vcLiOEZ0UaHLLbStjlxKvggMqe4gNGbamY5WFXskoLNZdEhIamlyXITrVGwErotBGCLwfAHoLBT7TjnAhDqTj0maYR3F4nQ2DFMKGwc+/5yLyWiA6WgI17UFfK2jCKsoxavDK7w5XiHJ1eei89hzdMwmDnamAaa+jZGt4d7+Nh7cvYHR0JOSRP7Gmklt6gqoSSCPqzPU0TmK6FxK3izDgmHYMtQyjeU6cIYj6PQCUwGyXqNJI1GJMH2psSQtSlEnVGlce5uFejKVaiMvakRJxuo6FI2ORVThfF1jU+pYVTqO1zXOkwa8UjvCegJno4NN9YcGOB0wsXXcHll4MHdxI9Qx1Es4Wg2TLupBAHMyhjEYkECrL4NJ7E7pPSgmr6l1yFBfO6ZNTUOb0zXNAkOWEeqoSxbSNagaA3Ft4d26xe+PUzy7KrFg8t/Usb/t4EdP5/jiox3szgg0KwVaOUvNQivXLcsWCbYLScCjzNFkVCHQMe2rROp6DS1nklxHrbmIGhsvz1P85s0Gr9Ymth88wl/94sd4+sk9OXdSvMiSQNAPzR8VDNbaHG2+RhUv0CRX0JtEkvcsDdS5DcGmz9hWpYVFhDq+QhWvsdkUOL1I8e5kjShtEIRDjCdTAa1imqB2Rq5zOr4ZU/+utI96mUzUOrfu3MHW/gEM1xMYTMUPvyQVXDNRzRLJRFLOLcv08hLLRYSvvn6Fb9+coIaNcDjGZDQWj7pH8KpxcUoXvQd3B/DVeI9RS8HFGcLaxWopZZ937t3BbGsKmzBeUt8uNIew2ZUiQl7cSsjy3X9q8Ziund7i9S7RiY6mQRTFODk5l7lYlgffDwT0MlWc5xmqis+wTp6NfDnep4TN4p/vFHxmiSl3btQsA0wT0QWJokRc4h3yvEAUx9hEiSwcEZ5vskQUMFYQSMlj230HnFfYO5hi98YYtmGIqodKmCjeIMsz2Y3guo58Bu7e4LnirKSgsNGxSgocni7hDhzcvLuL2XAHT27/EFrn9MD5w/9eoz/CfgL9BPoJ9BPoJ/D9BHrg3F8M/QT6CfQT6CfQT+DDn8De9hP7WDc6uG4H39dEH8FyKstyMZlMcHDzAK5v4/TkCOvVEpt1jrOTCFlcw9QM+J6H6WSCJGrw9tsLpLHaEq47GtyALmUT/kBDWTTQWwtFrGFxRrDCAjv6kmvkGRPW9A8zPUho4cqG/yjKJAlMVQTBBWEqobdpmwJ7WXgVrzNURQvL1jDZsbFzx0Mw0fjHUVW60l2sKhRRi4qWBioSyg5FodLKuqXB8XSEoQnX0QXGuE4gKojlMpI0IQv+mLQmvGZwl+V8rqfD8wjNNVR8LfEpU5dB9YQlyWLueqcbtqGH1zRgewZgNej0RpVsSaGeLsloajzocA0CE3vbA9y7s4fJeCi6krPjCyzO1sg3NbjrnqBIQBMLwDqiNOWaVt+8EfIQjlJBwBQiCw8dWJbU68HUmVZ2BDYzcU7nq2hECIXqSoA/gXOWF0jTTDzeTE+ytM33HISBiwFBnENPtCono8P2arXB8eUS58sIWc7j1UCLB99vPLIwG7nYnQzx8OYe9rfnGAwH8IdDmDzXTBtzcYGKEXFpdzDoE6eSYXUKnjiDpWmEdjl1FISGGZqyRMNUeasgsJQK0iPeAG1aocpymT3hm+m4MG1H+gKzokKUUB/CcsQGWdFJwnmVddh0Fq5KA4erCsuiRkvYbJtKVcKEeKe+Jo6OmyMbd8YWbg1NTL0Ojs7EOvU0BjTXhUEdxGAA3QsAm8BRqQZEbUG4SI1Cnggo16ochvRqdmgJ0FnUSPDbaMhKHXnn4CLp8Ow8w+/OcpxlzGcDQ8fCXzzdwl9+vouDLReeTaE3G+5saLxQNYJd83vQTW+0Ie+doc2ZFC8lacuyS6aqCep5P60LG0ephX96neDFeYLRzgRf/vUX+OyLzzEc09dMnYVaBJJENNULvPwaJrRzAepdthKlRp0ueJfAdD2YwQiaTejsy5/nuazjpRT3pWmNs4sUR6cEziUsmw7nATx6nDlTQ5X3CWHtqLfQZWGF6oaiSGTxYv/WASZb29Bsh7hZHhjirW6paUmgtRn0rkBbpqiyFHGU4+yMwPkdLhcxBpMJ/GuNB68p+s55DxE4U6fCn9OHzhQvn5O8D+MsxfnVJVzPxYOH96UUz3JsVRBo+oDlgy2mUiCotl3InSrAnvcQCxxbepwJmr/7ahDHCY6PTnF+waJWQ4oDqfEBF6yYHibuN03ZIUAlDYGz7Fjg7oeyFNc+f84gtSo5VYljPiv4ROUihBSfloV46eM0RZJnSLhjgd5q05KEdtOaODxeXys1qFGayv1P4MwUMxPOURLJuXFcV16fMJznyWI5KefUGVhEGd6fXECzdNy4tY2d6QE+ufcF0PYJ5w//W43+CPsJ9BPoJ9BPoJ/AnybQA+f+augn0E+gn0A/gX4CH/4E9mZPrGPCQdfpMBw6OLi5K6nbxWWEOKllm3o4NlDVGxR5KoV1huaiSBssL1MBoDvbMwGyr16cI1oXMjVvYGG2G2A812FY12CwNhAvOpwfFvLngtARaEs4wqQsE8VMOrMgi69H9QZTvAJIDF38vTrVG5YOL2DSsEMcZ0giJnRbjLZMbN/yMJjaopxYLyusr0pUKR0hGuqSKU+WryloS191OHQQDmxxQBtGi4oAMoGUJXK7OX2xTFRmGRPFKl3NeTEo69J5zRY7QhwBSPTZEobbsg2fQCeJM8SbQkA1ixmDsQ3L51Z8gkeC+Fa2tBP08nhcS8PQs7A1GSD0fCnz2qwTpFGBmiCyVp9fmBuhkfT58TPxvAiNgyGgF7BN5WtWwJmIie7eDo5FIO7C8zz4HkvZLHn/oizliwCZ7ldCaKa++U4EXXTZ8st3FWziexFGi8OWKeckRkLQJV7qDjqT822NkW9if2uMu/t7uLO/h/FwCMP2YbJoznbRNS26QjlsmerWdZ7zGl25QZcsJJXK9LPB8rWSKW8Faes0ESUCFQeO48qPragjKnRFi4aFgHQX01ZMB7hhodWYDm8QxUx2FlKQSDNJ2RhIWwvL1sJR1uH1VY6I6W6Ceqoc6KnWOthdA6/rcCO08HDbxa2xgZ1Aw9BVjmedc7YYgzahuw50OpRtF604yKlawfeeZp7IjknjdAPkKQwqH6oWdV6jLqlk0eRzMdm8qiy8WtT46izB+6hC0XUYBwbubnn40UdbeHRnCN9jElcTsKs5oaRrmaomdOxqpompF4nQ5jG0mgWFpQLE0p+ormMqPIpSw9GaKo0Sv32XQPMD/OXPP8aXP/sMOwf7MHjuxY/83X8uUFdBJzhBeSkpar3JZMEgXx6jjC6gaY2U6NnhGLo7AJxQAfiqQJOtRemRpiVOLyIcnSwRJwo4+0EoqVk5ByzZNAxRQqh7jrsx+L4t8iKVBazd/V2MZzMBznKTMlXMK7jOUGYrSZVbGlPk3JWQ4OJig7fvrvDi21NJ5k/nMyn8o6OZehAqNBRsZp9fK0ogfga+v/Iwa8iLAsv1GsPREPcf3cdwPBS9BHUmtj+EwWM1HXW812WiTLpLSSChc3edcKZOgw5nuss1PjtSHB2d4t37c6RJBcdlwpqwWy0Q8Jxp9CY7LjwuqHCBga/KBHhFRzwLRa/1I8T7XJThM4LPDiovanrPqdTIsUliRDF1Gili+s55fl3lN69bEyenK5xfLjHZGmJvb46B78HlddA1ApzpsOYzRPQnho6ioE+dZa98Hvqy4LNJcrw/PRfH+3xvjr3ZTfzg/k+AXqnx4X+n0R9hP4F+Av0E+gn0E/ifJtAD5/5y6CfQT6CfQD+BfgIf/gT25p84xwQYhGksmHv08B7CIMS7t6d48fIUWZVgtAUMRhocR8NoOML2fAd11uHd6yusFjm25kMBru/eXiFaMhELTHdC3H24BS9okKZr2Xrd1TqW5zWOXmdI1w0GAxfjCbe+s6AwFyjL9C0Te0VWY7PKUJaEL+RbBvzAkSQzy/WCgfr7LC2wWRXotBaDmYHJro3R1EORdzg9jLE4q9BWmoAipZygc0KlMvl6k2mI8diX16qKXCD35UUKhlA96h7AlHIpKWwyou89stQriNuVSV5NEsXcvk7Vh2XZAsKYfI43qaTCCc6pDJnuhgjHSqHBksU8Y7JYlXdRG+AygczXowKAcVzxPTO1qPTMomQQ5/I1cObRMNBqGvIZqEtg8lhCribPmSXqC5tb6yXZ2IqL9juPs+u4MttKigJrlFUlpYFUqzD5zDfi6xMkOSzZ0zoBTQTW/LxMRadMRRYp8rZAbbTiqYZGiFbCbEpMLQP3b+zi/u2bGA8HcKgYsIeANQA0JpxZNEeHbQ4NJdCpMrmuXANlJClYppZ1elKY7CZojjdoqH9oakmaSsmdYYkXu0hyoGJSmLOlM1tD0QBlq6HRTPHJRnGJNGXJoypag+GgNBycVwa+XVV4dZUirSqQHYtmhmWBGuChw9zScHfi4P62gxtDYOIBvmeICkZ3WQzI1+PajI6W6gKNSWUuXHAhwIAlLmpAk5WPWorrCJy1uhFIR+DcVJok5tPKxLK08D7W8fVFgVeLDHnXgvrtg7mDLx4P8fGdAYYeoTGL82w44QSGN4Fm+FJMR7jINLXA7TxBlUbgio+BViXDDaVk4b3GjxTnOp6fVPi/v4pwGGt48vkD/Nu//xkePrkDjSJrUZMwuWoKcJWospxDJv0JsnNodYo6ukS6OESVXKkFkCCAMxjB9MfQnCE6zVZO5SoVnzLvlZOTJY5OFkiySgroCCvpWldhZSaMLeUe5yIFU85MMGsszivg+DZ2buxKStmgToSQ1/TU7ogyQZkuZBHD6Ap0dY40TvD+/RW++uYEh0dLSSRPZhOMxyM4ti2Jb5YictGJsJkJZ/6c8+TuCgHZBM51KWnk2XyORx89gh/6AuRtP4Q3GMPyBoDlyWIUMTkT+ep/eCPX4ihneSQdzlpbyE4E3mdpQuB8hm9fHWO5ymA79Dg7cB0+Z7i6wa0kvPZ5bzqwLRZvSpxZFjaUzp3PvEZgM4G9QHL+WqWKBMuCDmbC5hibOMaK0LnIRQFjhSE6Os4bExeXa1wulwiGgTiqeR+7liWLWEmaYLFcyHNASgtNU143v1YRDUYjhMMh0rLC8cU5sqrCaDrF3tZdfP7oJ9D6hPOH/51Gf4T9BPoJ9BPoJ9BPoAfO/TXQT6CfQD+BfgL9BP6sJrC3+0P/mJCgTlukK4JGHYMBy6lMrFcxNKfE7ECHPwLcwETo++J3NmEhXmXYLGJJ11JbQIBaZASUFuZbYxwczFGWG6xWZwKcdJg4Oy3x5mWKzaKGbWoIQwXqioIleh0835X0Hsv4kk2OqlQJZ25l93xCJEZEayniY6CPnuc0a2G7JoZTHQxPhgMXVaHj7DDB4rQUFYYQcbpYbQ1eQH2GjYaJ56aD76lyQIHc61ySmkxaE8+yTJBAmClK5RBQ8FGjk1ZXUNe1mb5WCUwmGwmc+Wfpd14tMpR5JX5sKjVGMx+Wq4sjOYkrAduSQG1VejJ0bISWAb2uUeYqGU11Br3NUhZY8TOzmJHb6RVs65jhFWezAc8xpSCQKWwBz7ouihLPcwVKE5oxDRl4TETST8ut9Q3yLBfAzK35dFsTJKt0p4m8yGU7PqEzj1ES0lI6SG8v371BpVWozBKFliFvUrRmLQlnv2lxyw9wdzrD2AvFe2t4Q3jzA2jeFprGglZV0Dt6lukLydBWMYroEnV8Dr1cw2ypYCE9M2ESk2bUQeQw6H1mqV9FRyyvAcJzE3lWII9zOZ9Ny3S8KR6UqjNFnXG+yCVBaxodsb4ct245yDUH7+MWLxYFTngtS8KVehK1YGG1wFDX8Hhu46NtE1s+MHBa+J6OIHThhgH0a8mzZjP9SiDP9H4paVMmlg3Ngmd7sAhteXKZcqZOparQUV9CL29FoKkhTYFFDLzbdPjdaYnX6xo53cxWB98BHh0E+JvP5rizxastE9BPb7Ppz2AGW9DsARo60iOWL2bXKV2gzXKUfPGOGhsmUulm533UoGhtHF8W+OeXS3x10mLnwUP84t98icdP72EwChRblsQ4FReWmi2hLwjPSwG5bR6hXF8iW56iTq9gdgVMi/eMCdMP4QxmMNwJmtZAU3FnA2dQYH25xuG7cxwfL0TLoluWKvuji9hQkJ7XMP3BTOay4FK0OKYOx3Mw39nC/u2bcHwCXxO2G0IjcJYId4WuidHmS9TxCmWylkLOl68W+PVvDrGKMkymgfjJwzBQ17osJLF8j4H1ThZt+BmYFpfnARcS2hZRnOBqucR8a47PPv8cWztbMD0XcJgQtgR8a6JUsQU6y00r/89VI2ouCilapF6F0FnnLNsacRQJcH7zlh5nJpwD8Uiz2JSKDMJuXu9MXH9XVkrYy/uW6WXCZqaNefjieL8uWuQCDXUknGGSJFhvIiSJ0mms+PM8g+65cIcjdCbVJBZWqwRXqxUM28LW1gzz2USAMxewsizB5fIKmyiSz8HnN6/hLEnlfcNhiNF0jFYDLlZL8b0HozFu33gswLlrzN7h/Gf1bUd/sP0E+gn0E+gn8Oc+gT7h/Od+BfTH30+gn0A/gX4Cfw4T2Lv9l5NjwrAsKpFGTLkqXy/hCj2h4czC7MCC6dcw7Va2dDtM0jUa8rhAGiuFRsefZx2yFHBsD6ORKrgqsgRtk2I4MDCdjpGlBl59u8LpYSLAlyoLJon5vmXVwnNdKSBLo1L8qgTOTDaqMj5dUsKOryEYMGFJ/2gp3mTC6MHYguUxwWugzJQr+uqsQJbXMGwdtm/B9QwpGPR9TzQV0TqDR0cvk8wpS8SUM5qAUUKCZEKENQJs+CsKOhP4KtDbCTinL1kBYP4zAhcgjRvE1zP1AwuTuQ/X11B1hcAylsFRq0FcyDcjHA4sE0PHhkOYJXqDSgruqBhpGiZlmYxUqVuCMLFoKLmGgEPHMuAwaU3th07VBo/FlLn6vvu9g9Z3HEk+M63MlyBUFpBNLQXVDuLI5Y8t0ixBVbNU0pbUKdOf/HP8ooO7qDI0WonKrNA5FeC06MwGWldi0Fa45Tg48AcILE9SrZo7gjXcg+lvSSEZt+Ub1ByUMboiEujc1TGa5ALt5hwG9Q/yfxaMzkDHJC7d2FmNturIatFI/FxXBYT0bRM2y69r8s/KRkNaaSMEvwwAACAASURBVIjzDnFaS+KYMFleV9fRmjYyzcG36xrfXKRYli1anlsDsCVxDnhahz1Px9MdBw/mFia+htCl95x+bhu270m6ueXr8loQpsxFhUIl65nS7qhACFRCN0uh83zS+MJkc0GdAhE4NQ0aVhHw9rLBs/MSz5cVFjWBsipivLnj47P7Q3x828XMZ3FmKu9rulSVjKFZIxh0BzcVmmwjOg0ZCIsteb1J4pqLQ/QiqyQ4YfzFpsVXbxN8/T5Babn4/Kc/ws9++TNs722LR1kFZ3nhcdaEpyJIRl3mqIsYOksJUcp7pldHAp2NLofvWdDp/XYClcD2p8zaC2DXNc4ow/JigaN3Fzg/jyTVTw0D7yXla1ZrRgTALIXkQgl3BeRFCdZwBkMfuzdvYJfO+SAQlYZhKcgrNomOUJc6kRWqdIM0inB6coFvXhzj1ds1Ws0WiDoaBgh879o9rNzovK84I5b7yef4TosBJqtbJFmG5WqF6dYMn372A2zvbsFwXXT0SBMwc2VMPgv3LSiHs3q2tEBbKdhcpqjzDdoqgQG6wPkszXB6eolXr06xWhdw3VAtHPFZZlviX2eqmc8cLhLxQLnDgilw8aJzIYM7IgineVXJuWZCu5UEchqnSNJUfO15WaGoa0Tc5ZHnaKno8Tx0LLrULGziDMv1RhLV09lUoLPvEMATOKdYLJeIklg9xwy6+VsUWSE7J1zXEujMe2OZJDi7imDaPh7cfoIff/xXSqnxH/7Dv/tz+Bduf4z9BPoJ9BPoJ9BPoJ/An6qT+1n0E+gn0E+gn0A/gX4CH+4E9m5+Nj0m/OQWcYER4vcUyipAdTB3MN4lKKoArRSQydQry9lqppIL5T3WOgNVYWC54HZwC4FvoqKXtyFw0DAambh5sA3bCnD4foM3rxZIogKeo0q4CLzI5FhkR080vcfRJhPgLET0+ssPTIwnNvhjw8LBspTknO048OmE9hVkLbMO66sKV+eZlMRZngE3tOD4BoLAwWAQIlplWF/FktSjxiAjPO8IalWqUWeylWVlkhCsBcLyL4ZtCX7pOSYgFF0A1RpMcRp0uzJ5a6LKNayWFZKsRhC42N4bwLCorEgk/dowrVwxucuUsQJZvmVi5HrwLEtSioRBWV6hZOq1ZkGacrEyaaz2zV9TcVGFqESzzYTztQaCf0/wTB1GEHhKA2Lq8Fwbw0GIYciFAUMWF8TfTIBfK80E/1xVFQKUCLSU4sC73r7PhQdTgFJGNzAqVEaFzm6gOS1qlNDbAnOrxf0BgTOPyYfmjAFnAt2bwXQnaAmQ2wo6cnQ5FRqxpJ0JCLv0Cu3mQgr1lCLAgN7q6OoOdVrJggcXCNqGEgLJsEKZsE00tS5Fa1XdIWEKPue10qEUowqTxvQpX5e36SYqw8KmM/F8UeGbywxpq4wFttHB0yHe5pmj4c7ExMO5jYORjhHLJn0bpqNDJ+T3HGiOiY6LETw9ZIsdP18lhYigA5wOdNNBSxd1kkAX/QH94tQb8B6k6MLAKgWOFjWenRR4fl7inAFillW6wDQw8Mm9KT57NMXuEPB0uq9ztHonkNYw6ddgQpcJ4QaoMylZrPJU7m3bYhLcEZ8wrydyz6IGzqMWX7+L8ZuXEZaliXsf3cDP/vZLPPnBp/AGQ3UTqgjrNWjmT7kQwoWaBHUWybmzzVZcycXyFNnVEVDFsoOAXmXTo8d5AiOYousUcNa0Ek2RYXm5wuH7K1xeJmg7E47rSSkei+7oU+Y5k0LTa20DF0bSLENR5RhOB7hx5yameztw/BAaybzOZYLrJDnvuWKFJt+gyFKs1wm+fvYO33zzHlnRYDAcYz6dYxAGcBxT7WJgCln88bzJGlk4kPudJYnXJabc/cDFmvVmIwnnpz/4GNOtqcB1KYpk0aXlgSsFhM8dz2937V6XXRNUauRgmWNJ9VARw9RqWejgvXV1tcHLF0e4vErg+SFc3xHYTLUGn5WiG5FzQKgM+Tn/Oa/spiLI5/1Ma7IqC+T/EUQTZsexgs1U6RA2F1WNiD7nPEfD3Q8ugTM/s4k4zbGKYtQtpEx2e2dLFhGo8KE6Y7WidzuRf3/wGub716LpKeV92QVgOCaSrMDhyQY1bDy+/xQ/+eznvFZ74Pzhfo/RH1k/gX4C/QT6CfQT+P9NoE849xdFP4F+Av0E+gn0E/jwJ7DnTe1jptEGYxd7N8fwfEvgY5pmKrFmtfBGFkyHpE6V89k2NQ2GQEy0OtZXBUy4cMwB3rzY4OI8pgIUfgAMBvQcE4To2N2dYjwaI9oUeP3qEptlImnFKm9RFPTSWhgPQxiaic0qx3qVohDgrCAr/xqOHcy3fSloY6kfE44EJQSLlmNhOgswGHhoqxbrVYbFZYqybmC6OjqjhW50CEMPo+EQGT2+UYbAdpFsSsSrQoCW+JR1DeHAgeMSOLEskAlBQhtd4HiSlqK4YHEZPabUM+im6mhzPRPz6QSm5uP1t1c4Od3A8SzxVesWS9oaeJ4lblUmDVkQlycEjzpGroMhPdactgAbVWrHRG5RquOUNC+LArmVvqMOgUBTpM4CncQPTO+1qEiug7/X+g+qX11HxzD0MJuNBTrzPFKvQTBFzUCW5pJmZgqcoC3PM4HtjuOJnsNlypIngIsSkv7upAisbBvEWYRVvMQmSmDpNe7vWPjywRj3d0Zw7QF0dxuatwPNnUiRGr3ZVbyAnq+gNwkMrYbWNWiSNZCtYdAH3ND/zSI9umfpZu5QUf+QEcJLWJgsF0XXoiHl1QhTHVSNjigtsVhlyMpKOCnTwT5dy50mqhP+WZVutnCWUqdR4k1UI5cUbwdHazA0gR0buDu2cX/Lxf5Ix9BqQMV3SJDGFQdThx14MCTlTEjHRYpGgDMVLWWWiTKDKNAg5K2pkWigS/qWuhTaNTT5zHGp43jT4PfvE3x1lmFRaWhdlq9pGAcdbk5NfHp/G4/u7GDoU5NC3E6nsILb3+tfWibwCfNLtHUhBYu8TkyDkNwX3QSYMm50rJMazw5T/MffXOGP7xPs393F3//vv8AXP/sB/MFA0uWqFFOHJhDyOvXLsknuYqj4DGigtyU6JtSrGG2xgpYt0aRLlFyU0A04wwn8yRbMcIqSDD6NYWm1lFnyfmWB3+nZBlQkmybhqiPXuewD0DTZXSG6CybxuUhSpCjqHPPdCQ7uHMAfjmC4gTo2lgbyZmi4eLFCly5QpxHiOMfJWYz//N/e4JvnxxiPLOztTjGbTmVRholtlldSP2M71IYQtKulDAJntfhBDQ6fQRXSjEnhGDt72/j406cYTEdSGqnZPnR3CM0OpHxP0s4CnbmLQC14yHOFOpk6FeDM9LWFCqbOxYkGeVri5beHohlxvRDBKITNpDgvT57f639HyUKUzl0Wptr1QPc7nx/0dlPPU/LvS0lVGzyHAsw7eTZmsiBTiMP5cr3GJs1hBgG8iToOHjlB8SZOkBU1RqMxdm/syMIddwkUBO6rJaJNjJollBoXuXRZkOO/SwjvqW7h852Lf2/fr5HXJp48eoqf/vDnQGf96h/7hPOH/91Gf4T9BPoJ9BPoJ9BP4HoCPXDuL4V+Av0E+gn0E+gn8OFPYM8JrOMWLRxfx3Bmw/Z0OPQXa4QMKWpUsAMDbmBgNPYQhDZMo5U0sR94kjA9eUd4zBSlhc2Cmggm8LiFnEAoR56Vkrp7/HgP+wcT8YG++OYU62UKzzKk6I3w2KG/OKAGQMd6WWC9ylGy7Y0JZtfEdB5iMLJRNyWSiMlIDZajI80K1G0nao4g4BbzTnQUDdOtcSlKDZIZ3SJA0uG4pug+CBz5XqHno0wbrBeZJLYJnPnajmciDG2B59CUaoMfJi8a8S9rNFkT8AhwbqEZjQDn0cjF1mwMtNb3wFkzdHiiD+Fn0ARKU1FQlg2SdYEiZebPlGQzNdVtRXjIXKKC3ERLVUO3MpPVUjemEqcMSbIEjIoEYU4KREvJnaHBdehlpoaA4Jm6FE0UItzmztQpYTN91QTOTJKWOZ3XTCWqEkRVUqjc3o7jwuU2fpveX/1awaGi5ywajLMcV4sYy9UGhlHg7s0Anz0Y4+GOhalHDcAQ1mAfxmAPMAP53B3L7PINkF6hy1bq57Uq0tOrDAYBZl1BozJXksCtnKsip4IFklquGg01AXKnigH560nayVdZdeI2ZvLccQwErpqFeQ38qHHJYGBZm3i9KPBqWeCSPXaiIwFcrcXE1PBgauPpjotbExc7Iwu2UUNrS/g+yystlWq2dNEGGA5d4xZqfpC6knNB567Q8aJCTbctZyxpelPOdV60KGpdHMqXaYcXFzl+d5rjMG5Q81w6LC3UsDu08eWTCZ7eG2E69hEMQpgOVQ2tzKmW+VXQmRrv6C1O0daJ6DRYFEe4bTLhrNPVbaBsLbR6gONlhf/+7Bz/5XkMhHP85K8/w0/+6ge4dXtXSunoZZfINtOrsqKhnOgCfdNYjtM2uADToKsJnFlMuAGSC5Trc2RZJB5jb7INZzyH7o8kXV0lBNOxgFz605+/OMbxyRol3eYa0/o2TKacu1YWYCzTwmAwgMv0s6Yhy2KkeYSdG9u4//g+BtMpLH8giWJR4HBRhLA7IfheoClTbKIcr9+v8T9+c4SjwyuMhhamEx+hzwUVesoVCCZwdj2eXyaelZpGWG7dCKzlyxPkZnSKtxVu7O/i4ZOHGE5H0LjSY7Mcc4DO9OXzEIBrfEBopgBnps357NC5kNdSq0HNEMsjOb9cSjeLrMSrV0d4+/ZUfORBGCIcDuTZwR0kZZFfPyfodFdQV2l2rnU7XPBoGllI404SWVgqKyk55OdOshx5UQl4JlRebiJssgxWGMAfjwDbRKvrkoRebRJEcY7RZIqDm/twfT43eOrpql/h4vwCRVHIc4Kz4vni85/XJmfoUunj+Dg9jxFnDe7ffYKf/MXfcDGjB84f/vca/RH2E+gn0E+gn0A/ge8n0APn/mLoJ9BPoJ9AP4F+Ah/+BPYs2zrutFaKyLj7W7c75fZ1mQ5sAP46YZenY74VYGdnIMnfcBTCNC2slhFevzzE8bslylSH0dmwNA8UyhLcVo0q3SPovHdvjv2bE2RZgTevL3B1HovXlsBZtxr4A7qVWfjXYXlZIFoxldfBdkwMxx62tgfwQkvgx+IqkfQvYR6LA1kmFg482f6epnQ/q9I76j6ytBGXLx3Q/OwqXaw0B4SztmEhTxtEKyoaSHDFXiwqDc7B5K51MNkte+uR50z98r0tuLYJXe+gaw00o4blMNVtY3s+gWU6ODpc4PIqFhet4xK60hnciu85GHoC3RYXMeqkhqvbcHRLgBZLtySuzE/CkGZLsNop9Yj8ugK9TH2KRZfAmYoPAaWGHCtL/Vi2SNBK+EzfqirAM5QaRfQoLDnkMajt9oTcdHozpUjYTF0CPwOhH0Ezf+TvF+/xtU+anyMrSmwiulwTFHmOrZmOTz8a4+O7E+yE1FLQLxvA8ucwWGhnuOgIQFk0l0doo0sgj9FJaV4tP+q1AraEs+Lh1QjL6Lal/oMubBNZCSR5i6zqkPCf0QVetnJ+ikJpBFyPJYp0ixsIPAMmyyO5WGGa4nZe1QaOEuDZaYL36wKZiocLmA7MDjcCEx/vuvh418eNsY1xSOBO4FjL4gzBPJcG6BLmnzOYQDWoVKEqIZe0Oq9FWTioapRMgiaZgujggkuLNG8RNyZWlYW36xrPzlIpCYw76lqYzNYwdEzc3Q7xk49nuLPniPrBDocww5HATILmtiwE2tOlrLdcBNqIG1hr6DBmAplOYltUE0xTp7WNqA3xzUmBXz+/wFHc4f5nT/HLf/1T3H9wW+5H5SUnyBTp9TXQVCV0TLAyQWt0DHmLyEGKA1En0MoVms0JiuUJiiKB5YVwpzswB1No7gBN3aJKIwWc2xbLJTUXhzg9i8VXLjWjJiEpE8G8LmsppPM9ai8cCS+zsC7NE9y8c4DHnzxBOB7DpCNbZ3Kbn6UUf3WdrdAKcM5wcZXg91+f4g/PTpHEOSYDB5ORD59wmYWdhtoVIJDUtaUElMCW6WFeT7zX+GzjPSmO9TSRhPn+/g7uP7qLYDyQRQfLH0Jzh2h1VzQvLFnUDEdtg+AzRkr86IWmu7uQ0kzOTmBzkaGh4iYv8ebVEV6+fIskyWG5LgbDgSzgMbHMxSFR/eiE4rbMh/cmrzd+0e3OBwZVG9ydwL8IgdM0la8kzeUYqMpgenmTpIjzHLrrwAkDBZwNTX4PgfNiGWM4nuH2nZuyG4YaIT4j1osVTo5PpITQtV24riN6njiOZLGFzyQujowmEyzW3D1T4NbBY3z5+S/6hPOH/31Gf4T9BPoJ9BPoJ9BP4P8zgR449xdEP4F+Av0E+gn0E/jwJ7BnmMYx4er32orrdi7HMzDZchGM6R8lH8kxGmu4fZew4QZG4zHSvMLh4TlePH+Pd69WqBITo8BHnbe4PEtky/nW9hCTmQdoBTy+5mQoMCLaJHj3eoHTYwWOBzMd8z0LXmAhiWtcnZVINyy+AsZjH3s3xgINTZvFgC7iOMbZ2RLrKyYBO0kojsce6qbBYpkK1LYMoK0hPmf+SBg7nQ4wmwfomP7UCHvoIC2wWVcoMrXd3LIc8UkXeXmttKAbmclkpbBg6prHRtDIEkXb4vb0CrpZwfP4GTXs7swxH4+wWCylVMzzPUkYEtAlcSbO1MnWEDA1nB+v0MYNfN2FazoCkFWtGBmh0obQ41yULHf7k8OZ0Mk2DPEAE17Rs0zoTMUDobB06KGTBDPBqAqmUhfQyvEwnUugKMntViWpv9tqTxgrnzUhTONrONdJU/X7VOr0u/dleWOFdZyIUzf0NDy+E+DxnRDbIwtD14BPtyxhm8bPxfd0VFkiFySiNar1AmZbC7QkKCQcpXOhyUpUeSlwsumY8taQ5Q3K1kCjB0hKHYuowuU6x8WyRJK1yr1s0gfONLcqgOSJo/bEc3W4tgGX5ZOWjdZwcFHqeHZZ4g/HMU43BSDubl085RNHx5M9Bx/vOrg/d7E9cuA6pqSKbaZhNfp4CR8bcKcA/yx1ArxA6ixDGW9I+ODoJmw/RGfbaJIU1SZGdV16WFYassbAqrbwOu7w+8sS314VSNtWqWkcYORouLc7wA/uT3Fv18E41KDTZ+CEMIZbMP2R0jxwdlUBrUqkJK/LV2izFVAkkq7WuJAhaxk6as3BuvHxZm3iv3+b4sV5jvnNEX7+yx/hh1/8GMPJTDQaTPPyPwzU9aNSw7yhmGCtuxaW58s901VM0zL5z4WETBzc5fItis2JlOPZ/gDWcAt6MIXmhOKsJnC2tAJa2+DifIVnz4+xoNrGcKHrJkwBqYT11PKodDUXRKhroAKG8LTpWjx4/BCPP34Ciw54w1ZwlwsxVYG2oL95I4WBdZ7g9ZtL/J//zzd4e3SJMHQwHw+xMxtjEPqyEMQBiQaC0JgPHY33vfpPI50aG01DWTNhXyPPc2RpjKZMsLc3x4NH92DS6+35GM13YAYjdJorPvG20xW4l892vcijs9iPDm4uCGRSICj6Dj746kZ2Ybx9fYgXX3+Ly6uVLAQ5Ht3WhloIoL6CQNywZCGKXwouO5IAl90JUhhIMNwiTROZHZPjvGaLopJnCoEziwOjLEdalmjoDeFNZBq0JqFqO0k3H58sEIRj3HtwB+GQux2U2mS9XOP05BRr7m7Q6cn35T5er9fi2ucCGIHzZDqVVHWcFdjdeYAff/q30DvrV//QKzU+/O82+iPsJ9BPoJ9AP4F+AtcT6IFzfyn0E+gn0E+gn0A/gQ9/AnuGrR93bN0T+S+Tch1MG/AHJkYzH52hIU5Y/ldjPAUObgfYuzFFOGIBHreH65IoPT28wvHbS1RZhyJtsFkUyBICGhMBk8uBStsx0WtwW3xoI48rnBzGUog3u2Fj754LN2ApnIF0A8TrEk3ZIXBd0RYslynirIQ3sDGauGi7EtGa2/mB+WSCIAiw2USidGARFgGvbXnIkwbLy0R0Gb5vSuEgD3g0DuD7fN0NVssMtuEKKElTJvMy5VclPqM3mURGEpwsWWOJ2Xf6CiYJmYZkcWGLwdDBjRtbCHwXq0WE4+O1QJ0g1OH7hvIHG7ooGNyBi7KpsbigeqCDB6bDTQHOkqREJynBiqVfApNU2RiDxRJqpMeZaVxJmjYClAyDn4MpZFX6Jx5aU/09XcL8fd8llpneZklaQO+wfOenJNAEeoSMBH0sD+Q/48/5F/+esJnJcCoLCLKUZqRElGZI0xgmEuxNOnx0O8S9/Qnmo0AAmMA6KjqyEl1Rw+B1V9ZoC8I2eiwqgVSSnKayoGwEyjKlznQ308h53SEtOkQpsIw1rBIgYaK5apGXrUBGpsgdcVVDwLJr8hwRBPPzqqJHm4oT30ZruziKgd+dZHh+WWBdKn+3rQN+12FvYOHjfR9P9lzcnFiSbvYHHswwgOZYkswVHzMlzATOko5W0LJJE1TrDdooRZtX0A0LpuuSJ6JKqVGhyoA6EAtxbeEw6fAvFzmeLUvEXDiwdfhOh6HTYjsAntwc4+ndGbZHhNAddEJDKwScIXR/DNML1X1cZkARoUkWaNMlUMQw6gIaHb5FLfegbnsoDR/vVx3+07MUv/42hT4Y4pf/9gv8/G8/w3g6ha4zRcxks0oYM8nflDnyeANNVnBYjmjACegVdq89L9I6qrQQ+QLl6i2y5XvUZSbJY3e8C3uwBd0ZKK1ElUupYFOkOD1b4Kuv3uPiKpPiQ9NyBN6rkkCmq3n+INekbuoycy7IWK6D2/fv4+a9e7BI6E0CZ3WPE4CjStFmG1TRFaLlAi9fneK//eY1NlmDgxu72NuaYTYewuNuBlOVjvKL17Zc9wKKucDCILEJ3TKkNLQs6bpPkSZr1EWM+XyIg9v7qjzSsuAEIxg+F5V8STgLvCfs73hfWXIMGio0VYwsWSKLl5JO9x3uMHFEuVIVFS4vVrg4W8giGp9ITFxzx0SW5wL9WUIpxy3PqlouAXq8lXNe7YXgoh6fI1ws4n0tifFWHQN3oDAhzUccgTNTzindz3y0MF2ud2g1DeuowOvXV/D8AZ48vYvRlKWFmuxI2Kw3OD05R5ok8DwPvufJczLLM5WC75hO1+UZXXARrW4wG9/Gjz75BXQ4v/qHf/zHf/fh/+u2P8J+Av0E+gn0E+gn0E9A/nuiH0M/gX4C/QT6CfQT6CfwwU9AHM6EqdwmLtvl9U48zsHIhD9wJN1GZQXduZbRYDg2MN/xMdsdYGt3gvFkKCB2ebXB5ckK8arC5UmG06MYaUT/snIhMxVKdyiBp+vTw+qizBpcnWWo2xazmzZuPQ4x2w7RNSauznNcHEco4gaOqTzDBFRVV0OzG/ghIWorW867mmlWH4ZuIWLpHQvaRJlgw7FcZExMnyvgTG5FCEPou7U9koTvxfkSm3WKQRBiNhnL1vXFci3b5jkUpoUJVqhQKAr6g0llFVdUAEyDT/e1C/FIc2s9QdnR4QWuLlNJEnI3u+tqGNB97Ts0jqDWdUkVlmkOu9bgdibMjmlOTb4IjgQks5iPoFZIktJrkMmKTkN4s9Jg8D1tV82K4Pm74kD6qpl25O/jMTHRTmDMJKTnUc1gCZC+7hqTlCzB8Pfb8OnEpn9Y1BB0QqvSNvk1vn/HEG8lLtiizKBVGwztHA/3fTy9v4W9OYEzNRwKetdphjbOobEEMFPleYZmoGWisyxRk3wRzjF5WShXc0Yf97U2Y522WK1brGNCZqBuCeIVECcwdAU4d6AVRoCzzYJLQ4Bp27FET/mtCcAb08frdYt/ep/gzapC2nI2gKcBEx24O7Lx9CDEo10X20Omwk0EIyZ1B5DmSoJXzoHvL17fFlTU8FrpWLaYZGgTFiOyvI16FAMNndN0UbMssjWRtjbOMg0vrwr88TLHWdFAdzUp5vTMFjMf8v6f3hvh9k6AwK5hsaSSSXzTR2uF0LwhzGCoVChUSCQrVJtLaEUEs6tgMDFbFGjyAnWtoXMGWNU2vjpK8X/9McJZ4ePJDz/Cv/n7n+Kjp7flum876iV4rrlQQJjfoioz5PFagDPnRxDLhR2D7mC6KGTdgjNhSeIGTXSMcnmIitDb9uAM5rCCGTRnCGgWuobKC5blxTg6vsQ//+6VAGfqV0yDaXje5/qfijAJg5neJzRtK5i2ia2dbdy8dx/z3T21CGZQX8HPwnNSAFWOJo+Rr5Y4OzrG19+8xVcvTlDDwa2bN7G7PcPAVwV4smBjs+iU9wT3B/BetAQQyyXGe47+8raRYtXVaok4WsHQKuzuTLF/aw8uyzZtR8oLCdapj5GUNA3X9Ja3fA1TEuqaVqOpUhTZGkWyRlcXcC1Tdi7Qcc4U+GaV4OpqjShO5RnoOCxNNZUfP2ca3ITN55/sSuA9Xsl9xPtdQD11L1zI6aBUJFJ8WsmzgKWHXPCjcqioWPqZI8oyZFVBFI6WC19cATN0bOIaL15cyvt/9PQOJryvPRbHNojWG5ydXMiz1/d9gc4cWFkUqOiipuoFjRQeEmSXXYvJ4AA/+uSXMDS3B84f/Lca/QH2E+gn0E+gn0A/gT9NoAfO/dXQT6CfQD+BfgL9BD78CewNJu6xJEhLBQ9hQMqgCJzpbWZZH5N4VVEjuirkx/HcwK0HQ9z7aBc7e2M0XYU8YymZjnTV4PkfLvHNV+co8locyEzb1kygZjU8j+V/VFY02CwLJITSBjC5YeDux2PcebAvr/Pym3O8+uYKm/Mclq5jPHVxcGcLw5mLooqQZhtJXWudwT400VwwrUeoJyCW6UFuX+8M8TOnUSkAk1/8PVQmzOYjgadnJytkcYbxKMR8PhVYuFhssFoxnddiMqU/2oVhNIg2JdbLFlXeStmbQB26oQNVoEUn73gYCsy5vFBJawHc1FsQTPsWPN9Ao7XYFLUkc6mGHpomfCaWO4JsBbVU007qFAAAIABJREFUoloJNgi4WFAmCWFyNAGjhhwrATEXDFzPhR96As2UH1apEAhXTdFlkI0SPinXsygKBBi38s8J8Yid+R58XVF2UCBMWQQTrvx819v1CZypEyB05ufh+W0Jfhv6l2OYVYI72w4+fzzDwY4Dz2HtIeOdLRoqMhLKl6lUKCXxS30CYVpR1AK+qB/g61U1wM7HqAY2ZYdN1uFiWWO95rlWM5VAcdfJ3Fhc51j86uAIcNbgOboAb11nZryBw/Qoiw7zGpXh45uLDv/19QbHaS1lgbbeIdSAXRN4OHHwdH+I21s2RgFnrMMfhcpvS5hHsEwseV0C10pKuwA6FsFRC9IAeYUmq1AkFVL6p/NGIHkDBylsnJcmXi4rfH0a4ySt0DoGPN+EawOu3mJ/ZOLLjyb4wb0QI5/YspR7lclWSc8SaDoBNC+Ablpo8gTV6gJltILelHB1DQavmyJHnRUoGxOZHuDdusVvXi/xu6Ma2/ef4H/5336Jp58/hBe4KrGtc2YsEKUihJcBFzZK1BX905VapCCQLAuB7abNskQDbctrIINWx+iyc7TxGdqc2x1MGN4QhjeB5lA1Qe90gYbp4yzG+8Nz/PqfnuNikcN2QrkWBTpL0rgV0Gw7lriJeR6rJsdgGODRR49x+/4DeMMRdNNGx8/L24aFeXUqmoqmKJCvY3z7zWv8yx9e4PBsBcMJsbO7g/l0DNtiYppFpLyfDfEde64H2/Hg2Lz3LTGJMK3Lv2mbCqvVCudn9BavEQY27tzdx8GtfYSDEBqLI3kMLAwE7yFNHgKyZiS7SXQFxTWmsAt0TQ40pcyVixicKRdmyqJCFFFlcYmT03NRygzCEXzPl6R+VRXybynXD+C4nty79NfnXOzoqM5QRYe80VkqyIUBXq/ifxbYXEtxaVqUiNNMgHNW16i6BjV3pNAfz50Bpok4bfDyxaXocB48uqlKXIe+PDuYcL48vxB/Pp8ZrqPc33VD+J0jy1IBzwYd2bZB0zeG4Q188enfwda8X/37PuH84X+30R9hP4F+Av0E+gn0E7ieQA+c+0uhn0A/gX4C/QT6CXz4E9gbzNzjMm9Q5bWqoWPCL9ARTCz4I1uK+Ah6uP3/6iTB5iqD7WjYu+Xg4OEAO3sjTOZDSc5Rf7FZ5vjmD+d48fW5QMjxaARDs0UbQaAxnvpS/hdFqZQGsjBN3Mr7Fu5/OsXte3voWhOvv7nAyz+cYXWVqUSqpSEYW9i+McBsy4emVar4jzwvL5Hn1BoQPnIrPVOv3DJOQEQgK9QEXa2hyivUJXUbVH2EoGHi/GSFJMqUz3UewvOBTZTh6iqXdOBsTk1GgOkswCAcoqsdLE5TvPn2HMvVWrzN9FO7ls2aMxRZhSQpUJT8TEo7QbDLL+oebJe0sEPBEsCmE2/x0DYwsA0pX6NWgpCPCWMmIVm4xc/B7fPc/s40L+Evk40Ev/z9/GcsC6N6hOlo/hlHPM5Ku6HRKSy/r0UtvmYFlPk6zFITXlOVwc9IqMbXZIKVCUnhdwKsCCB1SbTyfZSBoxPYTTBvsnWybRAvLpEuFziY2fjhkxn25wYCq5QUqEbfMYvOsoZab5QJAWYnSVoWvRHAx1mFksVsMCTZvMlq1IaLSrNxuWYxYY4kbtEU125tamA0JplNeJYG22rhWK34mwmd6W5myR/Tz1wcMGyWRgJ0J+eahz+c1fivryOcZw10S4dnAiOtxQ46PBwSOAfYGQO+1yIY2Ao4B77SOhCi83xJAaAuqVRel1Q5tISzWYE6KaFV1FFACg+pBClaEwVcrBoLLxclvjpPcZZXKKll5oKPb8ExGkw9HQ/2fHx+b4C72wYco5R6QoJg3XLRsWRSs9FQ2WA5MIcD6F2FdnVJCblA5q4oYOmG3EeSmE1bnMYG/nBEyF1jcGMPP/rrL/DxX3yK8XwiELQVJmoIaJWywO+94pK7Bwhn60zgdhZtJJHuhgOYjPmTTxPyZku0yQW0fIm2TOV+0Gwf/mgLpsuFKl1K/LoiQpkleHd0id/+7jXOLjOYliewmUle6iWoaGBqltedOJ0N3vcxHEfHw8cPsXvrNkyH/mZTfRGWVhnqbI06j9AwgR+X+PqrV/jdH18iKToMJ3NM5zMEniu6Fb4mF2d4TfPeCMMQAXUhFhPKqiSzrrjbI0dZ5Nhs1lgvF6ibAvPZAHfuHmBrb0c+Y8EFmM6E5Q5ED8Ibi8856kB4//J+4X1VFRmSzQJ5spbiUc+14dhMfjeomfbnM6LqcHhyiecvXiFNSnheKDA8DDx4TCxzoUjS2Nx10EiaWHaSOBZCn9oL5aBmilnKR6tCYDMXrfg5cqpBcgLnHEmeI69rlF0jZYGwdPE5t5qOJK3x9t0VNM3Grdv7mMwHmEwGcG0LaRzj4vxClEa8AJgOZ+miSoprWK6WuFpcwrQN+EMu1ugI3F38+JN/DdsIfvXv/+EfeqXGh//9Rn+E/QT6CfQT6CfQT+D6e8p+EP0E+gn0E+gn0E+gn8CHPoG9G3emx4RQJdUGLIFjws/v4I50uANCWQ+6ZgpoXp6myDe1BG/9kYHB1MJ47uHg9gTbO0wJWijzGm+/PceLZ6eI1q2k8UyDwHmFsiowmYUYjwMsVzGWV6pYkO873LZw48EA890RDFg4P4zx/sUCSaQSfAS3ukFI5GC+Q9DhwrToOK6QE8wQ8DQKflLJQEMI/bKaOJENAYJt1YoTta0JJG1RbmRZjcVlLMWB3Eo/Gju4cdOF4zLlnGK9bhCGFm7eGmB3d4L5dI4i1fDtV+f49vmZAKitbR/zrRFMzmmZ4Op8hTQtJMVIIKxSw0zXdmJhsGxdwKYkHumFRYfAMeASpPH30d/LbfK2LbCfryHaDAJjSRRTb8Ct/qpEjbNh0lhcrExHy3GT6RDCWnAInFoFpenvJXQi9GLxmGsTcLF0jJFQ8mLCZuozrgEZgbV1DaMpVWDS1KSOw1bJXvkcygFOOFlXNeLVEpvLJbaGFj57NMOdbRuBnknyWetqOUa96qAxmU6PccnrzkSrW8hqIC5a5CwHbDUUHSvoLLSajaxscLWIEEUF6qJjDx07F8nEYGuAx2SwRaVGB8/RwN3+LHS0pUSRUI7XWiO6FRgWqs7CZdrhn48K/Mtxjk2tweCCANOXaHHfN/Hp3MGdiY6RV8NxO9HMBHRSB1QYMOHcoKlKtCWL3qhAZ5KVwyCcrFAmGeqEJX6aAOc0b6XocN3YuCgtvN80eLEocJJUKJiCd7h4QRhnwO0aHExdfP5ogo/2HcwD3ntUE/Dj29BNR1LCTILz1NOzazg2TH6QPIZGqFiwNI+gXyVca0L7GPjNqxS/fZOgsEP86G++xF/+4kvMtuYC0fk6TCMTYvLe5+IHv3ieOUMBzjVBdoS22KDKU4GMdDRrlqtAfFOIQ7qKToFiBRNc6OAHd+B4I+hOKMCzzlPU2QZ5luDsIsLz11dYbOj7dWAx3cx0vmWq+5U3D69RPjQ0qiMyDEc+Hn/0GFu7u+Jt1phwvgbOhN5ttkSZqB0Mm3WJr75+g6+fvRFQP9/ew2Q2Fec5L2EuQhGQElbzvmJRJoG3aRKafre4Q61OhjSJpbg0jiO0bYntbRbp3cTW7o64p6tWk7JAiylnJrll4Ul5sCXlLyesEdVIGi2QUafBYkXLhOeyoNOSe7mFgaJs8O7wBM+fv5KFLM8bIvBDhEFwvSBEAP9duWEn9yiVGXyuEDpLIvz6nue1w+dAmReyM0FKUOtWgPMmyRClqeg08rZBxzSyY4EZfgLnvGhxcrZG3eiYb00xnQ2xtTUVXz1VGhdn51guV/I8J3B2HPVs4Szpdo/ijfz7xQ1c0XRYxgw//uTv4JhhD5w/9O80+uPrJ9BPoJ9AP4F+Av/TBPqEc3859BPoJ9BPoJ9AP4EPfwJ7dx7tHhMS1gXTuC24kdoMAHesQfdacfzSqXx5nCC6yNGp0K9AO0IDJzBwcGuA/ZtjDETnoGO9XOHw7SXOjmsYuicQheVaZCKjsUpMr1cs2ypVoVXZwhnoGO858IeEFA7SVS3Q+bvkNVPYhMm6CYQjGzs3RlLQ14IpQAVbqfXIEjpDCYxYLGYJ/CF4ZfKU5VZtzdysLrC5rTUkUYkkohqCqgVT0tMffRxia6/Deh3h6JDgxsT+fojJdADPDrE8L/Hs98c4P9rADxzcvD2R7fTcf/7+1RFOj69E70FAJqlhsRHQ69uqxLFFD61yKDM5TMDFYjulhqBn2hB1hU3YZVkCmgkvv4PORNdMGktyWp0OSSoWZSWJSMJB9fsb+K4jAIvvQTjOZK9ScrBUTIPnsigxEIjcMNnIAr+OWgGVZuarExzxM6mEdCXHxM8uBYQdk8OcM4+TbuJK0o6r5RqeqeHB/gj3tz2EeoomW8PSalGIGASz145mAjUWAtaahbw1kNQactBtDJSaCdsLUZUdVldrxKsYNTUVhLstgTMT3J1oMOhr9hwW6mkYeAZswn0dkhr1HFfSyFQN1OTBjo9cs/H6IsFv3yZ4seiQaYYqWWwbTHQNP9h28dmuhS27RGDTw63BoRJl4MMNPJU8b2vUWYYqZfmdUmvodGjbJqqmRkGHM7UhdE2z8LDUsKktnBQWnq9aPDvLBTaXdBM7hHQafAcI7Q4jQ8PjgzF+9GSKg6kGR8+kZI7JcxYGakyF030tiyxK70KNh0Go35ZAyTelVoJwlmaHAJU5wOGyxX/87QLPL2s8/OQe/tX/+kt89OlHUjLHc8wb1WBamEV5rQ6NXnGmaA2V1Cco7ehoLpZo85WknWHw8/DP8EeS/RJttka5PpbfI8WVkmKnY9mWRDvvBwLnMt0gixNcrgocXWaIC17/TB3zGlficuojRBdR0RPOBG8Fx9awd2OO+w/vYzSZCnDWWZ4niewWGjUVxRpltMR6scHp2QZ/fPYer9+eivN4a3sbw9FYLexw8cWlz5z6C94fqlxT1DR8AohHnjsYGBzPsIk2iOJEnmsdKuzvz/Dg4W3Md3ZguQE004NuK6UGZ9hVVGWU118NOqpn6lL8zVVJv3wkaWe+PneLOJ4PwyaYNZCkBd69fY+XL1/LAlk4mCAMhqL6UCC5heU412l0XRZCqqpEWRa0FcnuBl4bslCh0yPdyH3OH6mx4Y6HrKikLHAdJ0iKDBkXZgicXZudrLIgVDcaFssUedHADzyMZ0Ps7m5hNAxR5IUCzoul7I6QRQLHFWCvCgr5bGIBagnTtiRBrXcj/PjTv4Nnhr/6P/qE84f/3UZ/hP0E+gn0E+gn0E/gegI9cO4vhX4C/QT6CfQT6Cfw4U9gzx1Yx4QWHWEuQ7cmMN71Md13UWu5SjW2FtaXGVYnOcpIaLPyjxodNKOD47EYkAlS5RseBPSuAhdnBbKU7lWIEmM4DiRNmKU5qrJRyUwWp2UVYLUIZyYGY1+2iudJg/PDCAUjry0DlQo4M2FJ8GXZBrZ2qPQYQrc6LNcRLi8jZHmjCsZ0sjZuj+c2dqWnJjsigHT4P9Trph3ylCBWRf1u3Z7hy5/ewb1HDixXpRdXSzqGHRi6jSjKcHIU4eqsQJ3R4ax648YTF7fv7MPUTRy/PcPqciNQVxKZTBwTWV3rJwQU8xi4bZ9qCmoqGLjVCG51KfCjP1YczqrHUWBOlqbXEIxAyobnewKEqb/4rkRQEqNSvMfUsALU3J5PtYYA57qSAkJRFTAhqxvihmYCMvADgVeEVPw53dsEbKIAaFiUmKOgCqPrEIaBqAYIrVlORmjO8kXCa/7e9WaD1XKDaLWB0VS4Nbex5bcwmxyhY8A2eL0ROPG1IVv6qdKoYKKEhYJebstFazloNB1VA6wXEdbnGzQ5FwwgqWWbs23phm7hGEDo6giZDvZ1DKik4PjbRq5hgnf+mBeFpGB1d4BVpeOrwyX++fUGbzdATo2JAYxtDbfHNj6e27gftphaFUa+gSC0YHv8cq8XElqBhnWeo8qor1CljLyRmDSuWZCYVegKLnYAVWsg7RwsGxt/OK/xT4epeKNLHTAdXfzEAd3NZouJ2+HjWyN8/mCOg5kLz6DfN4emq/Stuo6YOubFRCisyiMptu6KRJzJOlUfXGipqZI2UVtDXOYGfvdmiV//v+y9abNc53mud6956nnPmEEQIAGR4qTJGiwf2eckrpNKpfIhlXzJD8gnl8sul+v8BP2cVOXbqUpylFiWjylKIkWKBDFjTz2uXvOcup+3QSt/AVqQdwEC9u7u9fRay63rvd/r/jLC4Opb+Ov/8b/F2+/chuVoaDWmpHXxIFNPIWlhcTcrB7Ba2lDnrtZVKOI50tVL1EUMx/Xhj/akGJDnCJocXZmgjheo0rWoVAiZTRbpWY66GF9B14KKlBRn8whPXkZIKrXIwHQzgS8PkQsefAWy+FIqnc5sNsD160eYzibwBwOYrq/cyXydNSF/ii7boIq3mM83+P0fnuOzL18ijEp4wQCex+vMED3FZDwRbYdKN++KO5mel8TzLtnP16BpyLIcm20o+oi8yKTc8e7dG7h77xbG0ykcljeyLNAKoGmu6CzEyVykaMtcChdloaLKoWs1TKNFyzQ2U8mvdkXwuuPyQk3lRYlnz1/iiy8eoqk1jEb7sCzek/h6lE6DQ+L1z9mrHQhcMFI7Dwjrea1yse3VwhevUy4wVRUXe9QXlUebKEaUZyrhTB2Gy2JKPr6JutURRvQxV+K+H44HOD45xHQyFv3HarFAuF7LAiBfG+9R9KXzvpNlCYqKqeoGjueJG1rvhvjgwc/gWsOf/+N/+k+9UuP1/7zRH2E/gX4C/QT6CfQT2H2W7AfRT6CfQD+BfgL9BPoJvO4TOLFc7ZScSsAEQS2B27GHoxsBbF8TVUWyqbCZ50hDpvKoiVAqB8KDpq2hWR28gJDDQFm0mE0CjEceFpcxVstUaKs3NHBwOJJSPSos+Bjcvk4FRxTmKNsKTqDDH1qYzFRh2GoeIdlWYAdbUzCau+Ne4kPW4AU2RhMX7tCA5eqy9XyzTQSIEPIQjFP7oCLZhDHUTKhiOQLnKutQZvx3DZ6n4f79I3zvB7dxcNKiaBYCltrahW3soyktPH16iT98fobL81SSrEx0j0eOJF/F3ZzUSLYJmrIEebFKMTNpa8IUPYFSEhCiMUGplAGGwDjxO0spGou9pPVPALAhSg4FE19pOaQoj9BcOCAfk+libqDXlMM1L6TQj3BOlQEqxcYrYMj//sfFXoRPTKZTy8Evvk4B1Y7yr/K1UAFAWM1/C3wfnuer17NLSpN4Mj1J2BTHqXxtwxhZlEhl2izQsTfUMfJMWDqPjXBWfREoM8mpWQ46gi3ahk0mYU3xztZVg+1qi3AeoisaWHR6S7mf+iJY9mwNgaMhcJWOwvcMUWyYu/I4WYTgcRDKmQ4Kw8d50uF3zzb4/csY81xDo+twtA6HvoG3jwPcP7BwzasxsSoMXMDla7dZoklPNt8XJopb1EUh0LmreFwaapYfSvhbJXMVsHWRdQ7OUg1fXeb49CzDk7BCLJYJXXQujmMIcB45wPHYxIdvHuD+jQlGvjqP1EJFK+eLrGCweq0ktOR5ICss4muuM6ouUhj0yMiMddRagE0T4POLCr99msLaO8EHP/ou7r/7NoZjFrx1MCxH3gNY9AIrwMtzo2MJ4K6skj5npn35/U0ZoYjmKOKNnF+OF0hxoC7nb4UmDZGtLwSA2/w7aikcB5bjoiV8ZLFdzXtKgzQpcLpI8PwiQVQw7e1Lil4pPJRzXHYDNIT8vL4rHBxMcPPmCUajAQymjwlhbV4LLao0QpWEMAi+qwpnZ2v86pOHePxyA8tm2d0QjqsWVMSH7PsCtSX5zyT3Dq4zzc/n59/TYa6UFEwPM63bIC9ySZ3funmM229cx2gygeUPJU0One5nClp0gb1NXch7J0ZsFgNW6mdZZsl/4/YDg6tzO7UNU9y8houqwvnFAs+enqKuqI4ZiiqIQxepDV3rsoBERQ/97mohQu2eUKlm3idUWpsFnyXyLBPgLAtU/L2l+7mShPM6ihBRU2Qa6CwLLZUcXJxiAWvRIopzuReMJkOcXDkW4EwNT0yn9WaDouA2GJXU5j2eqeYsz2RmvC17gYeOPmuM8cH9fwfbDHrg/Lp/0uiPr59AP4F+Av0E+gn80QT6hHN/OvQT6CfQT6CfQD+B138CJ65vnEp5FF3KAjA7jA8dnNwaYDB0xKG8PE+RhPQfq3SzpG81td2c0Jm+2mBowXMtpFGNyWiIw4MhNpsY5+dblHWJYGLg8GSEttIxP00EePqBi6KoEC4TKbEyXQ2mo2E0deF6BuJtjmhdokzIrxi/JF6RqLDCQUzJ2Rr8kYm9oyHcwJGUXrhNUbCUThLCKiZM4EJAQ+BsUAdStSjTFkXKhKyG8UjHnbsz3H/nBIdXiKxCxFGOPPGgtXsocxPPn87x+NEF1utUYNx0GmB/jzoKliUmiMNMVBEEqgwVM7FMkMhiL4fwjOiKMyPE26kzFAhqVDGiacp2eB5bzRRk1wmUpg6CP88H4Pe2XS0uVL5XpmGJm1eAM4Odsl2+FBBWVaoIkvDpVSkg/4JwmU5cAiGCRSkdJEDjFnt5barIkK+figm+BoI3VTAI8bK6/FlNPS6fOCsyWXygRiLLSylNo8d6u4kRb3L4lo7DPRsDqi74IywvIwylbFszBBjaLDij81VKFjUpaaMGhYlWqjTidcyYMEwm1Qk4dXqaDfi2rjQUApuZEtfh8O9cC55jCuSr6wJNtUvVaxa2nYOnEfDJky0eXqZIWpUa9rUO1+ievjnCW4cGjpwKI4slkw1sSxU5Eu7yTFQ64wZtVcoiA3merluSrI/Teqc34blqobMChK2Dr5Yl/vVRiK8uU8R8ox0NrmfBpU5jB80PRxbunAzx3p0DXNv3ZF6WT6jK9DCfL4cIsJscbboF49PyzrCkUpzNGdq2kPePELzINWQI8Cg08MnLBstmgA9//B382Z+/B9d3RL1CKGnaHjTbY6xX6SSaUsAwwaTyuxsqpWw76npqCvFy05HclAV0ajOohnFMAcLldoV0eQmtKTEY+Gq1iDoW10FX0m0do62U+zpOSpzNU5yuCkQlFxzoMVb+X1VhSGyrEuu8QjzXxPHxHq5cPYI/8HbXN3USvJIqFEmIPFzDklLHFk9erPCLX32J02WG6d4B/MCX5L/sFvC4qKTSy/xiQlixWl5jSj/Di0+c3bvFH4ldawayPEVVJLh+7QC3b19DMBqqGZouNJZoUiGicR4qfazAOUsVec7kMmMOoKMGhdeBQeDcoeX5Sm3JDgQvlxtcnC9QZNTy8P1Rzmb1yuibVsB5x8nVMhsXPHZln5IQ3yXjuSAVb7cCgOumUgtNTI63tdw/F5sNtnmJmkoV20JjUJ+ki1ajaQ3x7ycsgJ2OcXLtRIAzF1byLMVms8Jms5EFNSpKCJyZcOb9iM/B9DjLHwWSGxO89/ZPYRk9cH79P2r0R9hPoJ9AP4F+Av0E/m0CPXDuz4Z+Av0E+gn0E+gn8PpP4GQwck4JVJhwa0gsNWB26OPoKhN6LVaEcSEBjyde4ihM1JZ5E3B8Ha7PVGADm5oGk8C5wmjgS8EenbXn5xts4hDeWMP+YYCm0rE8L2BbLoYjD1VZY72MJJXo+iZygmdHJabrokUaNShiAhoF+Ohi5uPKVn/CFr2DbmnwxxamBwG8kS9Jvc1yi3RbSkLSC0y4LuESFRY2vQEo0kqKEOOwkONxHCAY6Dg68fDR967i6rUAL1+s8a+/WuLpo5SBRFETEH+x+Ms0CXmYjKY32IBBPzN02IYl8Fh66VgCxxQuE84Gi/taVKIDUBoLcfFSC0HQJbRf5bFpW2VSmCCJYNh3XLg7jzJVAi1qGBYBtaXK+1j8VRQyS3G67goGCZLoT2UBoet6AopFUSBb7lXBn2gYqFNmslmUKEBBaMnUM5UCdNs6DoLAFVBdZExpdirl7HqydZ+vVRKTPL62QUmIaHIrfSdqjXCzlRSwwwI/i+8jk9IEw744tvl6dCZ8PVd0Ha5locpz5DFhZoY0YrFaiqaoYTQgvoVL2Gzq8mXpLIHsMB06GAV0X7MQkU5nFrDRP014Xe+S3xXSWsemcfAkMvCrxwkezVO0hLoGMDaAuzMP37s7wZ19DRMzx8Dm+0UvrQL1fO30+ko5G1PwVblLj/O9JAi00bYGNtsMYVyg7CzkuoeLwsDnixy/fZnhMqmgW0ql4fsOhh5VGg18s8LtkzE+fPs67lwZIDAqAbX2YArTHYp2gb5fVAm0moqGBFUSockLaHUnwWfL1GCxCM+2URUt4k2Jy1jH//NlgeflEB/89EN858fvYv9oT95T/gzzpizbY8IcVDTwLGTxX8mFC5ZRGrCYYLboDeaCAWPppXJFt3SxM6XPf6AnnfqIGEXCa3AjgHg0GYnXVy0S6dCY3k0TtFmBrjEQxRWeX0R4ucyRt0xJO6J74SKILJJQGcFCyzJH4Fq4dfMqbty4iuF4CMOxpASTmhZDa6C1LHFM0eQx2jxHmuR4+HSJ//OXX+NslUsyt+0I6WtRrQw8X85zLvj4vq/OQfGecz1BpYzVzYYwWvnLSXY5FxbhNU2Be3dv4u6bN2A6FqgYZ3miOxhDt3yVRhZAzUUvpsYrdX6nCaqqkH+iZ91mulzlyoGWLnXlUycgXsxXOHs5R7Tl35nQDEsWZ0Srw5LU3e4Eutx5P1FpbHUf4X2GLngqdPjFtHWaJoii6JudEEwhc95pXmAdxciaFprjQXddNKYGjQtOliug+/xijdUmxN7BHq5ev4LpdCzzK4scZ6enePHimdxPxuMRgsAXqJ1xBwCoGbLgeq6AZ9feF+BsG8HP/+Ef/7FXarz+nzf6I+wn0E+gn0A/gX4C6iNVP4d+Av0E+gn0E+gn0E/gtZ/AyXQ/OH0FJhg2HYwcTPZdcbrSG7yeM+VBTHV1AAAgAElEQVQLUT2M9104QYu6KxCMmOw1sV5tsbnMoTe6aAzauhUX6sH+FJbl4vw8xCbaYDQzYHsa4rjGNmSiT4frMPWrIY0IXTpMZy6CYSDgNU5TxFGJrjJgwCbHkhSupPIqwrDdxxVNeZ0JYIOxg9H+AP7QFkjDorA0rWSLfBBYmIwDgadl1mC1SBGvMzQlVRCEx0xVdvADE28/OMRsZuPliyUefR1hNWfaWBNoTLUBQTK3wdPd6ruGKB1ouLBYcCfgXXmZWVJHYEQAZFJDItvxK0lzv0ofSqrZYMnXTmfB9PGuuIwaC4I2gmICHRGE7Jy2dGFTe0FgKGWC9S7RvdtGL77bnWNZgqUWk9D0uqqUJv/9VaKTyUPOS7K4uwQvgVFDp6wkolkuqArVahaRaTpGg4GUDfL56ZGu+Rq6DqWoMqgCsVAyvb7ZymOLqmAHJQkOmRK2bTpeVYmkZqrkPNPnTA1nW0LVBmanI90mSCMC1haWpsHqWgHOQ9eQckCmmn2CW/7OhQWbSXY6spW2hY8rWuGqRpGVCNMGZ5mBr0LgX54meBkynasJyN6zOrxz6OJ7d0a4Pm7hIYVvsTzTEMcy3ysmpeuSDl6mjRuVZHcscFhilG4I34AwqjCPGixyDecp8Hjb4HHY4DKr0bDokElsajQCF4FjwDdq7PuNFAU+eOMI+yOmQFu59ixnICWBHVcmTOosYjRxCL2m15me9Q5aWkDLec2U3xTCVZ2NVazh68scT2Md/vUbePfPPsKte2/AoQdcHC/UsrBk00THFC9VOUWBMk3kcQgaLZeO5AF03RRgyfNAA9UxdANTB0GX90730ZZSBLhdXSLerKUwcDrj/YBajU5UM6hzFNsQRZpD62xEcYtnZ1u8WCRIqO2xlKOckJZwkucgQWxTZRj6Dr51/23cuE3AyyJCqcZT/6d30JoUXUnYnKCIIlyeL/DFV2f43VdzpLWN8d5MHPBtU8riBxc4uAuB57XsPDANKbbj77z2eJ+TgsO6lmub/50qCip3wm2Iti3x1r2buHvnOmzXgkb3ueNDNx3x1HNxgulw3rKodJG/4XNxN0JVyn2C1xZL9kSaUpfiyOY9Roou0xSXp3O8eHaG1SoltoXnBwiGAznvuAjHe6PcLwibuXDAe01dyUIiF3T4/hJGUwMiF8NOk5NnudoNwcLQqsRWlBoxEi5GEVITvPPmxkUh0wF0B6enS8wXK+wdTnHtBoEzixctVEWJ5WKBy8tzpGksYHk4HAhnj+iGjiO59xBCe4GPkX8F7z/4C5i63wPn1/6jRn+A/QT6CfQT6CfQT+DfJtAD5/5s6CfQT6CfQD+BfgKv/wROxvveKSEN/2PYOsbUWfimpGWZDIw2JbK0g2nruH5vgsPrDhpu0B/Q+2rg4mWIs6cpukLHZGiLMxidDs/3BURcXkZYrTeY7bNErcRinSIvmBI2EHiOQFyqM+qKJWABTk72BdxdXG4ECtMZ7RiWFGKVTHdWlUDttiaYVEVmVEtwq7rlmvDGNoZTBcwJp/Oc4LSWNPJw4MJ3fSkyPH8ZIlpnMAk+CWMJTpkGNjUcHQ9A9rNYhFgvmShlYpnQSykkDL2DYRCsmxh4hMw7JgMCU0JCXaC0qAA6Qji17Z3/IcDjcdBdzGJBpbowZLs5/010Fw61EnStKjgkSgumoSXRTSuBJslixzGVY3nnQ+EMvklOE34ybVxW3xShyTGIk5YxS6XaIPgmaCpKpnQBl/oOh0noTkEspju7Vv4uEECpUt4EcYHnCdRtqKxg8pwyg6aVhDOXCZqyQZZSC8DiN6Vhabp6B0NZlEgFg6281SYd0pU4fekirgnAWSyZN0jDRBLSpkY5hQa76+AzjexpGA8tjAaqbM8TfYkp6gvTUAsJhG1M5yoFBNPbNRZhjsfrCp+vGvzmLMc8I0jU4XQtrvrAB1c9vH9jgEOvgtUm8C1CMhu2R5UBUOU1yqxElTP9SiBsiZdWMw0aP+T8TtMO2ww4Czt8vajwaF3iWVJjVQE1z1WqNBz6gy34rg3PBEZ2hdsHDt65OcENKmJsXncG3MAXgM/STJ4EumsKeK2TCAaN13xTyhpIchhMuxYV8jiTAs2ksXBG4DwvYB0e4N733sX1t+5iMN2T2fNxZWMDPb9MgjO+TGdzxfOezl0dpjeA7Q5FESGskuWTVQFNYyGjSkJ31HrQRc7kcFeK13l5cYpwuYBrW5jNpqLW4TUxnQxhaQ3yaIs85kKHgzCu8ew0xOmSDmdaKKhjYNLZ3KkglI6mq3NMhx6+/e13cO3WLVF0ULYh5XmyEkRvdYIuDyX5nYZbfPXlC3zy6VO8nCfQ7QCj2QyuTw0Nr02m4xVw5nlNPzOvG54vLAyk/oGLMEz8q9S/uo55b6FWYhNuZQ7vffsevnX/tpSiinLEdkSlwSC4yEB0E41Gvzcdy6q0k8/B64v3HabnLe6C4PWTpwLweZ3z3lxmGRbnCzx/do7Tc5byGRgMVXqY560s+LC8k7oK15WdDwTbnDdTy7wGiLm580OSxp3S4lgGdRcN0jRDXpTIihxREmOzjRFmGWrdgOk5cr5xziyT1HUHL14ucX65xP7RFNdunmA6ncriIe/h4XqDxXKOzWYt56X4tQ1Ddk1EcYwsSwXYD0ZD7E9v4cN3/hKW7v/87//hH/qE8+v/eaM/wn4C/QT6CfQT6CfwTfClH0U/gX4C/QT6CfQT6Cfwek/gxBpopwwIegMDw7ENT2AzQSHzeDryvEWSlJJOfOPBFDfeCqCZBcoql4I0wtiL5ynaQsf+eArbcLCYx5KYu3HjCKtNgsvLNfb2XMRJjrN5JGBoNPZwsDcR6HF5tsRqsUXgB7h2/UB0AJcXG1yeEUgRmCrdBHf7i9O1pYNZYy+Z8jpT/WAb5DsCP02nxXjfx97BBI7L9HCGSsq9NLhWgCo38PL5RtzRhLnUVbBkUNKAeisKW4K3PG9QV0Q1TBcb35TkMY1NIE0f8YD+XVspNVj6BUJBgmsBwwo8s2BQ2DO3/RNztdzq3qCqWnGwKtezKjB7VShI6MVjkyQ0ANvk8zDpzJQy+/SUa1agKpGWgDCCcAO26AA6URAoqat6HFECiI+ZsItJ3Ea21L+CzXxsm75pln0RsrWdgCJCMc5oMAzgu66UjhVZKiWHhNBM3aYEVITU/JmMmgUqKgjEdQHu3P5v2jZqKZqkx7qVBLSkRh1LCtwK6inKCr7tYuB4SDdbnD45RbxKpejRdzQYTQNfB8ZUoDgEziaGQwsD38JoxNfHRQ9VDsknFvuvxrkqUMj383QZ4bOzCJ8tajxcVghLaih0+HqLezMT378Z4P6xh5FRQK9T5Yge2DDdXaGb+L8r5GmBoihllg7hu+ugaDps4hJhBsS1gyeLFh8/jvD1ukQkAmzlOHbFO82EPBcsuKhSY89v8eGdGd57Y4axxxJJwBh4Anz1qkOTFTtnOosIdwsJhoaaaoTVWgC96wTQYSGJcqy3BV5uCjxZV1jVFu7/4CN892ffhzMM0GhcxHBhUWnCM4eJ16pExsLBtoZrs9yPJXwE6S463VbXHRcE2kot8kiimRNuJImrnM+5pK7zaIXF+Qss5hcCdLn4dDG/FDh6984tjIc+qjxFmdIjbGG1KfDsbIN5WGKbt+g0SxQrxk7DIZqYuoSBCgezEb714G1cuXUTsF1VnMej4MWGCqgiNMkGWbhBuI7wXz9+jF/88iukRQl34MJ2PHiBC8+34bpKWUPYK2tlXIChjxutgGYmkXktitecHmSCXDrS8xIJE85RJNfBz376XXz3oweg0pwAmStD1F4YVLAYDkCVDwsB+Q0E0Gxn5dfuPBVPCRei8lQ0JE2ZwaLChQ7lWu0UODtb4qtHZ4jiEv5gKPeWmsqT3cJQ4PmYTMZy/RJm89qi4oYLIZ2mgLNcp3UjapjAIwy2wJQzjyMrCuRFgfU2xnIboeLC0tCH4VkC/g3bFeD8/MUlzi6XODjZw42bVzEZj+X+wPvJdhvi4vIclxcXstBF4EzA7LosUNQwn88l6cwFyZOju/jut/8DTM3rgfPr/TmjP7p+Av0E+gn0E+gn8P+bQJ9w7k+IfgL9BPoJ9BPoJ/D6T+DEGGqnhJf+wMB46mA0DpClNRaXEcqihWZ18McG9o98HJ4McHJlgv3DiRRdbbcbbMMt0qSEZ48wcMZYn6d48mguBXI3b03RoUQUEZ442IQZtmkOb+hIwnAUjKA1Fp4+muP8xVpcqlev7cPxTCxXW6xXscAzwqQkTiQdy+34LNcicK4ybrGnsoJ6AhO6wYRtLZDZCUyAbMegJqJB4OsYDQOYmo9wWeHsZahK/ghoCYJYuCfAuYPn8bGAPK+QZy26Vldb4EUc3UpaejQ04Ht0NhP+MVXaoa062LqOge/A82yBwV1LfYRKE8uTaLrSWjDd2EJgb8nCNZ1/rwtkJsAj5CJk41PqTE5LspoAW5WOCadi4lccy7sCQMJdKkY0TUAyH5fQjGBaQTNCNBu2lMIRfBOMK5c0/8wvwiECK9NkYpHpRzp8mZ6kdsQSeGjZO2UI3d18fpffb8KgF1r8sJkcq6krjYiUFlpK50EnL1OW/OXYDoqyQJJlgsWpquiYju4A1zBRJim2ixWarARfsSM6jU6A88TTMRsaGI0MDAJqKWwM6d4luOfz8T2VGXcgdqfjlzqBJCtwGZX49DTDx89TPN+2KDouJwBW2+D+noG/eDPAg6sBhmYNoyvgcVHBt6GzhE9KH8U6gbpokCYFsij7xnPcmBbi1sZlruH5usKX5zkeLiosshYVFwocDbZDN7cmx2NzEQDAJNBw97qD77w1xd0rAQYsKZQCPg+a5cmiBZkkYSbTxdRYaDuxuLiQmSQvWzSNDs0aotQDPLmM8PFXK6y7Ed77sw/wwZ+/j9kV7iDgPJh296R0kklfwk4+rniFawJlLuBYsJnwdT3ohiqp44sgVC7TWM57nkuGbcpjMOXMtLNW51IkuL54iYuXz+WaOTq5AtvzoVk2BgMPVkulxhpJnKNuLVyucjx6vsTFOkfRGLAcX7zjGksAd4spVZlhNHRw5/Y13Lp1A+P9A7p+5L2lV5x6DKAAqhhVtMF6vsKz55f43Rcv8PjZEqbtC6ilXsbzHQyGnixy0UXOc5vXmFznO3WNpI+ZbGZCf+dvNnUTWZrj4nKOy8VSzt+96RDf+eA+7t25JmWhhqhDCHmVhoI+am0HnFX1oS6JctmuIA2oLDZksp8LLtT8ZKKVEVUKg/lVgWgb4exijc++eIbFOsNgNIHn06tORzzvRZ5ct+rc57Wmy1youeHi2R//mcCcO1h4rE3dIcsK+YqTFEmeIytKbLMcxO4mU/2Whs6gF9qS9Pb55QoXixUmsymOrhxhPB7Lbgemv+M4wmIxRxSFqOtS5jqbzSQpHoZbPH/xAkmSYDAa4OTwLr733n+AYQQ///u///s+4fz6f97oj7CfQD+BfgL9BPoJqBxRP4d+Av0E+gn0E+gn0E/gtZ/AiTHGKf21LP8bjCwMhz5alqqtCoFBg6mJa3cGmB3RL9rKlu1r144EyqbpFkkSq9RlayHZdDh9GuHyNBSlwck1H+OZjbrpkMSN+EfLpkYwdmHbTFjaaHJNvn9xxhSri5MrU/iBhU2UYL1O5HsIXGMBztVOI2GhTIE8bsTLy2QvH49QlIoDL7BheTqKtpCCPcftMJk4ONyfoikNnD6LsbxIUGSqKI8aC6myk7R0C9czxK1LV3SaUJtA6PUK2jJFyq3iBoYDHS6dzvy3skNTsDiwg2OxgIyPSSbH7flMJKsEJX+XdHFLRXErygtuRSd7ImAighJfM9O5Ap/5oUzBaH7tjLAqQa0zGW2J7oKwTEFjpk070VMoRYfSSTC1Slgqyg/TUn8nvlpLgDFhML+XcJq/6JTOsxJZTq0GwTdzpJyzhUHgSwEjk84EfVRKiJbklSJgB7L5WPQnC3CWPxvC05m0JGfj62aqchtF6jmY6KaLWtzNQMWt/tst9KqCowGeriEwdAQGMPJ0TIcmgkCD7+sYBC4GvkqqcpjURWi6ctk2nSbB87xuEGUlLpMaHz9L8M8PtzhPOS9dHn/P0fHhdR8/uOXi+ojPV4kuhXBSWCuBphxjJ3ywKjukcYU4ypW6pdNRGzZWtYHncYNHyxwvNjXWlY5KY0LUgOOaCDwTvm3CoVqja2C0pfiaH7wxwIObHg4HLayuEjULS/pgOMyuK+DLLHFViKdZI/mmZiblxZCBZD3PO+RagGUzwK+fhHix1XDl7j18788/wO23b8CgHoGZYJ2pVU8UK1pTo8kS2QUg5w+hq8E0LhcRTEmL89xpmKpuCeGZ/Cdc7pSbnKDW4PrOrrCvypBtV1idvcTl2QtZCLpy/TqmhyewPF8lotMNymiNNCtRVAZO5wmevlgjzDo0mgubJZeOuztnqLOoUJcZjg8nePvtOzg43IPp+wrkMuFMnQeT122OroyQRyHOz+b49PPn+PLpAnmlYziawvcDuU+4ni0Fga5oYbgIQ72PqdQr0uDZyeJVnqWyeMOFH86qrTuEYYT5fIn1ZiPfd3I8w/c+fIB7t6/AYpmnbcoMG4Jl04FhuQLaQTVQp3Y4yNqTlIVywYorGBW0pgBqAmd6rQnPWeZZSUFjnhc4PV/h498+xIuLEF4wEmjLUkzqQAZ+oJLNcj/jtUxwLtZ3lV7vGrne1cJOLbsLCJv5xXtQlnPhJ0eS5ojzHFFeSMLZcC10lo6O5axcnLMdrMIt5qsNLM/DeDYTpcZkNJJy1DjeYrmYI8u46KT840y387VtNhu8ePESSZoiGPo43LuDj979K3E498D5tf+s0R9gP4F+Av0E+gn0E/hmAj1w7k+GfgL9BPoJ9BPoJ/D6T+DEOdJPCSQIjBxPh+c5cC0fbWlgGyU4uu7hrfcO4AY6zs+XUvB3fDTDdObBNIkzmArWMb+I8OXnl1icEoZpGAx0TPYMnFybSSru7GyD1TphP5kkkG2H5Wst8rhEnbdIt+Q8Do6OhgiGNsIox3KZCJgVkFlXMCyqLCzonYk0apGEFepCXBVS+qe2vwPB0IE3NFF1JRqthGU3GA8dHOzvId40ePzVEtGGIIfpW6YIiXSFKAIaIYkmQJ1JRKa360qDIaVbCto4DjAcqpTzeOBj6AWgYbkpalQsW8sySRBSG6EgJXfSE2KbAsaZus3yCmWpoBIZqag3NKaCdYFhdDRLoFrV+8HQVVmZOKEFaisVCAGwqCLqWpV/EUQyObtTdNRNLd5rqgzoUua2d8JlJp/5i8lNQiHCt8FA+VbpXQ7DEFGcoqr5IuiJbQR8ETQPBwOB1NQrNA3VDqqEjMfOc4mLEoTJfG1Mk8p8DR2WY8O0qC+hdrpBU7eyhZ8pb0mP86lYalbU0OgQTlJUSQyzqcXZPHJ0TDwLI0dDYGui1PBciEubCWfP5numrCa6rnQGLNojCq3pVq47bKsWZ1GJXz3a4v/9coNlTt90h7Ft4P6VAX58bw/3D0245QZ6k6nrwWESOxfXtcbkddMhL6gEUZw3zTtkjYaqMxBVGk6jEo9WKU6jGhnVFZ4D2/fg+66ke0dDFqZ58KlS6XLYXYLjCRPOIxyNAbuNKYoW1YVhEJzbaDsuHBDsatB3+gWmYHkFllGENkmgtzrSArhIdHyx0PBPX2c4uPMG/uN//0Oc3DgSeEifLwvxDCZvRZdhkpyjjLYoiwK248IeDqHxJOdCCs/5MkOdx8jiEHWZil6HqWD6n6nfobqFXnPCeTqc2zJFtJzj7MVTLJdz8Vtfu3kTs+MrsFxflBxNskSThHJ+paWOp6dbvLjYotGo7PEA3ZJzlG5vqjSo3yCUvXH9GPfu34E/oOZDuZFlUYWtonWOrkjRZhHicIOnL+b4508e4eUiw2h2hL3ZPhzCYNmloBZqeC1wrkz+U5khywq8xkSN3iKOImy3W7mGCHO320RgMwsDucBDh/nJ0RQ//v57ePf+LdgWveGmLKzUnSaFi1KAKCnn3d+zbLImjt4lfJhU72roXDFoclR5LIsA/B6CW1lM0nS8OFPA+enpEjq1M4OBnJ9U4XDnAf3rVFfQPa12VMgFLq+bx0TNEX328j/yuDjCYsBWLaAQOHMhiNB5GW6x5T2M1y0XBj0uPsiWCpkbU9CLTYiKOxH8APsH+zjY24djmrLjZbWay/XC+foBk+pq4YDHspjPRevBe8FkdA0fPPh3MLQeOL/+HzX6I+wn0E+gn0A/gX4C/zaBHjj3Z0M/gX4C/QT6CfQTeP0ncHLro8lptM0RJ9QvEIq6QKkjj5iAa3Dl9hB339vHaGZhG8WYzzeoyhbjsSugjwV+tuFheV7i4RcLJHElSonByIRmVPDHtqQkqdOgTkE0xzWBLUvBNBRpjrZqUOUdPNvHzZv7kra+XIS4uIiQxGrrt+uaGE8cuJ6FMm+xuSywXZaoCqW0UOBY7VIX4DyyAIs+Z8LoVpy5A2+I9bzG04ch0kSBF5UhJpdhaZcOcljXYymfgtdJVKGgWoTlafT8Bg5GIwc+k7WuBt+2xTnssFBL1LpMWnbomhpFkSFNE1EYsOArGPgCg5gOZcKQsMvz6NE1JV0qSUooTQYTinx+lvGp9LEq+6NSg4lTvlYmGwlyuV2eIJtgV7bLV7VAKj4XQW6eFQJ5qNgo8lwA897eHiaTiUA2AuY4jgWgcYZlVYtWIS9U8rEomHVUcJoqDwFcsn1/N3MJhNJLTXDGQkEHo+FIoDdBHSE4ISc9x/zWsmkEMvN50yQTODYY+AJS6XDuihLFNmEUGh4fT2swdDTMAgMTz8Bs6GDk0YMMeB7LJ5UT2RKnbSGpaeI82/Hh2AScJrKswTIpcJ4WeBFV+P15hs/PC0QNpS0djgIL37mzj49uDXHV4/MmsDSmQ5ka5ntTiPuW4LduTRS1jrQyEFcmNjmwyhusik6cyafrAmFZo2Qq3NCkEM52WOjGdLiH4TBA4LnwLB2BWePGnoH714a4ceBh4PD9pk6B51LN9Q+V1ja5w4AOYULJCi0BbJFJQpZFi1WSI41ybLMWX17W+P1SRzPew4OPHuD9j+5jejBRBYomk8307TI9q9Lduk5FisTvYbouDNtWKWdJ4vIkLNHmkWgyws0C0XaNgKWge4ew7EDOiyZP0KQbaE0OU+8Qblb4+qs/4HIxx2R/D3fffhv7J1ehU3VSpqjjBcokRNPqaI0hHr1Y4/OHL5FXLF40URScdSdudmprbLMVdcWbd2/j5ps34Q59OZdkUadmE2Mh/uMiDrFdXmIxX+LpyzU+/vQSUWHixp2bOLl6DF+KLzW1s4GleLtkP897+aUpj/OrRRSqgeTeYNuykDG/XOL8/FKus8B3paTSNRvcvXWI29cP4LLIk1BbN8D9DlRqGI4v/mMqSjhSzp6LCaLVeLV4wIS2Rg92gSaPZZ70pOdZJo+TVxoWmwyLqETeUIPDXQ18FLqtCbD5OjVVBmjbAoc5P9m1wHuDzlJOeuNLtZOAiyZZjjhKpOSTyhS+tjCOcblcYx2naLgzgR5tlz+vdmBwASktCmziGJWmwx8Osbe3j9l4LLsLkjjCakUgn8j1T4ezI055OqRLpGmKgkl6AL57iPfe/ikMeD//u16p8fp/2uiPsJ9AP4F+Av0E+gn828etfhb9BPoJ9BPoJ9BPoJ/Aaz6Bk+/89dXTy4sIi3kiAAadgSptUSWqcG5y6OLGvSlObkxQVhnOz+dI00IKtwLXkoRxmRgCcpeXqaSWByMHwdBE3ZWwXQOmYyItKwHOUpTXaJiMPXEgV1mBrqFj2cNsMsRwxERsi3WYCnCOttQv6JIOJnCmNoFw+vI0wfqyEG+ygs1Eta14dgdjB05goNVrOL6G4cAUz2lXa1iclTh7nqMsXm04Z0JabW8nQLUtJow1OK4CvvGW2+oJgwhbDIzHPsYTG7bJ4i0W4+mSLHUtG86uVEwyyVQQEAy2jfycyySipbQXKllInQUBv0pWMnnIL/56pcEgbC4rPobyMksy2aRzmolGEx5VGuJrVSllJqD5vfwZklL+DFOaZVnLc/K1EPYQtg2HQ4xGI1FqEKhSjUIQzl8EVTz2vCzF68qf5/Pw9crrNkwBW/K9sojA9LMqAuSx8zElPaqxsLFGxRS0LAbosrVfPMSNciozmS0pa9OERUUIZ1fVKEIWvxVwOw1Dq8HU1zAbGJgGLKf0MB448BwDA5bAWSyzK5jDRluX8roZzHbcYFcS2SGMSizSGudZi6+XOT6/zHAWt2gME4Gl4drIwge3Z7h/4uHALuBrLMBT5XDUipRlg6omjNdQ1BbyxsK20rFIO0kyn6Ut1mWLVVphK3qNTlLrXMBg+Z9rc4HCUpDSdeAQpOodRnaNB9cDvH97hpOpA49wj6njXakj5/lNUrtpQV9zFW8lyWuKIkUXzUOR14iSEmerFB8/zfAsG+KdH36I7/35Ozg4msB1LWhMzesWrxJRdPBcIb82WBxo+5LeltQwQSbPN9GoEOgW6FgmWETIkxBJHEpiNRhO4AZjWQxpsgh1vFRKiKrAxfk5/vDFH7DcrHBw5QRvPXiA4+vXpWCvzWMBzlUWo9PoCB4JcP7syxeIcybUbXl9POdcx4ClV3CMBgd7Y1y/fQ0H147hDQJ5jTzvqBfp6D7OYqTbrYLNz87w6PkcZ4sG3vAIN+/cwuHJoSRueb0QInNnAOfH603c1FQD8S7Ck5+7Pvh9/NqpNrgQswljcRGXOXUyXCDJoDcxbl+d4ua1PbguF3pstJoIRgQ4mzvg3PFxdolqPrdcO4TlslDD64BaGe74SFCkMdIkRrRNsFgnWIYZkoIXlwfLH8GhcoQqnI73k0oeiyCZxyUuanFEq50FXOhhAaNodERdo65VLkRF21gWlfhO836zTRIpDVzFKVIuSFAZZNFHzW2VbWsAACAASURBVJ0aXACwZMFom6TImw5uEGB/fx/T8USu3ySJsNmsBCwzDa2As6sc6iUXwypJWtdtC9fcwzv3fgIdbg+cX/MPGv3h9RPoJ9BPoJ9AP4E/nkCfcO7Ph34C/QT6CfQT6Cfw+k/g5C//5zdPz862ODvdMiQoXmMCZ+6XFvewDeydDHDzzgE6o8RitRJgQHBk6QaKpMVmXiIJqZAgr9EwnHgIxhaqukRHTYRloOpa5IQNTSNJ4Qk9zoaOMmPSuMHVkymODkfIi4TYkOFWnJ+F2G5KtLUCQ8HAwngUoKsNnL/YYnWZiN+Y29p1g57SVhKlw7EL09VQNoUkkff3VJncZpXh7HmKcMnitV1hl2ChXZ+fuJYB19Xg+UwMG4iiGjnhO4v6DB3TqY/p2ILWFjB1FtxpAtnpbSYAtnYeZgIlHidBMB3HLDbkPMq8kESiKCakpEydZARbUgpovAJguiSGCWyZDOQvJgbV9nkmem3RAzAdTdDM5KHN1LFByFsJyK1rgl2WBRICK/UA1RoCeXWmuVkoSLVGJ38vAEzsGHT2skwsQxQnoqOgu5WPQZcvf2fRIh+nKgm7uP1/53mWnff8efUYAqXpw60rFFUhv4u5hMlLvmaqBgi4qwKsnnOZtq0a5GGEcpPCaYE9r8PeAJgFGvZGJg5mBM6eJIaHk6HMNo1CKa3jnwmzqpZuaQ+m7iLZ8rxNsSo1XNYWPj1N8eVlgqTTYLkWJh5wfWzjnasTvLHvYGaXcLtS/L1cXKmYBm505AUQpcC20LEtTKzyDmfbHM+jCpd5J4/X0Mur0a+twaJmwmJyn2l0HQEXaTxHOb75b6gwtmu8c32Ad29OsD9imZ0HWK6CwvR270C/AEoWua3XyNYLdFQWsMTNsFCUHbJKR5jp+OLFGr99kQKzG/j3/8Nf4sMf3IOms7iyk4Qtk98sZ2TKmbqHttFh2D50anSgSh3F9U11B1pRZHRVii6PoFWpeJJJqXmO0Uls+QNJ/3eUqhcRUGaIwy0ePXqCzz7/AtskwtUbV3D/W/dx7eYNeI6l0tLRShUfWj5qLcDj0xBfPjpHkvOYPSkYlCI8S4fe5bC0ArNpgIPjAwxmEzi+8k8rvUgpz1ulMaLNFmfnK3zx8AUeP5/DdCe4cuNNHJ5cxWg6EV0NF5boMueCyKtiPsJmKmOkFJJaFznPmVBWi0RFUSJn8r5sRSPC5HG43iBcXsBsUzx48xhv3mTCmde8JWnokgDYsGE5SqnR6VxMoNbEUtC34IJZIcWi1IZwwYR+ayabCYLXmxiLRYivn57h7HKDznAQjGcY8Gs4wli8yVwE4v2J8L2Tok/qapSPneWnOjw/wHA0/KZUsBUHORf/eBxq94M4nOlvzjLRaaxZ2JkVqOS80QU48z+ya0KDAOdtWsD2AhwdHmFvMoVp6IiTLcJwLeCZ96rReATX43nGuZVqMYuQvOHOmBm+9eaPeNX//O/+7u/60sDX//NGf4T9BPoJ9BPoJ9BPQCbQA+f+ROgn0E+gn0A/gX4Cr/8ETv7j/3r/dLPJ8eLpBvPzGHlao6Ocs1EfBdhTZto63KEFj0lhql2pTtWpw2iRbEopeiOpJIOia/T42gGOrkwQxxHmlxskMV3KrRRPmW6HYEiFgokqBaJVA8vssHfgYESQq9cYjEasp8OzJ0tJTVcF1co6RgMX0/EAaHRcnG0RbhLRFVCrwCQ1BQFF1cD1TUkpQ6skRb23RzDj4uWzLU6fR2RTArGVUkNtnxe4rqwCtA7A95lIdhBHpZQncgs4YTChOIEnAZveVAIWOQs6VAe+J6oEQiBh2ITUfEwWeLU1siyVrfiSrCRM5EsUG0UnsJffx/I9qQ5k6ppb/lmGuFMAiK9ZfqYTuMOfbyQB3Yq/1Q8CSWMS6pbiRW4FqvFx6U7mYxMyEyoLlKZ6g4lpupZNbrmvJdHLRLMkkItK0s9M6zKd3O28A69eL18z087KLa2oPb9HFCiO841L1rRM1G0tehFCbAJ0vleE3Sw7Gw0C2LqBZB0iXrNMLkN4sUWX5pg5wNQFZj5wODZxsu9ib+ohcG04LEwbDQUalmkixyu+WlFBd2i4blK1iKICl6sE50mL09zE5+c5zqMahm9Kot03GpwMLbxz4wB3jgL4yNAkazR0NusWoDuoOxth2uFsVeLpvMDzVYE5CwOrBjXLKk0drUlnL3UjFmxJu9Nt3ML3FGgOPBuDwMHQs+DpHQKtwsxpcHOm48pUx8Bl4ZyNznTQ6DZ0usE9TxzTSCKU6zmqbQiNkL+oUBV8n3TkjYFN5eDZVsc//WELY7yHn/31d3D//TvwRp5cd7LoYXCRQEFJg7A4GMHwxtDtETTdQdfpu0UCpXaoygRtmQB1AvD3HXA25bxmIR5lJCaKvIDWlLB06h0KxGGMr756ho9//SnSPMRb967i3XffwpWTI0nod1WGMg3lfNHtIfLWwfPLGM/PQhSVBcMOJHUt95+uhqOXGPkajg4nmOxPpSyQ2g9xIHMXQUF3c4I8iXB5ucHvv3yJzx9dIC410X7sHxxJOSD1HATpXOixmNJ36bA2UHJhTJQWEBUOS/UIhCUkzHOpZRKfIJdaiEb0Q1RREDhnUYjZwMQPP7yLd966CsugI52LLMoBzcUz3kfEXa1Ty8EZE+RTX9NI2WFX5ciTGCVT2oTbZYOzyxCPns7x8myD88sIWc77mofJ3gzD8RTezrlOj7vcYyx1DUoBYJbtFpW4g4IOchfBMBCVi1z/DVPRTHRDyjrpbk7zAuE2xmKzxiIMsYkTVEzpu1y8s7nxRaAzFw87XUMUZ1istnDdIa5dv4HZbCLvLVUa6/UCi+WlXJf7e3vwPE/uUVyo5Gtksp47HRxjDw/e/BH01v753/bA+fX/tNEfYT+BfgL9BPoJ9BPYTaAHzv2p0E+gn0A/gX4C/QRe/wmcvPVn+6e63iGJC6zmOcqsg86Csk6TJB+TcKJ3tXUEY1sK/bgDnUm1LKqQhEzmtZIalN43U8P0YIzjqwfwPRebTYTz8wW2USrpyWCs4/DEwnjqoik1bBdMkpYYjGxRVXSoMR6P0XY2Hn41x3pO6NXJ91r6TuXQaUiTQoCoxdc1NGG7zEm3kiw0LCaUNQS+LgWF9M12jYWnX4e4eBmjIWxuSVCUhkPSn0ymGnSeErBrAglN00YSFUgSFg/amEwH4q02mG5uK7gmNQk2PNeW3wkVfZauEQwTyFERwRSyqaOqCqRJImCZqVRxLBvKnUslRU3oJZCLbllT9CYCwGSzuybaDcIeeS8IpncgWvzV4m51lKtViLRKF/PDHDUcBMIW07AW9RsEy+1Oo5HK91N/wR9Ls0SSldRH0DIricmyQt00kkisWPTXdvL9BFlMTzN5zrQ1FQuE0xlb9MS5rYoDxUXcUetRKndr28CWYjNHXgdhPXUkJovLtluEl0vEi61AZx819n0N+76BPSbVBzpmIxPjgS3leyyjs1xPIB2fWxYFCOx1Q7y0BHcEznnZYbEt8GRd4OtNgy/OM6zzFk5gSdLYaGtMbB1vHI5w+2iIkUsin0r6VCBjpYvOYLFp8XJZ42VYSdlgxnUW6lxMfqnFGZ57TDC7tikJfqbefUk1E3Ca4pse2MDU0XDk6Tge6jgeaxh71GNUUoKnOT7gBQBVDEwiU7sQLlCvL9HSCV4pFUZVdkiyFvNtiSfrFk+2JhaNizvv3sFP/uI9HF2dMdoOnQsNrgtNV851wlPCZ9MbwPBG0Owh8/OirlGRE6Z8czRVgrZOxMuMKhOoS3UFFRZ8AUw2c4FDXM+yU4BJ+QabTYrf/PYJfvGL36Gp1vjowyt4/9t3cXw4hWVoApFrrvrw550BstrGHx5f4ssnF2g7D64/keNm4rguEox9A7euH+Dq1QMEkxHY2sljIrSlx5oqjWS7xnK+xJOnC/zy45d4+DyEP/JwcuUIe3szde3IfQqig+GXK8BZR8ZSRCa3dz5sXqOksWpxh3/dyjkm/vlOV0WHSY4kSlFkCUYe8IP37+Bbd09gaiUaliK2tVy7r1zRLEHkdhHT9nZ+dqXRYGK8LXNJNfMa4W6CogKenYX49ItTPHq2xDrMxYG+vzfB0dERZnv7koQnZOYOB15nvD/xvqEovfqfcXI/5jVMB3er7uNqcY27KLh4pbzOOSF1XmEbJ1hsNphv1liziJLX8TCAHQQCmWsWMxriH0KaFVivYpiWjytXr+Hw6ECUQWlK5cgKy+WlJKIn47EAZ96HCLcF3O/KLp0/Sjj/7d/+bZ9wfv0/b/RH2E+gn0A/gX4C/QTUR5V+Dv0E+gn0E+gn0E+gn8BrP4GTm++NTj1fl7Tr/CIHu8gsnTBHQ5mx8K1RSV1TgxtYCAZUK2jiG86SEkVaixJBCuT4ZWtwfAuzgymOjw/QtrWUbC1WoZTRTfYMXL3l4eq1KUzdwnqRYLOiV5hAzhA4QrdwU1v44osLbFYxtEb4nyg/yJg0Mo/dhxUmmwcsJrT5Ohu1BR4NPE/H/gF9uYS6FrJEx+Ovt5ifEaBJxviPoOzuwTSVanS+UWqYks6m73kwDLB/MEHbFEjCDVwDCBwTvm0hcFV6lQViTBFTN8Lt+FRcsCyQBYRlmSNN6LhWwJlJQ6aAmVR+lRiua5VWpmbCJmjUIH5WtUVelzSybmgCtPnFvyPMZrpanK08DKocqMoQXYb5DdTmv/OLEIzp5iyjtzmTeRJaUSnARHocE4qzuNAWmFyXNQqWHNY1ipr+1Qpe4EuaWnmnm2+egz/LL54v6vmZ9GbxHtUeTOOqrf+j8RiuHyBJM+RpBjorNJ5nfE2rDZJVCKupMHN1HA4NHAwMHASaJJ0DjwsJPA99eCwaNC05RzOCcZYnugRxjhQeJtRh1EDdmVhlDf5wnuK3L2J8dZkhaTo4HiUeDbqygQ0Ne76Fkz0PMzrATTLVUhY2ooTO2gbLbYP5tsOm7FCS3onKhNCVh8Vzh6ltFjhq8GwTgUPnOF3lnqQ/pQCPPmetwJWBgbeOh7ix52I20GGbFdquFJWG7gTQg6GoNWQhJE/Rri/QbRZoCdZLzpQuXQubpMWj8y1+8yzGy8zBtftv4Ac/eRf33roh5ZngOWMHMB1PeaEF+FH1YMJwPGg2oSv/jWoVbl3ge9ZKwrmrc2htDrT8cyHe6DqLxTFcS2Ehfd5c0ODiCMFmgzSvsdwU+PiTl/jP//l30NolfvT9Q3z0/h2cHE6k3NE0NFmAkRJEe4CkMvHrz57gk8+eoO0ceP4EFs9/Ad8ZrhyN8e133sTVq8ewfJ8XqCTJ0ZRosy2qNMFmucLXX5/i1795hl/++gyLbYmDowGOj2eYTIdgEpiwmdebw+uH1x8LEnltNkzcc7mCCWcuuClaq5LIrxzxTCwz6c/5GLILoCoaFGkCCxnefoOlgWMYoCJDJaZ5ScpxGMqbTejsegO5PivOk9cDn7vkfTdDyt0FDVA0Bl5eJvji4TkeP19L4SrTyTduXMWVk2NMpzP4AyamlVdeFY+q6527BqjeoVebr58QO4ljcbQzyU3Yq94zJqI1VLVKVGdVKTqNdRhhsQmx3m5Bo7zle7BY9mnoqLsKtfxthzyvEYYZDNPFyclVnFw5lvM7odYk2mC5motqZzAcCNjn/YT3Oe5uEO9218HUJvjW3R+Lw7kHzq/9Z43+APsJ9BPoJ9BPoJ/ANxPogXN/MvQT6CfQT6CfQD+B138CJ//T//atUwLGF0+3+OLTBSImlgm5mI5jwRRdvEzaap1AZ1ugmfKGMgFdV52U8fEXfaGqYAqS+hzNLEkfS1ldmcOwW4ynOq5cC/Dt9+8KRJmfr5BlDcJ1iQW3jmc19mdT1HTt/vYlNuutbIOvCo0hSzTUaxAYs+TPAFxfAWfNJHCuYbkmirImk8LVay5GIwdtY2E9bwQ4Ly8yKGbCY+RjqJQg03hVUwo09AN6T1VpYBJT+eFhOhsKaM+zRHyrBIoaPahZCbPt4DFV7dDLzJwnoaOFyXggDlPCLfqbmfBlgpjJbEIYJsBfaS6YuKwr6iwqBP4Aw8FAEsmEO0VZqGSwbcFisnmn8VAKDr5+xogViSfk9v1ACsUI1HzXFchNyMzv53tLUMznYfqX7y/xPeEQk8xE8fROE5Lyz3nC1DK1Go1oMAimmHQWeESvbZahpFuYigdCY1FrqOcgnGbYchAEGAyHAsDiJJY0tGk52EYqUV1nBYy6gU3AR+VImWFgtNgfmDgeWTgcaDgIDIxcwLX4/thwBx5MSVZboNGFKhU6vK0gEJCapQW2mwRZxbfbwqYEPnkc4f/+bImnmxywNZiOIaC9zFtUOTmrhqGrYTa2MBg4kuLfbnNswgZpodLzDPOKikBOIXUO7vrZ5NwRoOzq8GwDjsmkM5PvHgI/kFQ6YaRWbvHmgY0f3r+CN6+NEbj0TtN3zpS0Ja5ezXJgeoHyW4dLtKsLNJsFqoS6BPqBHWStj3Vu4YuXG/zLwyU2GOGv/ruf4K9+9g5GQ13S/5rpAIYH3XSZt5WUKV8/Fy9Mm4l5AlTCULpkbIGiyo6i0rfg66oLNGXB1Q80hM4FF4FKgdJMgRPkcjGDqdeLeYR52ODzhyH+r//ye7TlHD/8cA/f//AObl8/wHDkwbBNlFmqyjCtAcJMw7/8+iF+9a9/QJoT3HMhxpA0+Hho4617t/DhR+9iOpsAlg3D5fHo4pau0xBlmoFaoF9+/Az/+//xCV6cXmA04Xvow3Et+L6L6WTnPOZ1S/yrEzzb8HwHDr3ONhcPWAbKHQpMezPdT0BbyTXGpDpBPBfmmMznec5LLosTZNESgVNi6NewjVLKLAm4ZcGHZaKOLx5nwnymzKmuIQimb5zvb56mWK1CLFcx4qxD2ZmiallFKVZhgsvLCL47woP7b+PgYCaPzQUXlgEy6cz7Au8Pr/zvfH28b4iDWqNmoxSdBfUh/DtemwTc9MMzls+qz6wokbBEkK8ljLCKIkRZhpz3OB6sxXOJ6e5C7hNFUWMbFbCdAFevXcPxybE45bMsxnYHnLnANBoO5T7EBDZP8DzP5DznrgetHuKduz+BoXk9cH79P2v0R9hPoJ9AP4F+Av0EeuDcnwP9BPoJ9BPoJ9BP4E9oAid/9b9cOWVabzUvsLwosd1UKHNWizGJaAqYIjUkmKu4TZxeYEJJk0lapocNlDldv0znKp0D+RUDoJanYzKz4QUamo5wosVkZuHqtTHeff8eptOxOJ7nl1s8+XqFJ482qIoOt24dwrFd/O53Z1gtQ7guE9e2KDzymCBM+ZcJgN3AgD80oBkNYLTib25Rw/U6HB27mE4DJDHw9FGC0+cZki23yyu4qHXUVxjyRWDDnzMMAk1NXjO3nNNLTWDE1xPFKqXM7wlcEy4BbtvCalt4fC2WLq+JfmZCIM91JE1JsEcITSgbriOkSSZKDf4704kEX9yO3jWNgGDqICqB+BrInOl6FfWE72I4YmLQFfhFtK1r6nfCZn6PzUI/QjlJRKsyQQImAmLZdm/okpgWaNaKBVcVeUnJIDUAqhTQcVyYOgEpg5RMRgNlVSHJUkk883ioGeCW/ZbFhnkuwFlAvmbswBwLISEQnNv+JRlZUFNB6KkhL1QpImPIZl3DITBualh1AU9vcTS0cH3PweHIwNTtMLQ7+J4BL3BgeQ4MW5XgddQDUMHAksWCqWa+OhNlBcR5i6jscBZV+PhxjH/+cotF2UL36KRmgRld1SxIZBqUehWI15lz5OvlMVVlK6oDQko6uzlLzomgWWAzf985wPl+MeHs2kqr4dqWJNA9h4oRBwY9uHWEd64F+Mk7V3A8NeDYGnTHQWfRsdyi00xYni9KFxbidVGIlv7m1QJZRAioIa4sLHILzzbAb55EeLHJcXzzEP/+v/kBPvroLnxXXR+66UAzfcBw0Gk8D9WLJrDlOdPWlWhTqCSp2w7+YAwvGFCajo5QmYV8ksTldVMLfK6LFFUei+6irgjAC7lftK2BVVji65cR/vXTc3zy22cw2xA/+ugYP/3hfVw/GUsZp8t0Ls+gVkNZaThfpvivv/kKv/3sCfKCDnCmmxsMPB1v3L6Kb7/3ALfv3II/Gki6mTCe0LgrtijjFcJViMdPF/jFL5/gv/zTIyRZguOjALO9iSz4jIaBwGcpIbQd8Vm7nqMWcHZaCoJYg6l+k05kLqi1or9hESU6VebH84sLM68K93jfTOIESbSE0SWw9QwmHfS+I8oX11E7GXgObeMUUZxKwpg6GfrHufjDElHuNEiSAmFUYr6usNhosHwX4z06nzvkWQvXHuDo4AB+oCA6d1wMBgNZzOF5xYQ5d0fwSxWFqsS2KG24QCR/VpofuWbFSU2XMj3nNXIqbyourBRYbyMsN1uskwQZ33f+/wCCarQoufgg96lWVEM8v46Oj3DlyonA76LMJOG8Ws6R56ksqHEBzOc51QFxksi9g4DfZsL5zR/DgP/zv/mbv+mVGn9CHzz6Q+0n0E+gn0A/gT/tCfQJ5z/t978/+n4C/QT6CfQT+NOYwMn7f+mfMrHGHe51YSKNWyQRC8kIME21XdsxxHGa5QWKnAAG8F0T47En/97ULbKsRJZWSGLl/KXTli7k0dTCcKLDchtJO7MskBD4wYO7mEzGuLhY4/x0gy9/v8Cjr1ay3f/+/RNMpz4+/+IMFxdbmIYNS3fQFC2KRAFZbn23TA3ewEAw0mE6HTSzg+loMMwOwUDD3p6F8XiA9arBwy9DrOa10nKQvhCONzq6mgBGJe4IleRnhwTOhMeEgXTf2sjSGptNgiIvJXHtOgYC10Jg6vB1CHCmu5fle7ZJWK9AthT+MY3JpHLBGRUCniVJ/Mq/alpKScKUdU3dRYmsUM5YU7zSCijzsanoYGEYoTaBIpOoTJszXUhwLWWEPJKGidwWGpUdO7exFwSwXXqVCVsVbJZfog8gQFbJZfFK8+dJWVuWIhry31lGliSJlKqJwkMgKwsOVcGgJKY5Vx4JwZdsnScw57Gp5Lf4qumCbgh7ldrEaFoYVQmbx9HW8LQGgalhzzNwONRxEOiYeh1GPjDwTUmk2r4Ly3PR0nlsO+JurvMUyXojSVtoNlrdQVobWBcdHi9S/PrxFp++KJDqLMzjwgSPm8CtQ5oRtqn0KlOnrz4If/OBWLQx6n0lXGY6le8LQR/fO7431DWIA9xQ0Nqx9Z3bW5VJ8lwy9Q5WE+PtYwsf3hphz2/V8QzH6Exbzo1ON2APhhROoE0S1OEGzWqBkiV1WY28tbDMdDxcNvjsvMRvn6cwfBc//P7/x96bbllyXmd6b8zjmU/OmVWFKhRAECABTuIgSlTLyzJlS2pZq738y1dgL63+4eWb6Bvyn7bVcktNkc1JJAACNVfOmWeMeQ6vd0cCLd1CMYrrMInKzHNO7PgiePDs93v2A/ybH32IRw+PYJgE/y003YJOJ7Rm0mAsKVtVkswK2oawmd72GGkciad7MBrD8zm0k1CSKo0CCtcFz6dMBaW7uUaZJciTEGWZoCwyuR4bDi+MGvz801v8f//1FV6fLTG2S/zw24f47/7oazg5HMFiw2DoS8OFHDeKCpxerPGzX3+OT5+coSzZBDKgtSVGvo5vfuOr+PBbX8dkPoPuelAInDVD3keTrZFurnF5foOf/eI1/st/PcXZZQTHM3B4MJJBdrzHMF3P5g4bKaZpCbQVzYk4zbs1LNeIqG54vXfAWS7Aljs5MuR5IgMR2ZjhbgEO2uNOijRJEUcblNkWqBMZnOgwVc0dBhYVF4pcM7eLJYJtKJCXA/x835N7ThDECMNC1iCbTKzfYg2MpkPsHw1R1ry+Nbi2L+CW75UakOHQx2wyEd89m1rS0GIim77vLqMuf0T3wnuLpkIRzUanDemaJsqXXmVek2XdIM5yrLcBrlcbLLcBEt7L6aQ3NGk4ZiWVIXR1A3FSSEJ6vrOD4+NjgeBUBwXhGsvlAkHQDYZkun84GMnOBtYiZyre0ODb+/ja4x9Bg90D59+Pzxv9UfYV6CvQV6CvQF+BriHe16GvQF+BvgJ9BfoK9BV44ytw8OAb6gXdm0zCKmCSWEfMoWg3sSTrBiMPw6mDsqHPNkUWlwIVfd/AbOZhPB7Ccx1JQK+WIc5fB+IcJdOyvRY6NQgc/LZrYm9/JAXlULq3H74N1x3g9PU1tsscZy+2eP1iJWD1g4/2sH/s4OXLa7x+GSKLIGnb0cAXBrRZRyizigpduAMV45kJf8yJbQS2FWxbw4hb6geaJBlXywqvXkbIUnGDCGQhbC6TFkUiGlUBjU1bQdOB4ViF7TKZa2B3Zw9p0uD16yuURSHw9C48CMdUMfYMjB0DHlOxkozV5EFoySS1eJOVTouRZYW4TB0qAWQiIFOeIoztPni1dacK0Zks51Avpo85aKtCRr9xEoOeZyYzmW4cMCnKQV5tidlkjMlwKM9DIJZQdUH4xOQmE538+fEE7nAId+DDsLoBjUxCUitCGMfXI1wmr1ouV7i9WYjDOE8KZHGCJIxQZBnUBrA4+FDSkp2PldFglpVpTsJppsMlGV8zOVxKKvLLP/I63TFqzMbWFZQyg1qksNsGY0vHzDXhoIZeJBgYDXbHOuZjE76rwrBUWJ6DwWQkCg1F5zC8UvzP0WaDPMmQEh6rNmp7hKCx8elFgF+/WOI8BFrHhT10pc5MeOZFI0PT6H2mM5uAVbwThO/yoZjnnHiaUFKDZdGRzbQolQgNdLUDy0y0fuFz1pguVlsMfAd7OzPMxmOpGVPDVptgVw9xaCcC0v3JGOZg3CkvykoAuu4PodQtisUKyeUl8uUCJZ3UrYVc9XEWNvjZqxA/eRHj5brCo0d7+Os/+xr+6DuPsbs7gqIzld3I8D2bag7DRMUlKQPjOCRSFThZ57k4mTkIkMfGNDrVOFRJdLCZwLNTskRhKP+GMBoP5LizJEJZ4A8qngAAIABJREFU0EVcSyOG+pHbTYn/95/O8f/85KVoGu7tKvjht47wp3/0dTx6uAt7aIsXmMqeOikQblOcXi7xT7/8HB9/doq27dLlplZhb+bh+9//CO9/9DUYvt8lm037blBhiTpeILg5x/NnZ/i//+MT/OrjpQwsffjoALs7YxnWSD2MbXc7FNjg4PA9V5zC3QBNaSCodKyzSaFhMBjLTgA53xzIyUZRFiEKt6hKNotyUcwQ0PL5uN6jMECwXcogxG4oIpsWdJu30LUGWRoiCiNwWRmWAcezZcAnr9HlmsCZOw7uBm3aTKIr8MdTaIaNy6tbac5Mx3MBt9RU8F5LuHtydIS9+UyueYLebihnA+2Lhpd4w41uuKBlid6D+yEyNg7zXK5b2eHBm55KXUaJIObgwAAXtwtcLdeIeX7ZQTE0FHUlTUdJSiuEx7k0rr4AzoOBL25uKjUWi2us10u5nizbwXg0ge04UufVein3w/n4Ib7z9T+DBqcHzm/8R43+APsK9BXoK9BXoK/Av/hXgb4YfQX6CvQV6CvQV6CvwBtfgYPjr6sXdAA7rtmBlhoIVgVWNxnSpIXtGvAnTMW2SJKSog1Mx0wMakjTXP7OMFt4norRyMPe3qGAxM12gygJsKUOAIUAYMtVkecl0pgwx0OZaYi2hTh0s6hEGhUyeOr9j+Y4fmDj8vIWZ69ibBfkqjpGQ0+A3nYTI0sqGZhHZcds34I3oqKhxGZbwvV0HBy5GA7p961wdprg8rySdKPtdLqHIq1QpQqKWEEa3fmHQe0E04UmBkMCXwJURZLbBGpfpHXvJLdkMBg6JuYDB0OX2gQNtqHBIMSS/3Suab6HosxF36ApmqhKCLk4lI/f/wI4i0e5LCQZzJ/h1vsOBFNXQChVIEli2UI/m80knRlsVwLExsMBRsOhgGxJK3NQn3hHNNi+B388hjceYzidQqMvuq2g6hL17lQabQebmS4l1Gcam37lYLNFGqdoqMugOkOaDgnqrIBCx7ekQPkynQ+YKVlu0ad2gN8iaOZzCeTnqzV8vW5Em0boTMDeNjDbWhLORl2DtuGBoWJmq5i5TDerGDrAyNMxHtrwfBOaocggM4WaCssSeBouVkgDEmXyYgW16iBsbLwOGvz6VYinNzFyXYXq0iPMlG+X+OXQtCjOJLXK90fITHUGaynvj+eJ2hESQz65pGL/W6qZaVZqGzymrg0CPMC0ObyNANPFdDyCw4YO4T6dwGWEibrFvpthOtBhexx+aEuanIljNjboN26ZGM8qFGGCZBNKyj6qdNzmGp6vS/z6IsVvr0os0hbvv3OAf/c/fIgffPMtTCcOGqVzenOIJl3Xpk0VhYmWrmamwpmfJlTloEq+Zp6Ks5je9ixPUdzBU0tS9N1AQJ5TrlcOqmMzhvWIokg0CWGQYRtkuFkV+Idf3+DnH19D0yqc7Kj47gcH+NEPvoa3Hx7AGbDuLfKISg6qHBScLyL8+tNXePHqWpLpdELbZi0Kjo8+fBf3Hz+E7vnQKGanc5gNirpEnYVYXF7g498+w9/94wuc3dQ4OjnGw0dH2JkPYVNbIXobG7btdUoZNjm4biSZ3jXaeK3xmuMapSKISWdZQ3UpD16TkgTPU1GpELiWHJCYpFivN7i97dK8vDZTaihS1rOWnQ6zCQE3dw3Q793dU9iMMCxdBnFSo7ENKwRBLg0H27Fl8F/dakiybrfDeDTCyckxxqPx3e6AUvzvHEg54LVNzQbl4YDsQgjC7Z2zncfHoYIudNMSJcZdH0WaKLL7gvchqpPEM1/K4MBtnOBqscLl7QJbNpiow9FVZGUp2hXek3hth3Eqg2A5xPDe/XuS2qajeRuscX1ziWC7lqYT9Tyj4Ri+56OsS9wubhBEAXYnD/GDb/4ldLVXarzxnzT6A+wr0Fegr0Bfgb4C/6ICfcK5Xw59BfoK9BXoK9BX4M2vwMHJ17ULDhdzPBMOh2cpOrarAtfnEeKggW6rcEcEEgTMFTzHw1v39iW9d3mxwOXVlqZbuK6G/YMpPvrWY8x3RwjCEEEQYsXUaRygbgsUAkwrpCm3j3fhXLVWoBPCKh3EaNsaJw987O4bWK1C8S4vr4AiUeF6dJ/qyNMKUcABf8Bsx8buoQV70CKIMiyWlag+HjwYw3ENLBYBXr7YgOFM17fhezoYUeZrFzEQryuE20ycpPxDSDjbdeAPdUkkbzdMNXJwIBOtWqeoFk21IulHz9IxHboYD2y41heD4pjQ1CUBzJ9nKrluOLSvO07+poBmcXt8kW6mkoDb9HPZGk/o5Lv0NVtfglpugueWdP6OP/Dla5Elkqb0PQcO3c5UJagKnMEApucIdGai2aT6RAEsz5eveZVhMKRawJQEchzTwcxEJt22NgzdkjTnZrMSF6uual1Ct6wQLFdYX98iC2LUeSHqB4MeZUUVnQrTsGVRddCUoJYxYslhKgK3Cet48gj7JElaFDCaCrbSig9br0u4aoMdqhHGjgwPtLUapkavr4GhbwnUFac4gaHN9GqLcBsgDSOZ6Ed416gO1qWJJytqJyLxOGtsrPgcOkfISCDeIi1KJFkhiWAmzkUrImep81dTlcFzTUjZ9QfouVYE8vFBXcZw4GPo06fLwY6qDG10xLlNnYAPi40DgtI8hZauMcIGO3YG3+6GuxEAC9jNOISRdS3RlC3n9CFLa4SbDFEGbCoTp1GLj28yfHqd4yyokVTAB4/38T//2Qf4o2+/hfHIQlV36hfWiUoFJpd125HBgHREcwWzLULoLJCbwJlglYMgkxg5o/+o5Lg7vQQhMBsgbOJwQGMlSpKqapEV3QC5q9sQT18v8YvfLfDyIoJttrg3U/Cd9/bxw++9j7cfHcH16RTPEG9X3TDL1sLpTYJPn9/gehFB0WxRknhWhaN9D++99wCH906g2l1KmyqNushQFwWyMMbL55f4yc+Yjr5Bo3s4uneC+/cPsLczkcF60kTRDdgyuM/6chAn9TF0nhOeErhyrTKNLw0hwxDHcRJH8ijyTAaFsmn0BZgmWOW1uF6vsVytkaSZ+Mm5CyQME9nFYRk6JiMDk4EG11JFw+PYJvyBC3/gCLheblKcX2xwfrVFmtfQDF7vGjJ6wysILD4+2sPJ8YEA3YJDO3m9GNT96PCY9PfvBvNx+GlD9U0mOxe6Y+tS67zf0NPMcyfKd16NspgJnTvlBt3sHBq4jWLcrNa4Xq4RFjl0h+tGl9+XRhGBeN0i4q6HLMNwNMK9e/fl/eV5ijDa4PrmSu4d/MNkNqE0lSCs4Wq1RBAHmA0f4Aff/AvoqtcnnN/8zxr9EfYV6CvQV6CvQF+BLyvQA+d+MfQV6CvQV6CvQF+BN78CBw+/aYpSg8P2mAh0HU8SzqcvVwjWJRS6aIc6NFNFnlSYDsd47ysPoKk1Xr24wNn5GnlZSKUmUxff+INjPHpnLtOq8pRO50xSgNc3C6y3KdKcGUHA94HhAPBMujwtuLYNcsgwTmBakOFwQVDg6qzE7XmDJKLOgCoPB5pqYbNKZRjezp6FvSMLhlvK8682wM7OCI8eziWt+7tPr/Hq9RKqocB2uL1eg2MZ8B0PWVjh9izAdk3g3FEYy9KxfzCCaStYLrcIAx5bB3dkCBvTrXQSt13q1TZVAaBD34HDWqnAwHPgc6gdt9fTHSCqDMj2dkM37gasMQlcCtgS9iyws0sxc9s5f25I/YXjdACX3mRNRRLHkirt4LghmpGR78M0dbSagoY0XNewe3yI0c4MeV3Cch2Bqde31yiZOK4K0YfsH+xgvjMDh58tb7fiqAYM+N4E4/FEHMVJskVZ5XJ+hsMBbMPE+nqB10+eYXV1gyKIodetAHbRZzAFWd0NLmsIaDUYhiXHIwP6mKIloOZQQpOpygJZFKHNUlDyYcjgwBKuUmPGpPrExc7QhtkWqLMYWlt38M7oVCWt1jmc+TUrmLhPkcdMpDLh7WBd23iyLvBkmWBTNjBcF57vCVRkwjRKEnE+UzdBWE+QRiAuzQ+qQSS93aWZv9SlMK1qqgKaCfkdy4LvEjp7kjzleTEdU16H/mAmUPlzOmFpuEG9vcaw3WJmZNDqSDovBNsCfzmML0vltauyBXXUQdRiuS0QFDqWlYNn2xa/Pk/wfJEhEZgPPH4wwY9/9A5+9L3HmE9sFHnMUKo4wEngqVMwbI+LUNLfaOkAZ7pXQ551sJmJV4LcqshRlhmSJECeJbJGCafp4XVtF3Gc4HqxEL+wP+a14gsMf/pqiZ/84gk+fXED6n1tHbg3UfAHX93DD7/zHh69fShDA+l9jrYLaURUrYtXVymen4XYJq0AV+4c8OwCB7s23n77CLuHh1CMrqmAOkdTJpKyv70K8atfXeI//edn2CQl9u/tYr67g/39HRzu72I6mwpk/iK1zKaZqtElTl9xKY0Frs/OWU4nN73sNkzdQEbdxXKBzXqN9E5lw10DhLnbgPeF4EuNBcGreOVVNjFaGQ7Ia4pNKkOtMXR18VETwO/vjHDv+ADTyRiW4+D6do3ffPICz14usI7qbiBk0g0NHQwGODrclwbf7nwkznpqM9gAknuVbYnTnUNE+d6prJB7Bof0ud2ARDaBOk8509KddkNUKneJ9W7wZ4OKipQ8wzYMxd282AZYhiGSqoLJBL5h3iWc2SvikFV6zxNJt3Mg4L179+D5vty/0izGcnWL5fJWmm18TzvzXUk6SwI72iIvMwydI3znaz/ugfOb/zmjP8K+An0F+gr0Fegr8K8q0APnfkH0Fegr0Fegr0BfgTe/Agfv/oF/4ThMYxqA0ohnNNwUWC8ycTjLDDijhaIRFjbwbAf3TnawuztGHKe4uLhCHCXc6Y7BxMDJwxFOHsxQ1wpePl+K/5fDs6haEAsuB63pDRia8xwFrqnAsVRQ6yFojEoDzqGrWqxuSzx/kuLqtBDXcp61cD1CPBebJbUaKeZ7Fg4fuLC8CpsgRpyo2Nub4fhwjixt8clvr3F5tYHl0ofcpVRHQxe78x20pYbrszWWNwHSu2GATFEfHs7kzJ+fLRAHuWw/FyjvGNBNDhpsxCFNKGgZ9PcytQzoaDEZGjjcm2IyHIjDlwlT2zbE7Ur4QsjFLfxMUnYftrqUs7iClbsBe/K1cwfLf1PvcDfYjMCZ8IgeaMvo0rWEnFQolIS1novR7gzeZCgAmkO+FA4w1AmMctnOzqT5bD7BfGcsScg4StHUKm5vN/jk41O8erXBeOziq189wv7+FFmewLJMnJycYOgPUNAnvd6gTlJUUYwiiFAwFZvmqEsqKbr/fDF3jWlaum6p1mACU9KkMrdRkfdSJClabt2vSvE5Gy2HBgJzT8f+0MLct2CrFUDPc1VBaQo+u6RVDaabqfIggHcc0WMsbjbYbFIZGHhb6Hi6qXFTAgoHubmODI0j/Oda6yBcLi7nqm2RV5WsVcJYQnLCR8Pg+VMF+FG10bYlNKWB57qiOxgQ+llMO3OXgCWpdJOv5XCopitg0ORAQaZTwxWSxRncco25XcJuM2hNScsEUFNZEqAuM2lycEbfOqywDBvEtY1FpuPzmwK/OU/xOiyQUYlg6DKIcD7W8d6jKb7z4UPcP5pCU0qwKrbFQZOOpK1Fq0BdSkHlSSMA0PM80a8wOas0LVQmY5nopnc8T8XRXHNAXpbBUHVR7rCBtFyvZT1Rc+F4ExRw8buXW/zdPz7Di7NbMKjr2woe7mj43gf7+P633sW9e7uwHbqjE6xuL1DmBVp9hJuthqsNkFY6mlZFGm/hmjm+8ngXDx/uYTAeolVM0Xq0VYq6TJDGOT755BL/8JOnePZqC9sf4+j+CYbjkRzvfDrB/v4+BsORuLqpiwijEGlGOJwjL1LUDVeN5NglvS2AlinzopB0P1U4BPKsESEu9SR8D9yBwHoQ1MdxiG0QIIgzpEUlGozlKsBisUJIb3PV4HBvhLfvT7EzsTAbO+J+504OPq+i27hexHh5tsLriy3ObxKcXtHV3mI25X1qhOP9CQ52xxiNunXGZDKBeZIksmOAzRNqdqaTKWbzubxX6kOo8OA1ItCZULmsxN8suhtRgsTIskyuA16XTGgz4RymKdZRhGUYIS5LuadwaGAq10nnX+d9LMkSrDdbSTwfHh5Jkp/3Vzaz4iQSVzOT4ATiTDg7jic1DeMAWR7fAec/h670Cec3/6NGf4R9BfoK9BXoK9BX4L9VoAfO/WroK9BXoK9AX4G+Am9+BQ4eft254GA9QlwqIAgfV4sE0aYS6FFTI2AAhs2PBo0M9JrNBtg/mMs/X19fI9gm4ngeTnUc3Pfx4NEeHMvH+WkggwCLrMJobGMwNmF5KgyH/mCC3AIWPcgEig6hLbOv9J1qqApgeV3i099EOHuZkjUiDlsZAEbwsiJwTlPsHrg4eWsE1cixDtcg7jw82MF0PMZqkeOzT5m0i2BY1GEQ9PAYNNmGbmoOoiDHarGVreGOa2E2HWA+8ZElBS7Pl+KVlm3nHAZoc7t9NwivLjhYDjANRR4cnGaqCmZDGzvTAQZ+pwYwmKy2dIGWomRoFalz53FmApopVBWWYUr6kkCGgw8ZQiVMSuOkcz/TkawoME1T4BL/mazaNk24Lq3HLRpNgT0cYLw7heYYSKtM0ueEqTbBp2NJOrNpKgyHPpq2xHa7Ft+s70+Q5RVevbrCzXUIxzFweDCC69kIgkCGrx0fH8uASOomOGLS1lWBpW2RoclyxOsQ0SpEmZTiI9bpwoWGPK8kRczkMJUVPK68rMQHy+R1wSFmUYQyZoK5gUNAXlaYeRoeHfiScraVCk2aiG+4KXNpSphM5Lu+DEJL8hyqpqGsWqzpE45rrJIa51GNl1GDSDPhjQZy3Ewk0+NL8E2dCB+EzEx5MvUsDm2DwI4PXQbMESZLwl1WWAPP6xLffC5xPasc+mZJstRxbDlHFtOypiHnmSCXgxHreIv49gxWucXeQMPIN2A1BeogQBYGyOJIkvsEr1kBrLYlrsIWq5IuahWfXmV4vswR1A1M1xBHtOfosPQaIw94/NYu7h2O5Z+VJuMYQtF88D3xOud7ZNqaIJ3H5Po+LNftBi9yEB4HY7Z0GXe+bYJR0VdEsZx3wkoOlLy5vkGSpTAcD954D6tYxc8/ucTP/vkci3UE2l2GtoKjiYo/eP8Af/Td9/Hg/g40tUCRbhBvF6jKGpXi4zY2cRvqSAqeP66HECMfeO+dHZwcE1RyfdO9zu8lSKIQi1WMn/3qFD/5xSsst6UMxDy+xwbJHnbmE+zMp5jPZ/D9oXiGuYYJP+uW6fVuJ0HVVNK8YSOE1yOBM7sk3GHAn+E1S1gqwNnzBKxyp0ESJpLyTlOm4yMEUYwoybGNUizWgQDn9TpAECSoCgX3T3bx/rt72J1Y2J/7mI4duTdQqRGlFU7P1/j8+TWen25wtcixCnJpVM0mLnZ3hjjaG0syejKmJ9yRtcW7cRiECMNQGlKO42A8GcvOBL5XgmbeN7oGD5sIWrfLgBJndnvYXMk6DQiHIIZRJA/eB+OiQJjm4m/Omhq6a0ExOuc0hwTyfsjn5H2KCWc2MUbjiQwypeqDL5AVmTickyQS+D0YDOUexBtenITI8xgj9xjf+eDH0Hrg/OZ/0uiPsK9AX4G+An0F+gr8iwr0wLlfDn0F+gr0Fegr0Ffgza/AweFj/cIwdHECm4YlA/mWNyGyuPPuKkx1WoDt0/PJgVnUXViYTofUekq6jwPDCD2muyaOHvh48PY+ZtM50qjFr356KknnydzG3oGL8Y4OZ1ijRYgkDQScEGBPRgSZLRpKa2sVTaVjs6zx8a8JrTMBN8Gmhm0yVepjsYgEIB0eD3Dy1gw5U5PbW3i+guOTHZiGg/NXIV4+32K7yWQbuGnYAmmZUGSS27Y8KIqOKIzESTscu5hPh+JljliH660MF2xbjR4NqYUEIgnGG6JUsVfA1FvoSgPH1EUPwuGBjqXDdXRJmBIoE14xlWyolBNQD0IndOfXZf1dl75ZVVKLYRIJcOYZ4D+LjsMwBHjN53PZas+kIrf60/9Ld6okGQ0Tlu/CHjpo9RpJGSPLCxkSR/DGLe8EaUxe88G0883NNVRFx3xnH5blyJA/jS4GtEiTFNs19QGhwFMOKhQPtW5gwKS5a8KxFbiWAlNRkC5D3L66xuZ6IwPhbMOBppnih05SppsZ4m0kUUw/dl4Tk6soOKBwu0W83QrI9k0LRZRh6qp4/+EY93Z8OEqNOo4EOLO5Qb0I3wdTxnzeYEuIlaFigrc1kLQGzoMCzxYxrrIWte1gOB1hOh7CNQ1RRLDIbB5kRSl+2i+SngR18vySHu7OlW1RC6KJL5s1n04nmM8msn7TLJV68b0wXcpaEVQSNisKXbwl6jIHigxtEqLY3sJtE+xPXUxmPiwOpLu6RLRciXKEID4r+ABWYYPXmwqvQgVPFg1erGpsq6654Hkm5tMBJhMXSluiLhLMxhZ2ZgTKvI44CJB6jlqSsWyC7MxGONjdwXg4lMF/tutiOJ3BG43kbsekOpUessYVVepAAF6kiax3JmOXtwucn19KE8EZjOGMdvH0LMLf/+wJXl1ukVctLEOBZ9LD3eKb7x3iT3/4ER7dm6FtYuTxEnUeCaiMCxPXkYHrQME2Ygq+lATw0YGHh/fH2NtxRRfDMDLT80mU4up6hWevF/j5p9f4+OkaQVrB8RwcHzIRfYK3HhzjYH8Xo9EQlmkjjGJsNhtxNTP9TChKhzNT3XESIwpCWQd0HvMalOGQX15zOjSdKg5doHSeldgKTA4EOidpipj+ZmppthEub5bYbCIkaYk0o89cxeH+HG/f38HE13B8MMSjt6jU8BEnCZ4+v8Snn53js2dXOLuOEGWKDBX0PA2TsYP93TGO9qfYm41E22ObvK8wJW0jimJ5H7xXEMrzHuJ4Llzfk+tUrrO8Uw+xeUKXMo+BNzHZMUHFTV1LEvvm5kZS63FK7VGJuGqQVDVKDld0DCg8B/xNVZV7BBs07EoQ1jMxz6GUhMqE4UyONw0T5QGCcCPXCxtD9GizloT0dISP3RN852t/Dg1O73B+8z9r9EfYV6CvQF+BvgJ9Bb6sQA+c+8XQV6CvQF+BvgJ9Bd78ChwcPVYvCD2rSkGWKCjLRlQRdPIORx7coYlWq1DUmWyp5vf585YoJlSYJsNyLWzXxGzHx2zPwXBiC3RDo0la9tlnC9xepPAHCk7etjHb1aHbhJDc1t5iOrcxnzrQ2xZxECPclKgKDU2h4/XLAjeXDZpSw/K2luT0fD7E1eUWURTi6GSI+4/2sdomuF1d4+iegpN7YxSZildPt7g8SxEF9JSq4nQmeKZjmGCLeoAvhmbNdgdwfAN5msHRNbR5g+UNfbq1gCqVkEohoKnE88vYMP2+pgqBrr5rwNQYC61hKA1GQwc78yGGA0dcrky5MlXKhDi37dc1Bwk2AncJJgmICHTyMkecJTL4j8O4dnd3ce/BfezMdwT28MFt/UwqX99co2kb8cESMjGlmpUFkjKRYY88Z6vNGrt7hxhPZtisN2jaWuAUE5RFkUgCkcDWtQedAqNtJAVLSLparREGsUA7Amumq8XfyqFxJIBKCUt823RXK7BqDekqxs3pDZJ1LFoUrgGieYJ9em03660oWPKiFLBFbzfXT8WkMQflFVRmtDDQYmQDeyMdu0MLU8fEwKRjV4fn0ufbCHDjazRFLWn3pq7QKCoyzUIEGy+WGZ5eBQjqFqpnYzDyMOTgSNsSh7drOeLupYM3TGIZdCjObYU5e6pdugQ63dqEzkwKy/lDIynh6XQqUJPpb4I81kf0G3zwwmDSM6P+IUKWxgJz2yyGo1TYH5iY2gqaaI02CmFUlQBdNhU4qi8hcG4MLKIGn1+G+OQqwctNhaBUUKm6gGBegwP6w4eONDfY/NCUCmg4NC6DoVXiEGZq3NR5jjUMXBMj38FkPMCY8N0fQHc8OJ6Hge/BNjT2VgQqsinAY6GaoUg7cM0631xfY7lYS+pYs4dISgO/+t0CP/v4AiEHbBqaDBW1tAJTu8E3v3KIP/nB13ByOICpZtCVEkqdC7C+DWqcbxScLQpcXG2wXUd49OAI3/vOY9w78uH7kquWBkaRN1itYjx5cYV//t0pXi9yLCMVF7eROLYP9oaYTXzZ4XD//gl2d3cErpZFKcfh+wOMhkPohiYgNgwDaegQyIrt5y4FrBnUrXTKCa4xDvLkzgiSXeok2KBhOjsII4G0myDsdBp5iW2YYhskMsA0TnLkGeGrCh1MoQPTkYYH90fY251gvYnw/MUKi0WBIC5RUiekq7AcA6OhfafUGAh0ZmNBvPBscrF5phvSqBFQznOma7LmuIuBuhhuAWA7h+uZa5fDYNFQi9T5m6WZcDdUkLqbKI6w2QZYbwNsmHbmroS6RqG00B2zu/91zygpb64P9myCKJSBm6PRBHsHdHS7khCnkiVOAiyWN1I723ZgW7a8LrUmVJqMvRN87+v/IzTF7YHzm/9Zoz/CvgJ9BfoK9BXoK9AD534N9BXoK9BXoK9AX4HfowocPPxQvSBYy/MW200rg8osQ4PvdSDL8jToDlPOqsBhSavSudtWMJneNToAScfxcGrDH5mwXQ2WrcMhuCwbnL0K8eJJgKqosHdgYPdAhzes0aAUN7Q/pBrABLN3RVogWJVQGgueM8TZ6wwXpwla+nivKmiaI9vMV2smqyPMdwd48PAQtysC51s8fGzg8MhFtK3x6vkW1xc58kRDW3NLvmhyJWVbFbVsOTctHYOhjRFTomqNNIrBsX5NCcQcGFjTZ0vEyDlr9JMysUqlRjdQjjvI6aAeeASNCoiNfdfCdOTJMREKEvrwOahnILyjvZlKCEIwpnT5RATFjQpYrg3Tt2Fz8KDvYzweYzKdSjpR0pctNQcE1jXSPJOhewoJIfEmh4PVJQq6jnVFvkfaA/+DAAAgAElEQVR4fXR8hNFkguvrG9zc3kpydzQaoK5yFHkqsE0BQRqBvA5NJbzi+4IM+WKdCaWYVpZhYUkkHlzPswT+c50wCaxWNaq4QLwKsTi9RrpNYWs2DI0KCxN11SKIEoF4TF4TQBNeEaAT4nPtJXHeDV3Lazhai6mvYOrp2PFNjLmmTBWObYrmoi4LFHGGMivQUM/AwW0EtpaNZani1SrHZZCh1jQ4AwfDkYuBxwF/lgxa9F1f9AJbgrYNVSOQNCbhJfUlPC9y7nhsmgrHMkVhIgnYliqYwZ0neCBqBh4XvzIpy9Q6zxebMwKx6dBlkjmJ0aQhBlqDoVqhjTaooy20hlCYgxUhg+PSRkdQ6Tjf5Hh6HQo8X+UNGlUVJzF1GFS1OHKdUf2gw1DZRKB7nZ5iNlQa7O84ePxggNnIEO80/cSsG1P34ptmKns4wmA0EgfvgOoNvncO0iNgZZ2ZgmWiNwy7R8DdBRVU00Pe2Pj85Ro///gSr64TlBz8aBKItnCp+TBafPjOEX78px/hnbdmsM0ausrrO0ecZDhfpvjsNMKLC8LbEG1e4J2Hh/jWR2/j6GiIwciA2tbIoxSbdSqe44+fXePjJ5dIahP2YIY0pxPewHwygOeamEyGkj7n9cMGCRtGHIbKBDCvOSbhV+sF1pu1NCnobzZ0U845NRfsMhAycxcB60h1BM8r6yBe9ZY++QJBGMuQvTDJkJa1KGmSuEAY5QjjDFGaI00r5DmHaMpykgYd7wvU4BAYU+lTFBAVDP8YpgrXNzEcWhgPLcwmHnbnA+zORhgPfNhsTskuCWotWvnfsruBDS3blOaHOOG1DjjXdKLzvsP7DBtKNbU2nTC+ExgBVU24nsqD194yDLBJM4RFgbSqoNomKTfKhqCaDbtKlBlsyrA+VNr4/hiz+Z4knen+Zko7TUMsVzfyHjoVkC3XhqhIkggT7wTf/+gvYSjuf/jbf//v/6/fo//f7Q+1r0Bfgb4CfQX6CvxeV6BPOP9en/7+4PsK9BXoK9BX4PekAgff/u89Ac5lQS0BvZ61AGdCLAIY1WrgDjX4Yw+GYSJNcwTbQKANk3OEanTgatxCPzShGC1UDgX0CJEt2cq9XdU4exFjvUjhOC12dzUMhoDpAs5Agz+gw9mQYXxplGGzzGEbTCru4uo8xKvnK9SliqvLCqpiY2/HF3cot64PRwTOR7hdplisFnj8FQvTmY7NOsflaYzFVYkiJhTXkcRMaNaSbOYQLW5F9ziUbmcgid8yz9DWZZeapYa4IoY1JEVIsEKIQg0GgXWRdT5iU1cE+lEvYZmKDJYbDx0BmwKgmTpV6fjl9zQBffT9Ej57TgfAirpCXGYwXAvzg11xMHtDX0AS4TJr3Dmf1c7lLElnDjI0UKNGlESidWBS827MoKQK6WYlfJ7tTDEYDRCEAa6ubwS0Ezi3TYmmLgWgtS0Hp3nQVVMG71H/MZ4MxXn7/PlzXF8toOvURNjifi2KFL7vYjYfw/cdKAqBbyaw3mhVXL+8QHS9gW96MBRTEpZ8jYxpyiSVpGxd3jl0OZSuaFCWLcK4xO06xmIZQ2lqTAaKuICnjo6hpcJUCWYVeNRWmAYquqHTXBLned4B59K0cBlXuI4rFK0Cw2HzxMVwaMP3TAw8G+OhjwGBpKJJ6ppD3siRRaOhU4HCOnc6DUsS6Ez1d8PZmMamw9v3POzu7YnLmcPXFosl4jiW64bniVoNOp0lwX6nIkiTCMHiFmW4hlGm0MtU3NTshOgqk7ONpJuj2sB1ArzeZLgMUqxz+o4VmNS1mAYG1CcwearSKd3C0Nn86BQhBJ6rTYY0qfDuwyH++PuHeHRvJO7p5e0Gq/VahgFyrTAZ6w5G4uAdDX1MPBe+ZQrUVgnvqxZxmogrmGA+i1NO9gQUE7Xm4TZo8F9+8Rq/fXKDlOFqhc9Jtzjgm4CrtvjonRP82x9/Gx+8dwDHJJ7kdZbJoM7XNzF++dkNnp1uJH07tjU8frCLd94+xM6ujwFVO0zLbmJcXKzxmyc3+PXnC5zdhLD9EfYPDkQxMRy4GAzoRlbFO85Bmh34J5i/U51YNvIiw3K5wGJ5izgK5Vy5MoDTEjgtkLZpkJelgFXCajZ5eH6Z3OU1LxoWKm2yTNayNFGSUiB8mnFgXiFO5yjlV/rK+ZzSc5CGQtuxZUmS85yx0cbvscfB8+t6OnxPv0s5+9iZDbAzG2I6GsBzHDlvfA+a2h0fmyT8S1m7cs9gc4jrV5GdFKwDoXqHqTn0EuJO5yBFQmvqMTq4XskulnUYYhklWCcJIq4Ty5QBnxyoyXrQM59mMRrU4k3XDLrBBxiNpjAs3j8IowngqfxYSxOE74e7XtiEZBOL9yIC5z/85l/B6B3OvycfN/rD7CvQV6CvQF+BvgJdBXrg3K+EvgJ9BfoK9BXoK/DmV+Dgf/3fv3JBQCFag1JFFOaoyxZF1uL8YoO8ijGaQlLLnj+AoVvI72DLF/5h6hfoUKWyIE62yMsEtqfD8ToggtpGGetY3mxRZjF8j9u5awHU+8cz7B5MMRh6otP4/HenuDhbYz4d493Hh4iCLU5fXiEKgauLBqYxkGF2BM6LxVZSjA8eHeFmkeJ2ucLjdzm0rcB6ESMOgM2yEuAdBUASket1Q6864NxgOHKwtztCEtGJnGHom5JeJFD0qJ5QNKRJIcdsGKroMeiSJVzic1BlQG0G074E9ZpK1QbBb32nPHAwGtFfakjSr+H2fW70J1wyuoFyFRoZzLVzfID9+0cCSLmFnUBrsbiVberTyUTgmD8cSNJysVgILLRdC1VToORwwKKApjAB7Era9/b2VpKcrdrA8x34Aw+T2UwSm5v1SuCWgFUo8FwfnjsE+fNmFSKKEgyGvgD9V69f4tmzl7BMD+++81VMp3Nst1usNyuE4QZFSecvdRQ1dmZTHO8eoFhHCG9W0EoFaklCxjSlhrKBQLo4pI+5A+R0wG6jDHkFFLWCVZjLILU8TTFwFBgK07LAwAIcQ8KWsC0TQ9eBR7p5N/yPgwNzJpYLFWerCqWmYzR14LmWnCOeW+fufDEFOxj4neM3iHF9eYMkSgQyMuRqMT3MBLBj3ykz6NbVBPqXeQlDMzD06QhmY+FOiSID5+i0zeUcT8YTgc4Jh7ElXeqY3vHNaonFxQXi1RJGU8EQbQfzpnx+XWpwG9V4dsuBgTVKrYVitnJNcZ0NqfMYDWVNUdmRZzFUpYHncOjlFOtNgY8/vUQcpnjrRMMffmeKb3/4UDQgF5cL3N4s5XqnX5oeYWpNOGhuPhljZzrCwLGgELrmBTbbUJpMJoGlTpjZaSUU1cEqqvHJ8xV+/ptrXC1jqCZ3AnTKHQJnV2/hKC2++dX7+Ju/+C6++ngPhlIAbYq6TpAVNS4WKX728RVeXgTiQD/ZHeD9tw9wcjiVNDDXKNfnZpPgxekC/+mfXuOnH99CsWzs7k0wGfvSPBgN6CcmcC9FCSNOeosNEgu2xXuCC9txsF6tcHl5IYMzufY7TUgmjQeuBQJUPrgw2ZghBeaaSNJEak1ay3NKpzfP2GK1xdn5Ja5vVohTpqEhqpgwIlTNsQ1rJNwoQdCM7iufW2A/IbGqQFcU+cr7h2mxkdTKOmWq+eR4907N42Lg2tJcYDKazSUOAeRxMT3cKq00nZjE5rXB92jxKxUbOnUrVKWoHSxPqTNJkRdF18RiY+HOy0yf+TqJsQwjrKjW4ABFjY0tXpuN1Ib3MSoxFM4tFQWNDtsZYDyZizqDYD6KA/E0V1WGNI0FbvM9DYdDlGWOzWaNkXOMP/7O38A2hv/hb//2b/uE85v/eaM/wr4CfQX6CvQV6CvQA+d+DfQV6CvQV6CvQF+B35MKHPxv/+d7FwRP3IKNVkWRMb0LrJclnnx2w03TmO5o4twlICXkYDKRqUMOLdMNQq9cfn8w9mTAIAf4ZXkie8gNTYehuVBbG0mQoi5SuA6TwjVfTobczXenODzaA9/Cq5enePH0RpQB7z6eY+Bp2Ky2uLoKcHmew/f4s1NsOaDrYgXLdvDg0T6CMMNitcb+oYWmLpCEJTQY2NANe0rIB+QpyR5TfoQ+LTz6fAeWJAKjIJMU8WxKWJujyEpxpTZFp98gLmIakSllSXYrmkBjAmjHYvJVg0lYxWxflQvMY0rcdS1RQDA1K3vaRafB36e+QcFg7GO+v4vhbAZr6NHggTDtHM6ENExjHh0d4sGDBwIA6UBl4pIpQZXpaY2+XQ7kKwUqEb4GmwDL5UZSqQTRJt/HwIU/cCSRTAhFMEXgxORmxXi77LLnezOgaxbfpSQ++eD5zTJSY4IrurmZySSs1hGGKwThAqZNcKXCdz3sjCdQkwzFJgSSCmWcocprNI0CmgNS+puTTCA+U61ZXgrULAicGxVRWuJmsREoOh354tQW0KyUkoxerjNkOTD0dEwHnZOZwwfjosbtNsMyzFE0gE+P9myIMRsCji4OY9cz4bgEkky9OtJQEJXANhadC2EazzXPFx/ixjWo2aC6oPMzszau7YqmgTqQOOYQtA4y8/tcuwSdruOKtICu8fV6LcfL8896chDjZrkWF/Jqm6ELDlO/oQqUzMsGcd6goDbBUjvYPCA4p4faw8j3ZJge1SZxuEUah+Jn/uY3vorpbIKLyxvkWQrfrnC4a+HhgyPMZnvIc+DmZoGXL57h7PwUm02IKG4kgT4duzjYHWM6csVHrjZMrXcqCXEX6yZq1UBZaUhKFS/OI/zz725wcRsIPaXSgdcWmyg0O1hqBaMp8cHbh/irH38b7797AEtn0yVCkQUo2BTZNvjF5wu8vNyKLuX+noevPtzF0cFMnNkUBXP43uuzNf7xp8/xj786xW1UYTif4PBwjtnYx9B3MfK8rhlUFVA1BbbjwnI4IJCDLZl+HgpU5/Gs1xzst0ZNx07TpXt53fB8saHD8/zFcEzuguC55fVGkMp7Q9twkGiXShZAu42k3ovlVrQaRcndBSWihEqbGkVFEN8pLOq6SxZznYlppeZOihYGIb2ty/qkl9t1DIxHLvb3p9jZmcgOCgJq+t8FVmscgspmx5033NTlWmdjgzCd9xgB7z6bXfzdrslWcO2FESJpNNR3uyWY7KZGpACbNklRIMgyrNMMEQk6VS+qhoI6jpYAvkSr1DBtDVVTyTHrhiODR+l6z/IMURQgjDai1SjLbjeMPxjIbgCqOLbbDWx1Bz/85r+FbYx64Px78oGjP8y+An0F+gr0FegrIP/O0Zehr0Bfgb4CfQX6CvQVeOMrcPDv/o8HF7JNn0BD1QUK5omC67MUn3x8A8NsMNsxZVgXgQWdxAQMhMNMWxJC08dLeMGt7P7YRtlk2ASB6AEIbbld3VAt5GkJFRWGA26vVmW7+Tau4Q48HBztwHMNrJcrrJeBqCkOD1zcvzeS1OLLF9e4vEwkRXd0MMdyucXZ6RK6YeLeW3NkkpoLxY8ahgXKHJgMPKxuErx8GmJ5C1QFs5KEeorAxMl0AMvR5feYavY9W7axixs4K6A0iugzFA6d63LRApyZfhX/skbVhQKDX9UurUiwI3oEXYXrWALNNK2RYX0ELYSVdDUInB1YODzZx/1HDzE72IdqW9jEEc6vrwRKUZ2RJgmOj4/FwxzHdJ8SKIlRWqC5qtaSbiXM5kA7ph+vLq5wcXGJsqrhD4YCpk3HwM7eFPPZQCA4U6gEY2HIbe9bUW/w0x+3vdsWQWqLkiBJIwAbwXF8pGmB89NrXJytUBQqPHcAb6DCsAj5asRJKg2Jg9kMNt9jlJAuo4wyGexHd2xeNZJsTfNCkpaylT9nMrRBSXVJA0mKrtZbgXGjwQhD38LApZaie7+vLyMsNzksvcXYNySJ3ig6wrzB7YbDKDM4jobdmYe92RjzsQ/PZoIVom5hctn1HEm8UnXBwYFMrdMxTcctHc1sQlAdwLoyKUo3LtPMVI1QK8IkJ2EfE82bLQdYRqIxoXJDhiuyMUA3tWgLKvk5wkY+OKRwE0S4XW5xerHExW2CIKaygI7wttOoEF6zYaPTiazCdnUMBrakzn2PsNvulCrUG8QB4mAjx/jHP/wG3v/qfeRFhLoi6E9lXRwenWD/4D4AExcXV/jlr36Bp08/Rxzn2G4r5EkBx1IwG7vwHVOA89DV4dmG+MephGA3qWgNrMIa57cZnr7e4PXFGmVTwWXCnwUWX0QrAww5/tBsCnzw+AB/eQecbeMOOKdbaWLdBi1++3KL19eheJ9P5ia+8mCG48NdWJaHogSub0L886cX+I//+QmenG7gDAeY7c+wtzeVhsTQczB0XViSwO5kyQbXsePI/YEpYCb4CZJ5boNgg4uLcyRxKP/CU5UV2prAmbsRRrBsS37vi+QwQWye5/K79HCnSTdIkN5xVTWlibJcrrFYbqQxU9atwHTqNZKcaeAGVUOfciu7C4qSOxJKKRXXXJk30oCyHao0LAx8RzQ91PLMd8bY3ZnKGifoliaXOJnZ7DPlObjumGLm+6POgvcOXmxsQBE6O1znTGpzDdK/zAZS0TWv+IdrjqeXSg3+Pb3NmyzDivcbbklggprAmY72upHrghsLHM9E3VIhkqFVDMxm+xiNxpLkZ6o5CDcIghWqKpcmF330TJ7zmiJw1uoxfvDRX/bA+Y3/mNEfYF+BvgJ9BfoK9BX41xXogXO/IvoK9BXoK9BXoK/Am1+Bgz/8X/yL0djHzs4Itt0BjDQGLl+n+N3H1DmomM1tnF8EKIsCo4EukITDsIiWLJOQByjoQ1BbOL4mX/n9huE4Jh+pbWg1JDG3sQOHBzbmO0MsVhU+e7pGVpZw3M79qrQqDg987Mx1KEqJd97ewWBg4OnTc9zeRtiZz7G3u4ObmzXOThfQDB0Hxz4aVIiiArphYXHNgWkaDvfHWF6HePLJGssboC7pL+0GahG6jie+wOfNOpT3NfDpa64lBcit9nTqEuwoVDZkBcqiFhBuW2JCleFoPH5d6RQZGiGhqkmikK5Sfu3qU4pmhK7moqhlUJ5haXjw8BiPv/I29k8OMTs4gDeZIatKvHz9AttgK6CID25F5/ukH3izIdTK7gbSkQUR/BqwjA42f+Havbq6Fkj61sO3cLtYoKwLfP3D97C3N0ZZxpLMHY12BIxd31yjrHLRbhCkcjAkk+YcgHZ8eA9HB/dgWS6Wiw1++9vP8dOffIxPPjlHmgI/+pOv4/s/eIjV+hq/+fgz6KqBj95/FyNTQ5OkMGtAzRqY1EVQT5Ll4rdNslKS8mXRpUVJu6u2lfRzEKVYbQKs1ynaWsd8NsTuLhOqtjhwV9sYN8sASZIJmKWOIowLbOIGVavAc1SMfR3ziYv92Qj7szFGAxumxuQyGyUduHUJbl1Pkq0cGifpTfFKd8lvgkX+GQw8eAMfntc9bNuV91sKkObwNvqnS4HKTH8mcYLVcoHlYinAeTIa4fj4CI7jYbFc4sWL13j26hQXizWWQY4oB+JCkTQs1xiH/XH4pIkGhsqmTQvdaOC4Bjzf7QC4ydQ8Peu8ZkpUeSzH960P38KHX78v1y3VBUkUw7Z8vP3OB9jdv48w4rl9hU8+/VRS14Zhyfmm2zmNIygNAXaGtqpx/3CEvflABtNRh9JqNsJcwfOLrWg0LulR9qiA0GFahjRcmAJmLUgw1bqFZ7T47kf38Td/+V185Z05DDWH2qRAFSOKUpwvcjy5yHG1zqEpBfaGLd59MMO94yMYpo8wrvHbT87x9z/9DL/85AqV6uD4wSEmszGGQya9bVGr8EHFCJPoqqHDsAnAHZh8mBbdD9KsYXNlubzF+fkZwmAr1zGlHdRN0HXMhsEXGpVOr6F2uomqlJQuBfBpHCNNMzS1Ast24bieAGWmmmUIZl1LA4WNlTgpuwGCSSprv/t+I2tG0DwHgFbdIFAmtG1qbnTupFAFPO/MJgKc6UsXbzubW/qdx13jAL5MBjqKk/sLGG3SpA6B5LxnM8lvaJrsDuB9ieuQehSTOwM4pDLNxVndDUxUEWQpzldrXK43dwlnAmcdRVWJ+5lNDk1vYbsmdIspe/qaawyGY4zHUwHZoiFJIoTRWnzPHJI4nU5gO6b8PhPmSjnCd7/2P/VKjTf/c0Z/hH0F+gr0Fegr0FfgX1WgB879gugr0Fegr0Bfgb4Cb34FDh7/sXUxGjvY3fPgDzqQlcXA+esEL56sMRozhetgvd4IgFQIbqJaBvAxh8khUgUHmjEJzI3ZLT2q3VYp26aOQBEYywcDdZbdYjTRMd8dYRu1eP5yhayoMNuh8sGUxOVs4mAyNlHkMR6/PcLuroHT0ysslgkm4xnmszmuLte4OF/Jtu79YxeqXiEKKxS5hfPTEkqr48HJGOEmxOefrHF93qKgUkOhg9XCdDoUQBOEkfiOJ2MOYdMRhzHyNBNgZnK4n67Jlve6JIBuYYljtYM+lm3IczFZSejMn/WZprRtGEzOkri3hMs6dFMXNQFTvEwek04f3N+HN3ERFxm80RiW6yKmW5XD90zqODz5yuF0TB5zW/9qtbxLORPq05FaYDIe4OjoQGDW1dWVeHQHQwez2VjA6hewrawyWDa9uBR/ENRSm3EHnbJMzh3TqfS7Mo3JoCTTl0w8h0GKZ89e4+ZmicVigzSpMZvP8L3vf4QPP3okKe7Nuhv8NrAd+JaNKkqxvV6iClNY0GFq1DFUCMJYHLcdfG+69CwTllWNtCwRZjmWqwC3twHSlKlhKkvou+78ujoH91EdEsTyvujTJsSr0YE6qjZmQxs7E1eUGjvTMYYDGxZTt1orTmemz7nWPd/HcMhUKyEyFQdMovJ9lV2Skwl9q0uJEvwzJdsqiqRC5ecqpqGbOx0Jhw0aAu74+0ynp1EkgI3nkO99vd7i8voai9UGi3WIs8sFLm632IQF0pyvS8dCK+uJqhYmjJnWdmxNEs70gTOJ273G3dBFdojqFJ7NxLeK48MJjo93ZJ3KgM+sxHS2i6OTB2hh4tWrC1xfr7DZxlittgJCmbyumNqlTkYGCraSHJ6ORvD9ETTdxibM8exsjSenW1wvY9G5DEe2pJt1g+2Wrib0BEu6O0uhliU+eu8Ef/0X38ZX39uBbRRQmwSoUoRhitPLBJ+9inG9KTDwTLx9MsDj+zOMh0PkhYaL6xD/8LNX+LufPMfFaov53hQPHhzLgEA6n0e+izFrIjoPgtuGUzqhC5A3RcnBRgKh82g8Fji+Xi1xdvYaSRzJMM+2qqArbEIRHjvdILw7hQrPMxsJTCWLVofR7bZFHHK3QYaqUUTFY4j/mYlzwlf6kXPEaYHlOsZqHYl2Y7UJEcelrHeyXd3UJG3PBgi1OwKTte68f7k7goy7oQ9eFx2FNBsMrglH7gmq1g0WZaKZx8IBleKGVxQUedc0IdxmI628S2nze+Kmbth84/q25T7OewLvP7fbANdBiGXMoYEluC+lIURuuoQ24bvCe6FLzQoVP/SBG7AcD47rS615HYivfLNAnISwbBOTyVjePzUwwXYDEzN878O/gKUPeqXGm/9Zoz/CvgJ9BfoK9BXoK/BlBXrg3C+GvgJ9BfoK9BXoK/DmV+Bg7+v6hT8wMNuhz9gQYJEmLRZXGYJNgZN7c7z1aCpDoG6u11gtEmzXBeKQ6gENOiFLRThZC2Sq8rZLNotDlMC5U1Hwj2EqcLwGo6mBvaM58lLBi1dLBFGGnf0BdvZdgV22yQFaCsoyxaNHHo4ODKxWaywWKYbDGWazGc5er3B2toTjGTh5y4dp19isC2xXBl4+4/A8E28/HCEOQnz+6QaXp62AdKouCKsmk4EoIqjTIEQajzzRhATbEGVWCPxxCYRM/Q6gNaIcIEBnglvRFIGgVBvYpimg0zUtDAicLUvgT8MhgXUpDmXdNCQRWzOiS6BlGxjujqC5GnIOOnM9GXJWM0HY0vvKLe8KPM+T4+WQMg54C6NIQHOSxN22dE3F3t6upAcJxqh2sFxDdB0EywTjru2Jh3qzvUWrFOAcR4K5plFhmi401RJ4RoWGJLzLUmAdoX0QMK0b4PmzS1xerDElwN0ZS2pyZ3eKR49OsL8/F/jIY2WKksMf6b7WKekuahTbGNkmRMVhjExDpgXStERRccget+gTOreiWEjLCmGeC6BbLJmCrUTzQmhILk1ARtim6pps5Y+iTMA1VxnT9Fw7VEFMhybmYxez6RDT8QC+y/OkiCd4QK+21UEx3/fE7aubliRcJc0rft5WoC7/jqCbqhC+ditilE59IedK9CY8pV84r1VJxdKxSxBIyFfmmaSwqWbYBoSPW4RRjPUmxOn5DV5d3GKxjpFmnXKDrl4OkKNGgcMO5f06XLc2xuMhPK9Lu/KaY5I2TSKUWQBLL0UxwmT/dOIjy7lG1tIEIJj0/Qmg2vJa222Bm9sEF1cbUTFQcUMdBX3grDR3JdgGFSIedN0R+HuzinF2HWARZKjbBq5LCG6JiobHT7e4OMoVTfQ7eRyhjFK8/+gQf/1X38KHH+zBtdgMSoEyQxSkeH4a4Ge/uZHhgYf7U3zj/WM8vDcTp/TtMsMv//kCf//TF/js1QKtARwcTbG/O4VtalKXvfkMu/Op+NKbltcXu10qNCpvdBOaxuQ6z6WG8Xgi65a6h81mhZKy+rpCFscyzNMwTdFp8CsfTAHzOAtC1y9d1vTAQ3Y80EPOlD6VMFy/vLRZSyotukGDORarUNL4m20iSee85LohH+ZwRciugtlsIE0jl0P+TA0eB7D6rpwDwl1eU/wXM/49789UZRASc91yoKgoXFRVGmhUxPCa51eCakLnIs/lOfIskZ0b/Fk6m7nLgQMDqR6RVHJdI4hj3Ky3uAkjLOk2LwqUrSJKjYq1uEvyK0oL3WSdud7ZULOgiYaEuzJ8uUbpbqYvO4y2AprHk5HcM/M8QxgFcLRd/MHX/hym6vfA+c3/rNEfYV+BvgJ9BXzgg7IAACAASURBVPoK9BXogXO/BvoK9BXoK9BXoK/A71EFDibvaBe2o8If6bAtQosWaVwhSzgU0MH7HzzC249PkBcpnj59jWdPL7Bepgg29NNqnUtU0QRoZkz8UcL7hWKY2le1SzcLitIAdwDsHth48PAAUE28eHWLq0WI0dTCg0eEaSryPJVknqHVeHDfxfERNR4Zbm4zuN4UO7M5Xjy/xauXCwxGDh6/N4HrNbi5inF51uLpkxKGbks6Og5DfPbJBlevW3FTu66B0cgRAEKVQJaWcJlSNjVRaSQxIVQNz9ZFw8CEqaYwuV3L8DiCvrrm0K9SYIsknKnQsCy4fNDzy8FxAi/piybsYmiV3uIMtaKIg9afjQFLgTvxsXe4D9OxZau76/oIoxAvXr2Q7f87uzs4PDiQxOJmE6CUVC1B+UqAM2E0dQ3UbXAL/Wg0xGDkYh3c4nZx0UFrZwDHssX3DCVHWUXyHIZJh7GNIm+QpZU4t2WSo2yzJ/Dm0DYNn3z8O/zyFy+gamP8yZ98A9///nsYj0eg+5tJR6asCfEILHMmJK9usbhZYT6e49H9t5BvI7x+8gw359coEyZcCSSZ0OXQtfoO6FXIqwrxXcI5iDMEIQF6iyxrwVB417a4W14MdcqQw24IJIepaWoL2wB8R8XQ1TAd2piMfIwGngBJwjz6iUcDOn1tGe73RVqYILlLMbuS9uSDjmZCRxJo0WZUdE1XonEh3SNs5vcJl+V9cQBdTocu4WWXNOU6oN4gS1L8/+y9Z48l6Zmmd4f3x6Y7lWW6XJPsZpNNchy5MztmVzsY7QdJkD5IgL7rJw6wC2kEzWK4y1naZbO6q7p8Vvpjw/vF/bxZPTPQPyhGAomqzso8J+KJN6IT13O/17ONY+ySVAa2JUmG9TrG+dUKpxdLXK04yK2RdLPAZtdWTvEoELWC7aq1OxK1h9JE8BjpBC+LAtv1Fbo6weOHx7h370i8zm9eP0ea7sQ5znT8epuhqJje9bHc1HjxMsbVNYe/afAD8TtAN7gDwJTULaEm18NuV+HiKsNqU6GDDi8w4dzsXrAtwPM4TJF1YnKXTSZX1muRJkjXCT6+d4T/7X/+A/zw8yOEXgu9o9M7RxqX+PL5Gv/h75/ixbstHj64jT/740/w0e050qTE1y9W+Nv/+CV+8cVbWKGB/Vt0kIfSOLD0HnuzCT66ewdHh3uiW+G9KSF9GXhJzYcjwwK1m8GQskY4CJKudVJ9ENan2C6XSHY7aXbx36PxGEEYSQyZrycwueVjoRN4S4AvP02NRpZLav3i4grb7VYNA5Tmg4aybLCJM1wuE0k2s0ll2Y4MheRzhr5n7pKYz0Mc7E0wm4zkeo9HAaIgEMURITKhMzUvhOmy1m4831R5MKHP86RehSoWNrko/BHNia3WLnUb8XaDNIlhW6YMUWTzRJoD/FPTZWhnwYGBZYnlLsH5JsZlkiCuarSMY98AZzZNqOkg3GfjTRLVriuAH4YlCpMwGElanAMcN1sOFd3K8cxmTDgr4JzlKVxjHz/6zr+DCX8Azr9Hv3QMpzpUYKjAUIGhAkMFhoTzsAaGCgwVGCowVGCowIdfgcXDH45PZbu43kqak1oKemQdV4Pt6pjuhdjbH8MiKCgabFYpVlcJ4h3Tqjq0TkdLFUDeCrBkyJFpTplpp3ZuC3wh4JGt12aP6czFo4+PEI4DnF9u8eZkCRgVHn1nhocf30aaJjg/PYHvtTjY13C8cDCKHKxWGSzLw2Q8w4uvr/Hy5QqTqY9Pv3eA0UTH6bsdvv4qw7OnJVw3wONHExkMxoTz6eseZaJJujkauQJns7SUoYbjMBBQUyRMAHYw0cEncA5dhIENx2GSW5MENMEaoQkT3JLcJlA2uRVeh+fY8B0maS3Ra3BQlwJATD+2MtiwMw2M9ueYHB2gIzgLXOwdMCHMLe0EqEzGEmozR8vXp4uVSUEmvK9xvbwWN/NicSiDuKh7CDzvxgfbyVC8MPTEyUyfM1OM4qLmMdk9bKdG1ycCga5Wa7x+u8JmVQjgGkcTeG4EXbNwfbVCEmdwbRdNTcDUIxpHODiip9VXw8h8Tw0+k+FppiSsqSmgB9kxLIyDSNLfabxDst5ie7nD+ctz5OtChkhCMwVo8+eZFCXsSssS2zzHNsnFy5zlHbKM6WBhseo8icoImzWiNfUFnYlLwlJHR+jefHocvGYj8Bzx4rJxQJhLkMcmAQet8TUIrXldqcyIwhBRSHUBhwIy3czkb69SolUhCVZCPwI+8eDatiREqTdgqpQpdh6fOJZV7FsAXZExlZ6LsoA6kW2cYrONsVzvcLncYkndQsZ7qhPfLtPNTN2Px77A3yB0BU7ymKh7ICwXvzg0gdlJvEVdZ9I4YQ1ss8MoshGGBNO9rKHNLkOv+/DCQ/z2yTn+00+/wuV1hbYnoKQu4kaFY1MvYUiNmcblfU3VB0GpTic7hxhycCbhrdHLe47CSFzYXcMBmUS+HNJZIE92uH9vH//+r3+Ez761B98sgTpDl9M3XuHpyRb/6Vcn+M3X15hO9/DnP/4c+5MAX375Gj//9Ru8ensNJzBx78ECHz28g1u3DjGJQnlvrksmeHmfMT07nU7lGcZnEIPnTO2q5K9ytzPdW1UFmraSXQ26AOdcYPNuu5Vry2GSdHtb3KXAFLzjwfMjuF4Ay1T6GQHAFYddFgL7s5SJ8R12u903jR82HvKCUJk6DjZMelHG8JNDBeltLksOD6xg6RAlyGw6lk8+o8ajCLPJWNLsPK68yCSBTGBN7zb1Fkwb8/5WoJ/PIHrv1bkSNvOeZxOIuyHShENcuXPDgGVwkCmTza4knOWc2l4Ns2RTpCiwTDKsuKOibmTXQUeYr3PXiRqmSbDO/28w2U7grfNeMi0EwQiT6VwGNXJY4Ha3wnJ1Jb77vYO5OKSp1MiLHK62hx98/G9hwBuA84f/u8ZwhkMFhgoMFRgqMFTgmwoMwHlYDEMFhgoMFRgqMFTgw6/A4js/mp/S2UtQRohW5gQZDUy7h+OZMB0dukUdBgGTgaZske7oBmXCWYfem9A5bK1kwrkS5297k0YlBKHf1bYNgW5MiBKi+oGNe/f3MD+IBCy+erNE0xW4/VGEo+MZdnEuA6eOF4S3dDrruH9/gizbCdSLwimePl3ixfMVgtDBtz6ZYr7v4fqqwJMvdnj2NJek8KNHU0n1icP5TY+m0BCNAhlcxYQp9Q6ExPQt13mNtqxBBEpw6bsGJiMX45EHzyF4VDIFAhb6VF3TVgPrNDpjFVC3LVvS0i638xuapG4JHAmbm76V8LDHFOPhPpxxhN6mVFgXL7BLnUbbiU9XvlFSilRjhJJGXq9XWG82ODk5ESr40Uf3MN+bYbPe4epypdKvI4JPplOZgLUFDsVxiouLNRzbwv37HMBIIJiiagrs0gQXV7E0Dzzbx3Q0l8QzNRrxLpXhcXXJNGeP/aMJ7t0/QjgidCN0UheZvIvQ2DQdpcYg4CaEEgDPOugyuI6KjTqu8frJa1y+ukKd07fL8zRoNUBBKFs3yKoKcVFglxPWUe+hgSWhy5k6AvkQ0ExQTIv4TTKXwNkkuGOK2YRP8OxZApx9lw0ATYbacQ1TOSAJ5BsozK8x+UkATXUGvy5qBbmOCuK91yTIuXPAmkZHOQfVuQLcmHrmeuc/iP9XVBw62roW2JzEOxRlJfoP6jSoctnsEmzjDKttJvdBWdbiC+dx0DMdha4Mt/R8G2FEdQJXJ+G+8krbJodcMnVbiNebTRQRj/TUYtQYj1yMRo6sCTYpkrRAnPfo9BGePF3hN1+8Q5wRgqrGBl+e7mjH1uE4PBdeX74ea0soT8DMXQsE+1yzpmgfOLCSjmrf9dl/EWc408N1laHItrh7PMVf/un38OnjfURODb0pgKrGdlvgq3cxfv71Cr/86hJp1uH44AiObuLduyucXW5gyHDNQzx6dBt37i6wvzeXIY5sZFBzwaZKmiRyXzKhLtfO4Q4GNgAM5S8mfRYKzWtXCOQlbOa6JnDebjYCipl8pnLDC32Yjg3dtAU2R+M5wmgiugjqUuhmJ7wt8hRlkaMu+fdCXoPaG+ppCFQ5eJJQmdddrj31GPInbeMKhLdNg4prPcsEojPlTN3PfDYRjzWbI1yvUlI2RywqP5jmNiR5TeDMYaFMsPM0uWbZ4GNjgM8r7j5g04vn/34ngHi2u16gM4GzNLmgKeVLmmEdJ7jmGi0rZK26Jwm4efH5fUrHoVQfvOC8l6gsoVIjiMY3wNmTXSBxvMb18hKGpWGPKhSPgz+VI93pZvjs4V9A790BOH/4v2sMZzhUYKjAUIGhAkMFBuA8rIGhAkMFhgoMFRgq8HtUgcWj705OmcTjADLCGkM31WCoroPjOei0FkVFsNAJiLKYciM8rHr0HdNy1Ekw2dgqSJnVAhDJWgky5vMxfN9GHHPLeqHSj4aB2V6AvcMQ5JXnlzuBHUHELewt4rRBOPLxrY/naKsUo6DHDz7fh2GuRQvh2CMBzs+/Xkty7t4DD0e3RohjHb/7YounTzPZav7w4RTxdoevf7fG9RmgtYakf+kcTeJceaYtE0VSoC4aGL0Oi+DY6BC4usDmyYhQkdvO1UAyQhz5OSZcheBwJzk1BbqAQoIwW5KzrA+hbI8WLXoDcCIfB7ePJeFc0wNtmyjbRpKQdDXrmo54R92FAs9Ms1KXwSSzwKuqwtnZuaRV9/f3JNX54sU7/PaLp4hCE4cHClB5HhOxfD0Dy9UWX331VmDcH/7BY0QR05/ZN82EXtPlevISh95UNBevXr1FkdWiR7m+WqIqM9z76Aifff4Y071AttOnTIYmdBMTQjroQbhH8K6Sr3VJJYrSshDGodOglRouX14IdL46XaGm77slvGICVLmcc7pva6adG1QNE+IG6gZI0gZp3gomZKJVkhGEzIrxKu+wDfhMNfs2AtfAyHcxIrTl0EGbqWACUhMm4bLF7f+OpJoJ422DiVcIvCMMIzRm/cXna1ItouLVhJdshtB1TThJMM0krYBNNis4QPIG+vEQ27pBmsbYrNfi+tVgiNt3t4uxS3NkRYVtXGBLF3XdyuBGHo/vEZyasBxqW5gc9aWJIVoFAc6upPN5rJKgphKhqNRuAo0u5gy6xgZJJz8fTSbYZRXene+wSXqcL1tsYh6zJi5tpszZeGEPxLY0mJYuDmtqQ6iFYf1sNkd01pzqEkOgOD8Jnx2LwzMJR7n2dRmeVxUpinyLW0cR/vSPPsFnjw8wHwGW1kKrG6zWKb482eG3J4kA52fPz7FZVqhzQnUd46mLex8d4vHju7hz+wB7e2OEAdP17g2INSVNv2VCebcTbzKfYRwCGY1G0gDicfB+6dlQ07hKmS6uxWfMa1gUpQy7ZGJXmg62Bdd3oZlsNJjwwxHC0Uy8xHSsq8Q7IXaDoshQFYUcgwwWlOGChMpM/zYCk3ltdrE6PiaCSzqQ2bAAHfC2XEOC281qJfCaafzpZITZdCI7F9jD4E4Cng9T10yjM0lMnQYHXXItEDZfX6+Q54XykBuE0Q3yMkVVF9IUCOmIF+0GhxqWyGWdN7IzgalpXms+r7OyxsVqjYvNDpuqRH4DnLlGNMOQGmgcFCtrLrtJ/OvybwYVNdEIo9FUnjdszlDpcr26EP3GbD6B6/O9NLlf7HaKT+//GfRuAM6/R79zDKc6VGCowFCBoQJDBdTv8cPHUIGhAkMFhgoMFRgq8EFXYDE9NE8rqjBAd6su4JQQgpviObwOhENGJ2nSMPBkiF7JgVkclNUTQKkt/mLW5bRAfnLAW6OhLjVx4oaRC91ooGmtwMWi6JDlFbyRif2jEIZt4eo8x9VFInvxO72F5fWYTk2gbnF8NMJP/mSB+V4J3cpQVcCL5xucvEsFyC2OHewfjpGkJp78boenT1MBzo8eTrDbxHj1bI10Y8A1fUm4EtwSNJmaBa01kWwKVEUj6WbLAFwbCDxCGg7xYuKTsJLb0DXYTHYy0Sdu1EKSg4SSAus1XbmEhUNTo6EGAOquhXBvgr1bhzg4vgV/HEniOeNAr6YRAEOoSe8ph4AxQZhxq36RSzqRIE22yVsc0BYhCNXQuKKgniGRrfCEoATDdCo7rhoiRtjGJGUQ0qlKAE0XNWFXA91sYDiEvJUM+SuzBrPJISzTw4sXL/H10xe4vtqgLFtxUB/fmePbn97B0WKmXstwoemE2xxu5ihf7SZFlpXougpNk8AyW3Elcz1s1zGquMTICnD59gLPn7xCW/Bic0u/SixzaCDTlCVhZQtJNBd5hzxvsUtqJGxmdKLWVYoTQw0KpLuZagfPYzLYluvGgXLjwEUkQx157TiIj4PzQoxGoYBikYv3PSzDFAUKf/llrZlmJhBjzQnheH5MOsv1pMNZ5/uyCdHL9xDwidtbeRzU1ZcBekq/wEGOHEZJmM3XcVzV9FCahQ6bHbUaS+x2idSK8JZwUNaaS2WHLQoTnjeBs0rttjJ4jn/nADvqT+gkZ8x1NvFxtCB09ZClOS4uV7hcJTi5KHC2rJHVYAtE1h2TqRzcSI0OJTGE7oT4rK2oS0Q3wsYSE/utaEk8h8DbgGvTB2yJDiKkVsRWKXfRSFQlurZCmWW4vZjhf/jzz/D5dw6wN9LhWT26moMhM3x9GuPXLzf41dMLPH+9xGpToql7aRTcPd7Hw/u3cffOAvv7U4zH9Ff7MkCTH0w1v/dn8/nFYxX4z2Rv2yhtTpahKUvYuobAZfPBFkh8dXEmjnSlU1E+bF5DXlMC2YKeZoPnF8C0OHjw/XMRsuOAr837i3/Py/zGa8yK8bmp4K1AeNuRezhJYiQJU+5MPecy+JNrhOvIdWzMZzM5L1GvMG1N17vLpLaD8WiEyWwKx/OQ833RI4hG4pkmLK4bDuIskcSJrDUeP5tCdcNdAqk8o6jGoWeeQJpucnqtmbZmSpr/zQYGX59h9+vtDs9Pz3G6WiKtatHcsAFpWA5czxd9BpuSvMZMevM86K022cAJQoTRWJ4LvE/4/sv1Bdq+xmgSiRaG9wkHXnr6Pn7w+K8GpcYH/SvGcHJDBYYKDBUYKjBU4P9fgQE4D6tiqMBQgaECQwWGCnz4FVhM9vXTkmnlnsO/dNmKTeBMWQHhm2Xr4mztOg7iIwxT4I0pXMIJfjC1bJoawtAWUMRhacm2wvkZE44dopGN2Z6JKLLBqO9u1+L8bAfLBW4/iOD4Ni7OUpy+iUXR4AQ6TI/H1Il64c5RgJ/8ZB+ffOrC8wtx356fF1gu6RbtMJpomO2NURQuvvoqxrOniaRPHz5UDud3rzbINga01hW4SR0EeWBTAWXSoEgbUT4QqrmWJpDZpafW0iSly2QnwR+VBjKMiylZ2Q5fCfgjxKFTl8BO6/j9alu7+HwNDZOjOY7u30E4H8PyCDoVFCOsNJmgtSw5JgJAuoC5fX4Xxzg7P8PV1ZXAq1E0kiT5KBpjPJ7IMRBaVQ1hUCugiYnc6XQsx3h1dYF3795KAvb27TsYj6dKHZCkkvQdTwLYLg9FpWrZIChSguJOtCX8vowD/gxbmgleoGEyM2HatCHw+hOy2jLwjx9RNAF6U1LOhJB8XdNkg6HC2zcnyLMCi/k+DkZTrC+WePHlGyTrEm3JAXBcM64kLtMiR17X0tBI8wZZ1iDLG8RpLY5jakKoAyBopuKBuhYOuSME5RBDglD+nanmSRhgNh4hpCbBIbS1ZV0E/G/PkyQygTChGTmxQGQ2Euis7RRMpvbA5DA0pkBvFAisB1O/XJ+8R5SnXEWteUtIytk05d9kmGNeyKA56i9Ey60b33ifCfx2aSp6EwJAgrieafCbIYQEoFx3TMMSsIq7+iYhKjsRmK6lUiErURD2ty3CgIMxua50bDYJ3r5b4mIZ43JTY0Mfdsc8OAcEytg42ZHQNkzks1/EJDeH61HLwAF7uiT52XDiTxFG897gvcIkO7Ua1MiwvlI/aRw0KKtS7o8yK3HnaIa//FeP8f1v7eF4n5oaG31b4+p6i6dvN/jNyx1++2KJl+822CaV1G5/GuHOYo77d25hcbgvKhw2UphAJrTnB+8bpp257gmbeT3ZSOC5yWDPrhXdRlfXsDRqfwr5e9fUMiyQAy4lwc1rJ4oWXa7fe+Cs3Mi8lpaknfm9BM3vYTOvO79WELxyHbVKNcOWk7RQOjZ4yLBbaFonWhKqTeiA57UUkM9jlkS7Jw0rOqG5XthMIDynD5/XnAuCu0E4nM8LA0leE+5Sr8H1xG+gIoj3O9cAm0T8CQJxNsZ4zFTBcAcLz5ONAeo+mLanysfxXIzGE9FicGjg05N3eHt1hYQJ7SxD12tw/UC9H7UibL7Q43wD3rnLgxoSh4NPg0iaUrw3yyrDan2FpqsRRB5M2xRQz/cMjUP84Fv/BkY/OJw//F81hjMcKjBUYKjAUIGhAv9UgQE4D6thqMBQgaECQwWGCnz4FVjcumuf5nTlVvS0KphFgCGezprAWekIGg68axulnKDsVQdqJtXo7W05jM7AbBpgb28Cy7SxvE7x9s0aaVJjMrVx69jFdOahbUxcX1U4ebuF6Xa4fd+H7evYrAssLwlFNLihDs3qESc1iqTDwczGD384wr/+13s4OGxxvVxhs9Gw2XbIywy234leoq4DPHuW4tnTHTzPwePHE3RNhpNXW3BXd1NwoJhKoHIwXp7WiNc5+rqD0QOOSe+wDtdW4Nmh91cUA0whUm+gUs5UahC2ETry1QjACJmJmZhMZFJZEqx9I+nm/bu3cPDRMQzPQpJnyDnojNvTBZBxcJcpftc0SwWS2a6DLM9wcvJOtspzGNtsOoepW/BkG72NsiDgquD6fA1LlBscdnZ4eCBg6+rqHG9PXiMvUkynM/ENr1drJHEq+o7Dw33xAxPcEpTz9d6dvBNw9ujRR5iMRwK6/TCUddG0Mcpqg6JMsdokuLpOkaalAFWmxg8PFwiCMVybg+7GAtH4c2me4smT30nK8tuPHmAa+Ch2Kc5eX+Ds9RLFtpXkuWtxyFiHNC+Q5DkSGbBXSro5ywmfa0nFMz3LRCe1Deq6GAg4GJBD9WwCPDq2mb41MB1F2J/NMI5CgcwcxCeA0iSk5hA+V86XiVNCZDYNCPlUovy9i1gNnmMKlNeMKgUOjGOjgRyQfxJOqwGZCjgzlUqgTbdvvNsJBFQDDjXl9M0LWA6PORRIzTRtzZ0B2s2/F2xkKJjNP+nwlUGVN15oOQ42Y6htIOSsW7l+3HlAtQ36Gn2nkrSrTSye7nVcIC5aSTeXTFZzCCABOFdwp4kahQFtpp3p4eZzgLoaplQJmrnWCZttQlPxYROs69KA4iA4/reAakmCQwZk0i1NN/rxwRg/+dFdfPZognu3Qhzuj6H1Dc4u1njyaoXfvozxxasNTi5jFHUrvurFwRS396ZY7M8xnY5u7hMh5FJnfopag4PvdDXgkPcNE9A6b1phtEzI55L6JkrertdINlv5b54XGwZsmBAYM7ku11zOlm5k1oHPtk7uZWkg0DGecYcFGxTUjljQqDnpe5U0r6g1oUuZkzR79E0NvW+lUUf1yIT+9vFYEvZ0s1OV835wpVzHqpbryQJKM4ONl6wAHftJmooGww8jjCZTmFSqOAS4rqScRbFisNHzflCiGvDI60alyG6rmk3SIOx6ZEWJumpkdwSd4mx2hdFIgHFclPj69Axvr66RVhU2SYJe1yW5TJ3HTZlEM0PgzB0BJrVCbJ65bAqGCMNIktt1nWOzXaLu+KyiF1vBfX74+gE+f/RXg8P5w/89YzjDoQJDBYYKDBUYKvAvKjAA52FBDBUYKjBUYKjAUIEPvwKLz/9gekpwuFoWSDPZRC/uWKb+qDioqdsgpGXaEz0cS0fgmZKOJHAWbQNTmIR/LoetuQIJN9tcFA6TSYDDozFm+54oNc5PY7x6scV2VyIY6dhb2PBHBlr6kXtdUozcfr2LCULoFqbyQMPdOw7+x785xKefcOBfit3OxdlZgfV2BS/SMJ2PkOeOAOenXyUIAhff/e4cjlXjqy/W+Pp3JYzekmFo1HrwnMq8QZGU0JoeLgfO2ZpKx7oWRoGDyHfVYDRTF+hH2CwQRxfeLuDS91xxJhN60cfKpCL1GpppCGz2JhE0z0TLaWy2js1uK2lDNQywESUGITOTzpvdRlyvi1sLRNFI9Ar0obqOhzKvkKc5fC/E868v8Hd/948wjQLf+/4D3Ll3LEni9WYt4JnX4d69Y9y9d1ug7+nZO5y8fSvb8Qk66YSlk3YUzsRd/fLFKzx7+gxpusWt4wM8fnwPYciheZAGwsHhBF1fIEs3iMYh8rLDF1+8xJdfvcJsNsWDB7dluCCTspZFxUYAQ1fvQRBsmISy1D1UsLUWoeMiWeX46tcvsbnMYHY2UBtoqx5ZXmCbpqIUkRR9SzjGoWg18qKSgWxMCxP4sf5MiXquKZ5wDteLQh9R5AsEnU3GmI3HAvZ5Den/jcIQOq+eBmkg8Fry2gqAvlE1ELgSyhE2EkATNgu+vBk+x2QngeB7zzN/aZahmDcgkm5oWQP0I5cKvBLgElgSQIvPt6zUzzu2ciWL1IbpcaaDCTR1aVyEYSCDCXlsTBwTQoqWoSoFujs2Xbma1I2Jd8JFKiRyDn/brLGlZiEvZShhnDFB3iLJ6JDOBFKrVC9hsyGvI3oGDi9kUt8mdGZzBjAk2UxHubofCMCVu5m1NaQZxesiHzfpfh5PnZe4NR/hDz67hW/f9XH/dohbizn0tsPldYwv3+zwi6crfPFijcttJm+0Nx/j7q1D3D7Yk8GPBN+u78GU66XLeRPUMi3MDwJgQnhCfjZJCIcJj+ub9K2C/byeraSHc2o2mkoqzmta1pU40wmfmWqn3obD9JhIF8XK+9RwzzXwXqNiwqHDOmTy2hOEytrnaYwiizkLFPMJ4foU8yk99hz2pxL0UluYagAAIABJREFUKr0s5FxpSzhoUtL1yvnNOjKhrXQ6HLTKdoiOuuE5KOc2wXyr6TAsDq30RHXBYyYo53nIAEk+lx2124KvxebIe1rca/QoQ9bNer3BcrmShL3t+dAcF+9Wa5xcL5HWtQLOmobReApTFB4NmpY7XkwB9bIW2YBjIt5WgxZH4zF8z0HTlNgla9Qtnz2mNAPY/KJf26gn+OTev4LWOcPQwA//d43hDIcKDBUYKjBUYKjANxUYgPOwGIYKDBUYKjBUYKjAh1+BxR/+ODotyhabTYPdtkGRM+lMz6ch8IuOYcIbIhvb0AXGqiF6yhEsaVAZZHYDTTQdGZOUeS0JyNk8xHwvhOv2aLsay2WO87McRdEKcJ4fGvBHHBbILf6mgOPpbCzDqepaQ7IrcXW5Brod/uRPbPzoRxFsy0e88/CrX27x/OUZDo87PHg8Q9+HePY0w3/7zQaOa+Cz70/hOQ1efLkV4FymgOfSJ20iTSrkCSG0hpBD1TxDPun/HfmEzZ64aQnYZZiYpCaVJ5bgmajINBR4cwRIqkFn9LBKatm1UGkddmWGjpqOcQjN4gC8RgAn062s3fnlBa6uryVhyIFiHEr46NFD3D6+Lcnx1fUGZ2cX2Ky3kqTe3ztgSwDL6xia1mA0diUxGUWBpCxXqxW22w3m8ynu3D2W67jbMZmsEtBu6Ekj4eTtFb763TmaskUQUOGxgmVpOL5ziMPDiUDits3heRz8GMAyO5RFrAZ+aRa2cYPr61hStKPQw2w6g25Y2G1zXF4kOHuXwHVGePjwFkYTNiKoqsiwXl5gHATYGx1g9W6Lk2dn2F7E6ApNgDN1DJUoAQxxxbLNwa8RNqdproYq1o3oGwi8eA1ErUGdhug16MJ24AceIqoHeC3o1haAamEURQIm1UBANUCQIJcr/P3ANYGBVBRIApgJdzUYkMPmeM24DmS9izNYDRJ8n0zlGiA8lLSz6DmoAVGe274lDKxQFdQyFKIkIIBjUpaaFTZduD4IGAm5+UmAyvdx6UgWwMoBi4T7LQyDa8+V+zTNMqVPaBq0VFoUpWrMJKkkxpkc53DCOClR172C+TcaDfXfxK/spDA9zZAt3eQaxF7RNTKAkC5sAmdTnON8FrgC9plmJ0Tl0Lq8yFHz+JjQ5bnmJUaeiU8fTPH9h2Pcv+VhOnLlntkkHZ69S/CbFzFeXZbIGojKYzIOcDSfYm8yknuQTZ6eum/ec5Yp9xiT1O/9zbwmdDaLc1s86gSsnfyd15oaFSoseI0IwTN6jotCDQgUhQ2vtdJR8JrzdelepkqDygw2DfgeBNcWnfXy3gSs8hi80Z9QhaIGE3JnhGdT60K9C9cn1TyGrFXWSTUymD5mvVUimc8EvpJoOSS5rp6rfF8OGeSwQL4hB2iWTKETfnNgYEW3eSHuaCaLXS9U15FriLtTWCtJc/N1K/FWy4BYDv/jte4gQ0vX6y1W6zXivEBWNVhxvVSVDA1cbXeyLsbTmfwpz6m+k0YOQXbJYbBaj05nQ473X4jJdCoDQ9umRJJuBTgbNu9p6om4y8CG2RA4/+kAnD/83zOGMxwqMFRgqMBQgaEC/6ICA3AeFsRQgaECQwWGCgwV+PArsPjJnwendQ3xKq+XNeKdmEIFVNZ0bXI7OoeI6boMDHTFl8oBafS+dgIcNCb2WCvqCHqmNNUwNH6RSdkwIjRSECVLG+xiukV7cS8v7tg4PIrEIUpPqh84COlrlf82ZJjZdpOiqjb46F6Kj7/lIPCnWF3b+Pu/X+HpszM8+LjBZ5/vwzAm+Pppjl/+ciWg7HufjxD4LV4/i/H8SYFk3UtamEnAJC6RxiUcw8R87GM+tjEKTIyYkvUc+ByARWcz0803YJFJZIFDlNpCuY4JnOlhpTKCX2VqlelmJ/IBz8Ymj1FrHfxRCNtz1dC3ngMaXUltcov+9dW11JlfJyS6c+c2jg4PEccpvnzyFK9evRFoKVqIIMR0Ss3ATMAYYRivBweLEfzFcYLr6yW22xymYYureTqNYDtK25GXrQCmy/NL/Ornz1AXFW4dj2A5Peb7U9y7f4zxxENVcQDZGhrYOOgQ+gYCn7qEFutdjaQg5HXQ1Dm0vsPh/r74XTfrFGdnW7x5xRSvhtncRzQyEUakczU26yUi38fh7BBt0mP1boPVuzXyTU0TBIQsig9Z/UngTEAnAwUJTlMqEm5SqEyGUndxA5rlWogn14QfegJD+e9crF2jBrQFkhpmA8SGeGctQm0odQLTsZZyBL/3JHMREzCyxSDuWcJXDg1kgp2He6O+4J8EknyN96BZIDSBtKgblCaDAwr5fYSJ/G8Sa0JnSTdT7yE+aTY5bOia8U/QW7QJtsBuaj2YQDY0erRNgadxlqCsS7WO6CcvWtExJFmGNM8lJb7dpYjjUtL99AzTt837kPC5vtFrmJZKUkOnX5xpYnqnG9FCMM3v2jYkrG+xOUNNiSeNJdavKmu1K6LlMDp1v+cJE+w17uzZ+N6DCI+PPUxC6kTGiAsDX5+meHZZ4yrVUXPYntYjcE1MRiEmoVKhcClUNzD9PSSWoY6davLwvmENqrqSXQZqeKdKrvNaR2Ek15DqB8JR1QSoBegzRS6JaKbUaw47rFSTgfW2OahRvb5cK76mzkaHJcfZ8jzbiisDXVuLq5mAnA0YKl36tkJX52ibQnQ7/DmuXb4e14kugycl4qwGHopUW6WoWTuVZufgw1yS571mounYnCO4tTmmVRLKcUyXewdLks6heNd5HTnMlO8hjnGtFy3SlrsgOETRofua19pA07RI00y88cvNDtfbGCvea22HrG2x2m45oRGjyUyaEQTOvAf4vOHzn80s6oOY0ueD13UDzGZzjCJf6pNmO1FqGJYua536Dz4zrWaK7zDh3A4J5w//V43hDIcKDBUYKjBUYKjAP1VgAM7DahgqMFRgqMBQgaECH34FFn/51+Epk45MOF9f1Eh2dMOqE3/v6uTQPN9TW+iJqphkTFOm7yC6C4cAjnCQg7noQJXknCapVL4KBw/KPDHwZ6hJAMijZ/s6Pv3uBD/84ce4c3wHTaXj6nqNl29f42J5JUDwYH+O+/cXWCw4rOocmrZD17p487LCf/7pChdXW3z7uz0++3wPhj7F189K/PznS2h6h89/GGE06vHqWYJnXxSoUsoUCJB00XdwWCAJ+Wzk4WDuYzqyJZVoEaYwiceEILeN06XKAWOESpJ+5bZ4ullNccZyaBpTmJI+7VvEeYpgPsG9bz/E6GCOpMhFk8Bt5pvtBicnJ7L9/OGjR7j/0X3RL3BrOpUMBIb84Pefnp7ixYuXApYXi0MYloaLizMBPgcHhwiDUCC9GoDI4XW9pDnb1sT/+/98gS9++wqffnoPf/EXf4iur/B//93/h//ysxeinfjs0wP4To8k3iAvMjiejQePP8In3/0W5gdjrFZXWC2v0bcNllcXmEwcfP/7jxGGHv7hZ8/x89+8xp17c3z6nbsCHmXQmQyeHMFzx9A0+rRf4le/+iV61PADE65nYn9/T4BgvIqBHDiIDmDVFi7fXkFrqL2IBJiutztsdzEaEi6uKQJMLjg6kpk+NSyByIS+YUjH9URS3uIdZqLcZ9Kcw+l61AUhK9Uspnwy9UnQTP8uYb3IYnoFiwmcpWmgOKCAwPc+ZdF4WEy3Kh/ze+CsFByEjp2ATkJLDqvjkXtBAMO2sEtiAZqjIJTrRi83wRshY9u34vWmw7vIUwGNpIlMMCvYrYYF8j3oCZZEqQBX5fktCiozdljHW9TUJsBAXRL2UrNRoagqScEmcS5qkrpikprgEHIvytrVaXtQcN2kf5v3rEkwSre1IWtmHEWy1qnUIGiejJgWd0TfwGMwDTaXQqlfWeWiEkl2CYpki8jM8fjQwCd3Q9w+mmE8P8Qy6fHsNMay8rFtHHF2E86aWodREGA+mQkQ5jVigpnNGkmPA+IOZ/KX/60AvxrKyNQtnd0cjMn7VlzpHPio6/L9fC1R4JgccKkgsmWwYUSdS4Ysp0edzQeVVOeOCA7AY5OK17VvmKImFGYdU9hmjyh0oNGb3ZSyG8KWddeizFI0VS73kG3QK+4qnQuvEBsPhL38vroSCE1dhSNaEA71UxB4u9nKueZ0dNcdYFoylI+alaLMZQ37fiQgehvniNMCXU9Vi0fztjQceO5UAxlcVJJ0rgUcuy5ra8j6UANiHUlOX6y3eH1xiYvdToYGUqnBZDMdz/w5qpQkBc5mTU8FSyHNjoavr7Ph40lDbDyOpFmRFbE0Ifg8l6GHssPAhlmP8a07PwYae1BqfPi/awxnOFRgqMBQgaECQwW+qcAAnIfFMFRgqMBQgaECQwU+/Aos/uZvpqdV1WC9LrFZE0YQKpuicyD0IOjTdKUQ4JZwfnBLdp4TXnDrOUEGOUaHtiNaVCk3jUPzRCGgQJGQODqgbROzWYjbd4+wt88hUinqpkSWAGkMFEUNzazghhyexwSnhqYhVDIQjQs8eGjj1tEM8UbHP/5sjZOza3zrkx7f+8E+TGuKF89K/OPPlkS/+PwPIkwmwPMvU3z16wJaw9SoJsPumrpDXfSwNA3TyEEUcGBgL1vhHbqZbRsh/cySklWwT+A5nbW2JVvkOWSOQIoJT7pWqRLo9A49t9TPRhgd7cEKPKy3W+ziBNEowngyFtC123EIH4fglQK77t27i9vHVGBwcB0k+bzebCTVO55E8h7nl2cqVUk1yXolKgXPCeB7I2hMBstAsE4S4a9fr/D61RpF3uD27Sn29lwkaYw0bXB4cIDvfnIfx4upAD56sDutw3x/hvE0Ql6m2GyWSOMdqoLD5zKYOhPCwGqdYZtWsAMHewdjLI7mkgRP4xgNGxUa9QrcVj/HehXj6dOvkGc7hKEr50GnLMF6kzdwegdjZwy90rC93MrX6K3m+mJdONiOEFT5bqmZUJ5e3/Uk/ctkJpcVh5PxU1QPtgk/8uCHHKZmqq5JB7h03TKJDrqIVVrYYHpdBr/RG8GEqQK7yqzLlCnVFYTcyl/OtchP0WNIY+A9dKaDQiXeub4IJmW4XN3ADQKEYw5bMyX9S9jHd5B0KWFzR/hbKxVG28p1FlWIRgUDQagu9SAsVT5fteNA3MMEfWWpTlED8powupZ7jp9N1aIsayRpgV2cynC4NC1QFKwvNSWNDKJjsprHwPuVDQzCeBm+6PA4lRKCLnC6mplw5vDFMPAQBoE4nHkcfN2uZXNJpbDLgtqcXN6fwD/QS3z/Ix+fPxxhPvZguiE2uYY3ywrvYg272uSeARjcDeCYkkT3XE+aCwTYsrNAjouaEd6PTHLT+67Sx9IAoGya6WGi1l79uzRyarroeX6tgGaH9/SN9kRS63UrPy8No44pdqWyeN8A4vcy9c734rOO6z3wbOxNI0zHvkBn+snpqOe14QVhU47qFJtNDrq6dTUkVCXXefzU86iBg6w7b3pD1iR3ESh/OIdLbrdbZATxnfI4QzdFrSFNr16tFw7yoxalavjJRkKHvGqRUkOTq6F+HdcOvcvi2udzzZfdEgTffG5z7fPc19sY766uccGGD4ckNi12aYqm6yQVbVIfJGlsNifUyVZ1KSoVJvnZWSS4nszmGE9GkpDP8xhVU0C3DIHxgR+q51wZ4ePjPx6A84f/e8ZwhkMFhgoMFRgqMFTgX1RgAM7DghgqMFRgqMBQgaECH34FFn/9F6NTAo8sbZGlRFd0l9oCnMuyEogq0VWm8kR1wFRkh7rilzlIjwPDlHeUUILbqpne1URVoAlALqpa4B4h1XgUYBS5GI9DWA6QlxtsdiusVjmSHdUGGsZTA/sHFhyXyUaqFBql4JgCjx6HeHj/EL49xS9/scGXz05w/3GNT78/h2PPcPKqEeDcdBV++EcR5nNTgPOTX2ToS0sSr3FcoG86OKYlgwHHgQnfIbgEAseCZzsIfR8RYWFA/yt1Cgo8cps+ITNTkoRhBM/kofTnVl0FWBp01wA8S5QamqRbU/GjElgdLTgQMMLV1TVevngj2+UPDpni/gjHi4UAVcImBSzVMC4qDvKCsDBGEHrQjA5nF+9weXkJxw4xHR0g3uW4vtoizUpFvHoDeQ4kaQ3XBvb3faXWsGyMohFuHx9ifz5CXRfYJVtJH/qhT8yK7Y7DBxPZgl8VVALU2Kx2OHl7geU6gT/ycOvuHKNpIOlO29TEGVzkLcoCaBoTth0hTytcX15C6xvVmLhJFFMZURctqriFq5kITQfgMquY2KVKgMPS6JAmVKPj1lCAS4bV2QL6CZEJYnUarW26ti0ZbGdahqS16XQmcOb5Em55jicAl0lnqjWoAxBYRwWGphLv8stvz8FqahAm/zT0XoZoMs3JxgNrS7DGO4I/wbQ2OoJx5fSWQYEVU8cc7NeIZ9ewXZi2K3BRnOiigiA4VElWngfPlx9sZoi2wqTag8oCwttSUu1cg6JHuGmAqLQz9QYGYHCYHPUGhH+lGvzXcpBdLWoWrsE4ySTpTL2GQOeykXQrYbcC3p0kXnlOrE3AQYwuIa8CzuJt9lxMxpEMX6TugoqJNE1E5dIQ3HKQHYcbNrUkdKuq5U2NQK/w7YWJb9+mUsOCbjjYFhrOdh3OUx2biloR3ls2ZpMIk/FIuX4tDr27SQXTd20qd7PaaaCWOsGySiTrAlbrqpRroq5FebM7oZWdBPwk1JXnGP3IojrpJcEsPy8pcvrCMwG+/D6uOcJiCl4sjQNG1XDRvUmIyYjNDzY+2G1RkJu153WhS9rjwEeuQQ45tNmssuWYxQV+08qQPQ3v3d9MbIvipZU1RDe3NBu4K6TpRKshjb2mkvXIJSneZ9bAIAy2BThzMGTCQZtVo655moj2w3UdSY1zcB9T9mzcSHLftsXzfX59jbPlCtdpjqzrUXS9OMBlncmgRgeW48gzXn10CjjnqbwO4bdmWtJkmUxHsm74b1WdwxT1jSv++vfA+fGtP0JfW0PC+cP/XWM4w6ECQwWGCgwVGCrwTQUG4DwshqECQwWGCgwVGCrw4Vdg8effd0/FJcoN1y0VA7Zs5efW6TxXQIvgWAEdlRglmGKmkNuvCZQIpgm7mLJk+I4DAKnX6HUdZU1fcwM/sHF86wDzyRTZrsLrV2dYbjYwnB6Or4aFNS1dsHTFahhFhEAdLKtDEGoIIg2G3SMYWbh3ex8P7j7Ek9+m+If/8iUO7xR49O0xPHeC5aWGX/zXtaSmf/CHEQ72Hbx9nuPJL3ZIrjsUWS+pXw72OphHONwbI/IshJ4pAwND35WBgdQecMBcGAayJZ7QhMlW8kXCJ2ocZNibCsOi6Wt0RiewmQnnrKuQdTV6Kjl64Hq5wtnZGSbTiWglrq5WePLkhWw9/7M//WN4ni2Qjq9N4FpWpQBa0zZxdn6GOImxuLUQiGMJiM/x+vUroLcwCvbw9MtX+PnPv0ZR9PjoPtPjY1F4HB7uS2qUWoSDvflNMpapWGpBGoHY9O1yyBf9uJXoGiqQyZlGj74tUZUVvnpygl//5pXArsk8wGjuYDR14HmQhCf9tLtdiXhL6GbL8Mlkl0NvexzN5+jrClfXl1KzaDRCljR4/fUFjLbF3aM5DqZz2IYtWgR+1nQBE9j2TNlaAmdVCpcpaB67gtOEihxeFwa+6B0UjGWqvoFtm6LZ8LxQtAqi5mh7eX1J7PN7+V41dRiE24yRNgLImej2XRPjEdURvqwLpkOlbuSDTHIahrh5CfIIKkV70fK4uOY7FFWDbZxhs0tRtxosAlTqVwgveS/pVCrQratStjwnno9oLQicRfugGj8ElALBQcBIQM1z5CBO9TUZHChgsJLvz8vypmlUY5ckSDhwkVqNokReMgVNtQ3TwZwIqhLkSitC6TSbS5q4iEPfEegcBGyyOKJJ2N+bIYpCaY7w+9brDeLdTqA7HxxUhRBkEkLzGUJFRmiUOPBL3BoD09CGYzrYpC3O4w4xIqxLA0XdygDMW4sDHB3uYxyNRH/C61mIe1m5fkSjIcoTBZkl1XyTLmdzhCoNveeODEOAMwEy19BkMhXYyoYBaxjHO6kZAartenL96ETP0hS77U7qyPVDXYvvsbnUw+xr6E2OrsqgtRUssn61xUPB6rpGnOaSFA/8SHQdTEcTWhP20mHMVDuvnySz6ZvW2PS40bQYKsnN4yNwJkzm99O7Tlez6IBoVufwUQ5CbOh5zhUYdz1pbPB7iqoTZUrRQNYg/cw8PqUTYeOFgwypa+GtxXvMluM+Xy5xFSdYZTlSgu1eQ1oUKMpKUtAmd3UEPmzH/sbTzWdGnqVSY9Nx0dFt73sYTUZwXEuUPWxs8RnE9/cDAmcHWhXi0eIPB+D84f+eMZzhUIGhAkMFhgoMFfgXFRiA87AghgoMFRgqMFRgqMCHX4HF//STxSm3cBN8EIIxbVneJC6LokJVE47QkUqgosS23N5dyvZtJu24Db2DbmnwfA5rs2Vr9i4pULc6orGPg8OJJHN3mxTXlzuUWYM8LdGihen2nGiF8SzA7XtzzOdj6H2L68sVLi5X8PwKDx+FOLwVoWxStE2Go4MJHn50D1cXBX7zxXPoTom9wxF8b4J4p+HL31FFkeDBYxt7cx/xtYFXX1Z48zTDZlnB0DREvoW9WSDb+98DZ+o06Ke1meSzmGpUQwO5BZ6JT/qRFXRkolKTtB/TpQq4M93cwx45COcjOFGASuuRFIWk/uizfvPmjSQcmWaOohGSOBOoRHhD2JkksegJCMX4/nwfJo893xNYutnusFwvUZQ72K6G+WyCquzw+vkpTk+voGsujo5uY743E2/qZreB59Jp68sQtlEYCFyiS5iwi8fC92LikzCPwJDDxaAx2UvHK4fsWZLkPjvd4Kc/fYaf/udX2MY73L7n4MGjMR482Md45IsCI95VWF5lODtdY7uju1aHoxlwNR2ziN5iD9s4luF1TGBHXoCjvT0czfcQsutA3ktYW9dIkgRpkkLXTIxGY/h0IRsctMZUMgc38lN5eJloZbKV8JHXif/G68RzE22AZQmkI1wlX6X7malbqovp6TaotuAATGoHuPVfa+A6mgyvcyymmDs1jJBqBxZG7gEFvaVeAqqpd2CwthPvNJsM4rutOdCOgxprlLxxqBXgoD2bjt0b4Mzj6anSsCRpytcRuHoDIQkcCUNlUKFOxUYtCXiuO963/H4mYbk+qNjgsE8CaCZi2TAiVE0JEMsKcU7fcybrkefM3QqsIWvA1+KOBL6+Y+mIPDZgmA6nhsJCEDgCYNlsIWxmLeivJtCVgYxeAF3TkWVK4UHYzKRwXSQYOx2+e3+GT+/vYxo6kqI+OV/h2bsVUoTo7Al0y5UGDz3hMpDQ53uoXQ6SYr4B40x68znFtUwgzXuFf6rrWKvhjbzeN5oSpoWVxsQSaKr0Gird/L5RRtQvqhTZHaAGMvIYOypsmkqaD4uDKaaBA70t0JYZQC+xpnRD4gIXPQafiVRrWAKdy6KSNWExJe1yiJ/SUfA4CJFZr1E0gWO78n8bwnXe9+KsphucR6RRNVRit0tEXcLmC589TPyzKcUeAWtCkN52Gko6ulsgzipcLneSeCZQd1w6w+mw58/w2WbKs447V7hmNnGCd5dXOFmusKEKhU2eHrJDJSsKORafyfYwkme2ak5xd0uFPM9EfeLQuW2Zkob2wwB+4KFueX+WStNiO4hGY1nnTeoIcB4czh/+LxrDGQ4VGCowVGCowFCBf16BATgP62GowFCBoQJDBYYKfPgVWPyvf3b3lJ5TggjDYspW+XO5LZxqACY1azpBSw63UqlI7pInbP4GrHE4Wmhj/yDEaGLLULPVhkPTDMzmY1FIULdwcb7C+pqu305gHHeAu5GJaOzh9r09PHh8iPk8EvD35uU5nn51gg4JvvPpHI8eHyDJlsiyNY4OInx0+1AG5X398gJX6wyW62EyGaNtLLx8wYFzGxzdMrA/j1BsHbx8UuLr3yVYX5UCDwkTo8BCSJDmEK4ZCD1DOZwtS7Z+u9w+TkWDbQn8EuBs6uJQrlsmDFUCdbdLkdcFdFeHN/Hkc3q4h2g+lxrxMytKLJcrgbx78zlcz5Mt9gTOu20syd/NZoOL8zMBzPP5HI7nCqAiKCPg3G4TbDZrlFUK1zcx35ugymu8ffUOu02CKBpjf/9AwA+H1GVFCocp3cgXdQi1Fjwf1oaKD98Psbe3D98LJA2bpIkkQgmG+p4DErubQZHAZpPj3ckOb96kOLugsmSDoyMH3/7OXcxnU8S7FPGuwGoZ4/JiA4AucB1VksJoauxPxpiOJqJ12G5Tee+7d25jsX+AwPFAYYFGIFwTYDJRXkiymqCQLl+XEN5RegUCu/fAmZSakJFQT75G7cINeGbSlt5ZpkqZJmaSlPSOyWj+DGGh51gy0E0XP28LraOShMnVFlRA83voA2aTQhLNomPgGmBSWnm9lX5DJafFKyyiATWIkElSrneeU0EIzNaBbQlc7WCJKkGGwWkcqhhISpXQkzCUH7yWCkSyEaDSvawBk7hVwfpwwGSNzXaL7W4nuw8IoJlIJWjO8kK0GdR7ZJVK3zLxSpUL6yCvK0YHQ+AndywQnNJRzGGao9CFafBcGjiOIbA5CDwEQSBJXMLbmMMdGw7ss+X5kCa5PDOYpGVSP0s28Iwaj48n+M69fVFRELC+PbvG716cIG4saM4YtstdBWxMKHc634c7ClruLJCWgVJRSNpbV/cF68ETZiKcPJrAnYMd6ekmcGZSnh+i5hD9D/3IbJ4RzlJRIUUV3QlT8YTOBLh0L/M9yzRB3xaYhC4OZiMErgGtKdgZEW0Hv1fUFpKs5zBU5bIn+CXQLwuqUDoBsFRK0A9NgExAzjNizQjqea/wOcxdDgTsPCwm3Ll2efZsLvCasZGgG5bA4u5G/cJGiOg8BFT3KPisrjokeYX1NkNWNtBNW5Iu1ioPAAAgAElEQVTcdEDzuph8+PZM5KthnATved3gehfj5PJagHPJ96XyhQnrUg00DUcjAc4cdMnUOYen8jXo7OZaZTOFsnfWNQgDROMITcu0fQXbMuTacPggE9UEzlRqDMD5w/9FYzjDoQJDBYYKDBUYKjAA52ENDBUYKjBUYKjAUIHfrwoIcOZwLGInwjlSLW7L56Cq9ynJqqFPtEWSt0gIMxoCFVIqTfQZhDXTeYQ7H80wm9nIcgLfnWgMPDdCEnc4ebsSz7DaOK5+VneAcGrj+O4E9x8d4mAxlUQuh35dnS/x5MlrLFcbPHi8j88/P0aaXSJNrrA49LHYDwSAXVxl+PJZgqLUcHA4huP4OHm3w3K1wmxm4HBvgmRl4cmvYrx+miHZ3egUuD1e6+HouoDmWWRhPrIl1UmPLIEat/RzC3jgK50AE89Uf3BYF5PIBHNl2WATp8iowPAMuGMbvdVjb3GIew8fwA1CxBwAuN6qIXIuNQRMWXK7fijwlMCOKV4qCF6+fCnJxb2DfYzHY7kekvaVZCMHuhEWUYFAxYLSMNRFhSzN5O9MeXIbvmZocH1uX3fguxxySDBKCKjj4vIcb05OBPru7x2IcqLvTRlQlucJbNtALYPAmCgnTKLOoEPgj3Cwf4TVKsVXX71A3aQ4IFiPJuIJTnYpiqxgeBjjyUw0Eddnp7D6GvPIR+AEQEcti4lwNMHhYoFxFAmaNrsOMnuNDQ0C2G/8yGp4H0GvSWDGGLT86/uEMcEck+nUUCjYrPy+KrVP0ExqSdhmMUUqQ/gIqGuYeg9LBzw2IBx6vHWYOv+NIK0UtQZLzaQrgSA1EXQv0/ms0sfUcNw4VWTQm/Iwi7pDGLSKOXOgJsGuJI8F4AEdfdK6g6o1kBUt6l6H4wawXRe9rsA1wbKkcjUOzlRDBfk1wkoy7obDF5sGaZJgveFwuUL+XRLPeSGJ55gJ46aVJLP4fNNcPrM0Fxir0vsq5foePFPrwgbF/oxD8QLx8DYNFS+QxGoQ+gKGmXJm0vj09FyaKYTqSVqiLLjOfRkcR6t7vFtBazPshSY+Oppicbgva+/scoVnbJYUPVrdkefPOIzkvmDSmbsi2HARhYnoSugI5/rq1C4ApmSlQcbzVoMEcyoyONQvIMQFiiwX2za/n7XhdWB9xAvN66obN4Mjlb+Z0Fkc3hw6WJdoiwy+pWE2cuFy6bb0Q9c364zLTIHw900BSTjzOKVZp4ZeMgAva1LXkJe5XEceXxiGcB1XXM8yJLMsZKgkgTOvu0eof6PkYQOC19C2VROFa6soUvGsM9nPwYTvmxO8f9K8Eq0Gm4Nb6lRSanTYVHTgcWif7YqyhioU7qzgM163bWR1i3fXK2yKCjkbZbxXRNnCJlsrsNgLQjRdo56B/FcqSupK3t+wbbT0Svc9RuMRpvOJPEvappTnigwt9Kgj4tDAQIBzX9uDw/n36/eO4WyHCgwVGCowVOD3vAJDwvn3fAEMpz9UYKjAUIGhAr8XFVj8n//uW6dxHAs44nZpghjCEiYkq5J/cjt1jbxssEsbxHmngJniamQ5ktgbz3zcuTfF/oGPpuWAuwSm7mCzanF5kQncqCuqGgwEkSOJaN3u0ekVdLuD7enQbRpxCYlH2J+52MUJvn6xwXga4sc/PgJwjapcYTrmkLgWYeiiaW08+XKHza6SdHQYRTi/IIBbYzIxsDed4eyVhp//wxqbywr2TTqQCde6qBF5Hu7fmePB7Tn2pyE8h9voGwFYHBoYBL6ATEkzcqSiY8tgOgJjDmijLsP1I3SGjrLP0ZglNA4fHI/gRyNRKzBVen29wvX1tfixF4uFeJwJfwnLCMo8zxd3L/9OyLRcq+/nAEemAbdbqigSHB/fhutaOD19I0nkg/me+GrPz07x6uVrwfmPP76PW7cX0CmYRQvLBBybQK3BercSWOR6Clq5jockafDrX70QAPbgwQJZFosDuyhyFHmOw8NDTCYTlHkuA+8m44kc0/OXb/GLXzzHycka6BvxHweei4P9iSSll8stuqrG3tgR4OxZhM5jBN4ESVbh5PwKk+kYHz+4g4gwmcnVnqlPF5ZhK4UCwZ+kQjVJqL4f3Mfrx5QvYRZTloTt4sRlrv4mBc3Ubt12Al0JngnruFjV90DqYukdZqGLo9kI05EHy6C+ooElQ/LoM+7QMCVLd26vErISNpa0syHNBwWUmSzu1UC7G+grXmQOP6Qeg40BJkmZCGWa23TRajayCkjLDkmhhruJe5nnQdgsgw1N0VVQQaCczp2sGZ4vX5u+YUkrtxzXqZLQhIOyQ6FmcrWV15QheLyna2o2qKSoRdnAW1iS/CYbPTR+WALidTRwbQ37eyPcvXMLi8URJpORpMypLWENmdblLoiEAwnZcEgLgdnnF0tRc0zn+8jyHJdX55IWv304xfe+/RAf3buDNC9xfrlEVjQU66DX1YBEnteUA+cmE4ZxpaEluy8kgc2CKpDPTwVh6epWahimfjl8UfzI1GNI6rwXsM6a8Gffe6BFCUKtRc411IjWxvVsZqjRtvROA5FrYxJ48IweXZWgrVJpePD+5zrkvcBnpCg6OASQ3noQKiutiQy71AhZbfk7HeR5RfDL+5EaEJttDBlgymOV9LMMhlRNAJ43dx4woc5nDR+4HLhHBzr/nSoZ3mdcg1xf4nyX5DMHSHY3u1A0pGWDlKoUCdLz+eWK8oO14U6C3W4rqpuiaRGXJa62MbIWKHoNWV1Jg0WGW7YdPN+Hw0aDaFtKzjoU4C1NId5UTN933A1TYzyZ4PDoUAaR5kUiDS827visY+NMr0d4vPgjdJU5AOffi183hpMcKjBUYKjAUIGhAu+jGUMlhgoMFRgqMFRgqMBQgQ+9Aov/4988PFXApBUoJ0PKBHBUApMEUNVKp5FXPfKSW/iZmOxlSKBQKhMYTVzMD334AZOD1BUQHHq4Oi9xfrYVIMLXJqQLxx4m8wh+5KDVuM1/g4rb1Ak2ml62mc+nPvxQw/lVinDs48c/PkQYZKjLFUyNkKfCZBIi8EOcvEtxfpHCdh2MJhHW6xzL1RaeZ+Jgbx/X7zT88h+usb2iKsGESbUCE6QdMApcHB9OsOCQvcARZy+tCYQ3TDQzaenSsUxVAb3HTB6KC5VakVqAXs/XpLJiZMEINBguKYyOpiOo6QW+JHGC7XYnw7L29vYE7hJqM81I6MPBazKkLIwwpYqjbSXxTEhK8MQUNL9H0rwOgXcmSefADWAZLvI0R54mks5eLPbhR744sgl5mppJxFYAt0AiUxNott2t1VCyRsf5WQzLdDEZhzIgkd/H7f1MYBOOj0eRDBlkknKxOJAU6vPn7/C3f/tL/NefPRd9wXxq485taj3GSOIdTk+XaKoWe2MXs8iF2Vsweh+W7iOrWlyuNjJ48t7dYzz66Bb0rkaRpLB1NhQcUWwQ0jKpTGetH/iiNiE5JGyThC+B8w1cZPqVyE9gXEMXri4qAwGPVLjodHNb4mI2DDEow9JbcQofTEKMfBuGTvjXClTl9WeSuKWC40aRQHUEwTeHp/FPyVLfpJvfp5L5RaZxCQ65ZloO3qR3mE0Ofl03lVJDs+SeKmoNSVFjvUsFFBJmy9BNcQJTWdAKzBQIqdHBXQtUJ/YlbFZJWnXfsklDX7MME6SDuFfpVLVbQd23MrSO/oebpK9JmCtu65qxadh6j/nEx707h1gs9mRNUItDQMo1RABOjQihLs+Zx8j3IMguy1aUKdfLnWh13p5eYrlew/Md3Dk+xK3FvlwDrnlCaZVAN6XZQmBMTY1Nl7WlFBT85Brksb5PwxD0sgbiHb+53gS4BLv8LiaB6Zzn+TJNLABa0sEcdKec09TZELK/T0gz0Wzbmri7OSxxbzrC3jgS6KxRCVGm6Jhu1np1/bmuqM6g+/tGo0GQzLonOa+JAtB85lEfwlQ6a04YzftK0utMljNl3RFTa3KsFf3qVLgQsjPdLIoMKlGUYoWglvcCE9DU+wiD5/r/Z+uEtaSPn+CZEJmwmVqNkteeq0a3xS/NZy3Pny5pAmcqNeKyEuCc8LlPNQsbGQKcmZZu5Tw49JJKITaw2IDgscjQTMk7q+ddXlcytPTo1kKeWXkeo+lKGY5KNREVKEY9xuNbf4yusgbg/KH/pjGc31CBoQJDBYYKDBX4ZxUYEs7DchgqMFRgqMBQgaECH34FFv/7Xz08JUAiNEoIr27gFFN1hFQEbZxpJsMDO02GBOYFB24RtMjsN+g2EEwcBCNbBkQx6BZFvkDD1VWBy4tY0nTi3rV0eIGNySzCeDYGSdf1+goZh04ZuqQR07SFS3B620XdNRhNXfzwRwc42NdQF2vE8Ub8tXuzSBzRu7jG6zc7lBUw3QuRZiUuLncCNQ73D5EsNfz2Z1dYnVcgMyImdEwDnmWKQmMcujIczbWpK9ARRZ7oOsi56JMlzCJ4pFKBkIqJUMexBAwlRY60qWGFLqaLKaK5L8MDmQZsGkKkXga6EQIypTmdzgQYFXkG2yZoM7Bab/Dq1SukaY7ZbI7ZfF8N5hKVQociL8SRvNlw+/sa44mD27ePKG7Adp2hrQxMxxMc7E8xjlxRH3DrftO3AqfzLEZRZDBtQjxLoGFZ57heXdwchw9D8xDHpQxzZLJW9AJtC5uO64jpUV1S3iEB/a19AfGvXl3iP/6H/4af/fQlmrLF8cLDgwdjzKYesjwVl3Oe1ZhEFiY+E8wW2sJE11rQDBt13+P0ci1b73/8488Qeia2V9fosgoO1RV0hdeNwEgv8JVqwfcl0UzgTDBMSKpmyWnIMw4j7GW7PgEd3dlUmDDNSijIf/NdR3mbzR620cIxO4w8C+PAgWvp0JhYJqq+Abz0GvMaMg1MiEmgSBD4PnFMeEwILNCxJeRWAFC86Hx+EHZTh3EDSAl7CSzp1O01A1WjoWp1STjvkhwd4avlKG8uHcwcDliUAqu5fgj3+B7iL+bAyppNAUPA8i6OcX29lHVEkMs0Pf3HBNKSvv0GjNOLrJLDhJ5qWKOCzRZqzCIb9+8e4ZPvPMTejF50eoh5bio9zjXLNcRGgABPwmchwkTgBtpWx9Vyh6+evsLvnr7BxfVGGjDzg5mA3veuadtS4JSvx3sqCkIErg8qfpqmksSxLaljBfDlz2/c2erhLIPyboA773fuCKDuh0MRqfiQwY5sHrFh4XkCe7n7gucSMK1r26jLAmWewNQaTMcejg/nuHPrAPNxCL1v0FYFtJ715/up86QHWV1sllppW/i+bCikRS67RLhWCHRZY65DNhEIu3k9Cb7Z/GIDR1UN8gwuKiauqZBR14+gl6/F11FrS8YaCvSn55r1FB4vkJ2DPzupqWg3OASSeqSSALhFzgGWVYeWaX1m2CVZTf1Lj7QokFcttnmJi80WcVWjZFKaMNxQOwXYVGADR55LTOEbmlIN2dbNDgPqYjh0lv/vqBGOxzg8OpL0eFEmqJpUnpsqja6A88fHP0ZfD8D5w/9VYzjDoQJDBYYKDBUYKvBPFRiA87AahgoMFRgqMFRgqMCHX4HF//W//PCUp8mt73S+qq3haigak3UcdEbIXNZq6BnTzgQVVJ2S4ZGUaDYQzTy4gYvtjilTDaPIQluX2G0rJDv6bTVRQdhUVmh0DAOOz+3dlmzDZxqRQ9kI1pquRRDZ2F94sN0W05mNxx/v4/YdH3myxdnZKWyrxMFeiNGIjlATz1/E2OxKHCwCGWZ1frGDplk4mB8i35p48otrnL1KkW4JHjUZFhi5Jnzb/O/svVmTJOmVnvf6vsceuVbWvvSGbqC7gUYDmBnOwqFolBkvJJloupHpRmb6C/plupEokeJQ5Aw46G6gUV37lntk7OH7InvPF1UD8CcUvGCJqsrMinA//rkj8Zz3ew5C15RkM4FzJ/LQH3QRBg50xj6Z2BOVRI1hfwjf8wXqyKAwkx5qC3Bt5EzMBgac0ERaxOLjHQ53RCPy3Xff483JCW7duolPPv5YHLKvXr2E77uitphOZ+JwHY120O31cXk1leRqmuZ4/vwFLi8nWMwzzKYZul0TX331AF98+ZmApl///fd4+ewCHz64iw/uXee8LvETZ2Uq6dCwQ8VJjk3MwW6EYKUoUBjvLgomYQkTNayXOd68Ohf/8p07dxBFHazWSxk8GEa+uJ1fv3ohKc8bNw7Q7Xbw+NEbfPvNOeaTGrapCzQLAh27u9QF0G+doakadEO6sTkYMIKBLkwtgmX7qDQNj549Z8AV/+yvvsKHH9xGOl/i/Nkr1GkJm4PNBGoSitUCmemNTeNYgC5TyITPTKcSEFOxQVAuAJBaC8lcKjcxgRyvJY+T13rQ87E7YqqdTQcTkWNCFy0BBw+aAvVUoRRMZtqf7mC+LuEuE6oEpkw6q4F1KqHKD0mcih5BKSt4P7AWPH7+EuWGpj7qxhBdzSomFFTOXX6keYHlciVJYL4/z5/vSdCowCsBNzEv1RscQKjJ0MfVeiPgk+CVgJMuZzY8WBf+G8JcNnVYDQ79Y5qYCWetLuU++OjudXzy4CbGww4ss0GarMUtzOQxVQgywPLdsEQ1qk5S8rwOhg7bpqPckdRyWRt48eoc/+Xbh3j88g0SXjM6iwWG871tAb6+68p66oSRPAMI6CVlbvPhAlX3BgI2lS6jwc54R/zO0+lUADJBLhPO9BPTZT2dzgV6MpHLAZydTgdFmWMxn2G5Us+53fEY+ztjoMqRrGbwrQaHu31ZG2w+mMToVS66GJbdlDXF68bUtaGGLoovXbnCmSimQkcpLdigYDOEKX21g0QgtaajyHL5YNJbGjmExJIaZwuJQJv6GBN5UckzmWtHhkUSTgvwN+V33gN8LvG4+CGaaF2TNSw6Drk2NRoea6Njk1ZYxRwmqXausJlIgM1zYWqZKfvjyRXOpnPEVYOSx8qdAZYtNY9TqlsU8OaxsBkgwFv0InyvEkVFB3WJRtfE99wfDGC7tjS4ypLPRQ5kdeR8zLKHD679snU4v/8/Z7Rn2FagrUBbgbYCbQX+qAItcG4XRFuBtgJtBdoKtBV4/yuw/7/9d1+cEL5kWSFpScINwk8ODeSgKYITzTKgM/WqUaeRq63wFVCVTEoCnYGN3tiTBPTp2Uag5WBIEFciTTIsZhXiNUGIKUMBOYktL7l1XKUsCZdUglhtyrYDC0HXhONrsOwava6Nm7d6uP/BEFlO8HmCfr/GYMABeg5MPcSLlxtMZmvs7HvIywwnpytUlYPd0QHShYHf/v0ZXj/dIFkRzWmwOXzN1OHbugLORiOD9TxCaN9FFAUIfVe5aksOj9NEpUH42u9F6PcjGJaOVRpjUaTQAxu6b0KzG3QGkSQa8yTHZh1jvlhJUpdJW6o0ZGt/VYLubIJMfj6SzxMcQsD+Jk5RZNx6z/guBwvGmE83iCIX16+PMRoOZfDY5HKKs9NL9Doh+lGIktvvswQmh+CFngyg28QEbEwum5JKFC0AwZSpIB5TjvP5GudnV8izSlLYg8FAIOVytRAdh6YTuiYCnjlEjnU5P7vE1eUalhHCszt4+mSO89Mr7O4aGI2YwGzgO0xfU6NhYXlV4eq8QbYxYTs+LMfG1WKK3k4Hf/aXX2F/d4jZ2QWmr86h5w08m2ltAmMR90rCmsPJ4s1agKHn2JJA5+8EoTK8rFTQK5fGiRryx3VGKOwSDpNhaiV8VxMQ7tuAZ2vwOHCwUclRgkHCWqZpBepKqlVTQwhBDzCBKIEt39eBwffeKhF4XWVKnDid2ZipxAFN7zLBrFKiEMjqKEruGiCQVNqatGiw2OSYr1PETDUTaKpYq2pyGPRQO/Ia4mtWMwnVQEC5Z9OtyoFwkkl2qkUqaSYRxosWhpoONpHyXNQaBKm2oWFn0MHtGwe4dTjGuB/BtfkePO4EZVGp1Cwd2OAuB5WkfRvxJSTl8bA+pr71ThPC65boHF4cX+D3T17h4dM3uJpvwIXnuL5AbEkgc2ikYcDhe1jUmmhquJzvStJXBjYSigvwVZ5s3jN80028eedBF4hJDQUdwjmbD/Rxa3K/uS69xRwYmanUOLUaho6u76DnW9iRBkSEQcdD4Jqw9EYaGU1doG7odFeAvmmU9odQWVzhYklXf2cDgYqYvFQ7HFhr/ju1W4B/VwltqnNE6yFr0iTCfjf0j7UUXzJ3NtChn+Zq/fE5sO2B8J7lsEG5lmyEFNvunzjEuUvDkntdFB88hy1wVgnnBot1gtWKXnNTrimbftQCxXmJ48spXp6dY52XKKGAM5sqfGpukljWGAF1EAXwfFdqLYoQGSzIXQUlDMuQVLTrBYi6XTiei6IkrE5kdwvvWT5/zKKP+4e/aIHz+/9zRnuGbQXaCrQVaCvQVqAFzu0aaCvQVqCtQFuBtgJ/YhXY/1/+1cficH7rfCVwXm82oqXYxIV4Ozl8zg5cGeqXE+ZluXiQy5ygq8RgbKM/9rBJGrx+vUaa1RgObXS6hJo61qsaV5cF0lgNDWQykXCbCUTCTgJMiyBUonME2B6CgYWyyWW7vO8auHErxJc/24du5nj9+gQ7O0xcAnlWI4p6OD9PcXG1xHDMNF2ONycb5KmDg50j5GsD3/6nE7x8skayrsVXq9USzoZj6QgcA5GnS9LVsQ3RHxBwBV4gnmQZLmdRfwF0OwGOjvZwcLADyzFwtV5ikqyg+TY01xCdxu7BWL5/NpnJULEo6iIIQlEdLJZz+RpdzWfn51gsFhgNRxiORgJsmPaOuj25HqzzaDBAEAYyHG52NUOWFgL1+LkbN27AsnWcnx8j3qxg65aAXW7Zp+aAQ9eKhq7bFA1TmkxtcuCZqYtmgHCKaUOCOA59m8+WSJMcumbC9Tz5epLGWG9WcFwTUSdAHNNFPRd3sgZCX1M82mVq4//992d4+PsTUZ8cHloYj0wM+w6GvVBmCp68WuHl4w3Wcx2+G8HxHKTFBr3dDj792ScYjfuIr5ZYnU5Rb3I4GgGiIe5ogXKEwTLHr5Jjo8+ZH0zIMilLAMh0JbUE4rxlkpYwjYMIbVsUBIaARAIyAr8StlnB0QGbkJPJUiaquUZ1QykRtsP4CIkJ5qiG4XUhDGYK1XE8mLazhYm1JF6ZMJeELgEpHbwJ0+qpJIMlpUxALVqCRtQWhMZ8rySvMVvnAmXXMX3BalieGpKnhknSo0ydB5s3vF2oNuBAOTYo2CgiRFYDFi04ricNDKakuQ41NngIqHnvZakMx6Q6phs6uH44xu3r++jTtc1sLNOqNXcbNO9AMkE8gansgmAWV9zZfD8ycaZliYY1mISJssYMGVIXZxVeHU/wj797JtB5Gecw6ejWTQVLacvYwlKuR2omeN2paxAvs6auBe/rtwCZJ0+4z2Nhelh0PaKhYEKdygtdqSbkOAl+dYG0/D7RrfCZl6eSar6+08Pdo13sDiN4FgE8+S6bHMS/TJeXkmJm3euaWgxWVRNAznuZ15CNOaaGk5xp9UySwFxzdMEzecz1Iil5UYJwnZQwCYepZ+Fr85xtQzmQcw5qZeOI58ZJf4wuq5Q/gTvfk8ltU+pXyXqkEoWpep4/QbDD5DFvFkJx7hyhZoTAmU2NVSLPGTZ9XD+QdSxfL2ucXM3w7PUxZnEqCedym3DmbgEm5ZfrtQDowWgguzM28RpxvFH3HhsRWgPPc7f1cuCHHXi+h7LJUNYpgshF4LvSXDTyHu4dfI06t1uH85/YDx7t6bYVaCvQVqCtwJ92BdqE85/29W/Pvq1AW4G2Am0F/jQqsP+vf75/QpDBdKKAB/pmZau+JrCBaVsOjiLp0+i45UA9EwiYWstKzOZzOH6DTtdDlus4OYmxXKYIAhO7+yEODsdEM3jzeo6T11MsF4lAK/5SGUkCKmoOTDXwq6nQGbro77oylO/yPEFV5Lh738Pf/IubGAw1nF2coNd3BDYvFjkODnqi/5hM5/ADS7aMv3mTIN64uH54A1pm47t/OMbLxwus5qW4gTkwkOCZH65l4GA3wu0bI0SBi/OTC5y8maAs6ADW5FzolKYPud/v4OiaGn5meRZKU0flmphlG2Qo4EWuqDb4g5RjOuh2utjb20cYdrBer3FxcSZ+Y4LNzWYjCgTCLHpNCSWZhD48PJLt6PFGqSMkPZjlODk5wze/+QF5WuHzn/wYf/7nv4Tr6Xj46FucnrzCaDDC/Tv3BUY+efoEx6fHCDoBRuMByrrAdDoR4MYENytP6ChD1wjNqgrLJbfv5zB0C/PZQtLuTIbOF3PUDZPPHdFzzGb0Y5t48GAf9+/tiTri4fdv8H//23O8epliPAKuHZg4PPCwtxtg2HdRcUjgmxinLws0WRfdaCQwf7q4xKpaYXg0wieffoSd7gCLNxNMXp6hTBKBzFWZy3tYOkG1jfF4KDoEOnkJHRW8M0UNwfMhhBU1AcGxyS3/6vNMZVtM9Ap0zoE6hkWPM3UJ269zUfLaEJYyrSoqCyZqg0CAozjOqZqJU1FXsNnhULPC3Lya4IY8Y6I4hu8qGE6FBQcayu6BjEnkWNY+PbumoxzFvO4EzkmhY51UWG4I6Mg8CXgLgadKp8CUM1UGtgBnQlimT/l9fG0OgGOqmefNhKmocRJ61ekKpqZZDVpkUtx3LezvDnD7xj76XRdNlUiyl9UilKXXV0F1XzpB/DOPgeeoNCc8NjaFSgGqBL+snUB9GVipUuCG7SIrdbw5X+Kb3z3F7354htUmh244MEwbnkXPtqsUMy7hPXUvbGgw+WtJ0peKjMVyJddRBtdJQlwNDxVvt3iSXfghISrT2LqAXIG+HM4nUJf+azU0UZLsqDHuuvjg+i5GkQO9ymFo3M3QCLxVzQa6iumpp//cARoddcV0M5tTVMdweKSJOE1xOZ3j4mqOyXQhTQS1m0G53nkvbzaxpOfpjiaUlyaCpsHlgEQCZyaDdXqXCyRcY1mOJGXCWnmUlVZDV7Z6oHYAACAASURBVHqUsoJpWLAMS5LYBM+qKcEmEkG3gu6EwhymWlQQED5bJpI6pyaj2x3K9aHvOq0aUbqcEji/OcZkHaOgTkaGF1KpAaw2sehIOLxzd28XBptqMz7TZ7Iu+Gyh/53XUjW8LPhBKP71WufwwQJ+QODM66dBzzq4u0/g3Dqc/zR+3GjPsq1AW4G2Am0F2gqoCrTAuV0JbQXaCrQVaCvQVuD9r8D+v/5q70SZit8CJG7nrmT4VV4ysVchzSow02j7JsKehaBjodNzoBsNlssYF1eJeICZDl4tqZEoBSjw737AoVI2mopJVQNFVomfmICTjlKmAmXYl2FKmpmqjc6IiWlbEtCX5yniuMTRDQ//zb86ws3bwNX0TMBKmtZIsgqjcQhoJVbrWNKA/P6zswKrhY398QGs2sGz310JcN7Mc1EnMOFsMdlqKpWH65rodT1Evo0yTZFuUnH4EqDQQapgEIcI2jI4z7INuJGHaGeEYGeIxnWwzjeYL2dYb+iPpoLDF6WDZdroyVC/EVzPwnI1l5Rwp9tFr9/DbLHAo0ePsV5v5PuYMO5EfXSijgxHNJjwLEtcSCJ6DccJce3aDXz44QP0BwFm81O8ev0Ml5fnAuJ6vR4cx0WapTI8MOqG8ANPVAJJnAhU5oC9+WImAGg47CHL36Zwa6xXKV69nMAwbHz88S2Mx30ZYHd1NcHk6lK0GlHHxdGNIYYjTzy386sYD383x7MnSxR5iSjScHDg4GCfwNmG0QDrqxrzcwPF2odvhwgDD5pRIUaCJjJx8+4tHI73kE83OH70AsvJFDZBG/Uf1IU3dDCbCAMfvV4XUSeUa0d9BRE/GxmEuEEYynAz0VVsE8oCP3Wm2mvkyQp1vhHYbJuEj+prOsFerZoFQktFYaBJStoLA3lNQmOmhflRlVy7VMc48qPzW/MBQTrT8NSwiBGFELxQCgumbcXnLIPuNNFhMCFLdUFWApkMEKywXGeSOs1SpRBRPmiCXgVXmTLlMDYmrwWlkwg2EFUDAS2/m0ltrmE2kCR5XTK5zF0GDXodH/u7fYyHEbqRA9OopDauo5LiBdPDNZPVPK/t4ET6c+h+3io9qqqQ1yOUJfhnPUQPrkGSvRyWR9ir/MaGJGzfnE7w+OkbnF4uUdTUiyjdCn3GhLMcKvq2FUWbChPQMtyOw0vpjq+pJTERhL7UguoM6hmCwJda1HSUQ4FX2zJlGCFT0jwu6h54Ddg8YRODupdh5KHrGHBQw9LoIme6Wml+8iKTOnDQpuP70OQZRS8G4TV1KhzwaKDRuWOjxNVsgbPLK8yXK1FqCBA2OSSzUoMfZQCmoVLq8nlButJsIxwXRYd4vdW6SAsFnikdeZuKl/XHc4YmiW3PcaWRwMGO0jjUJRgvzyuHTTJbedD5LM9yDvWjH7xCxrVrubJ2OUSQoW0BzrMZnr45xuVyjdIwYdj0LXMQY4MkS0XP4rgO+oO+6E74TOAHrwHPi9eF14Iefq5L2/XkGarbOmxP3wJnqlJ0aGkHd3Z/hjprgfP7/6NGe4ZtBdoKtBVoK9BW4J8q0ALndjW0FWgr0FagrUBbgfe/Avv/w6+OBDgzFUoIxm3fBL10iOZMvaX0CZfyZwKDaGCJs3m458MLTfn6+UWOOK4E/K2XGZKY27tFFSxAkNvFLdOBbboyaJAJSzpG+R6rVYKm4cAsAwUBdJWjOzQx2iMoAZbLCot5iU5Px9/+yx188qmB1XqK5ZLpRg2mTYjBoVdMRZbI0hJxUmEyqbGcWRj1xnA1F6fPlzh7sUaxruGbFmzDgmfTG0tYV8n5O46JbuQhdB24hGWS2uPoMMZLIVCMEIcwrWoK1KYGsxPB7veg+R42aYyr6aUoKAiqeK4y3K2o4NoO9nZ3cXi0R/62hb0+ur2epFKPT04ELjq2g3idwHN8REEHy/kay0WGLMlRlmtYTJnrPkwzxOHhHm7f2YNpV3j2/BFevX4uEPLGjSPs7+1LPS4mlzJEkelDSa5XKjUrgLAqRJXBj7JMVJpT07FeZ3jx/AJJUuDoaAcH+wOBXGenF0jSFVzPQH8UoD8g9ONAuRqdcIDFVYnvvjnF40eXqOsUe3smDg5c7IwdOIaBdK5jdWmhXPvwzAAB9QmOhtrXYPQc9HeH8E0XyeUKy/Mpyk2qdANUa3AdcVAfk6x0Nwc+fN9TSVtCT4GjgGU78P1AkpsCnAV8ifFYGgyWViGPV6iLGLbZwNCpIeC1NWDKhLpaxORvBxXWhMamKQlXGRjIaypaDfrOCVz5aa4VpXPgWqe6w/eYhiXoJVRUegYRPBAubwcQEqDSvVxwjYC6GiCtNCzjAotNJpCWyed4TeDMlDNBtvYusS3KDWou5OUb+ToVE4SihJRqI4FSOsgQQ0n2aoh8B3s7PeztdBF61JTwtbn+bakdE7sq3UtfM2FpgTxXHmLWhdBUeYlLgb4EnHx9GSYo+gqla2FNBI6LQoQ4WxNVyOn5DM/fTLDYlLDtAJbpSvqYoFdeS3A5z0clsllzuoZ1Nl5ES8KUPkEm/dxMUjcClpnU52BAPr94nHR2e/w80+pVgUSG3uUyDJQbKthcCuinL3MYNZPuhkBq+qMJp6m4obfedl3YnicDA6m5oB7GtlzYDrU/laSb13GCxYoqlER0Qawfa29QS8GEe0YXM9U8BOuE+pDkutZUcKi5YZKYKXSNjTnImqCHPOP1pKpkO1SQCXsZxlk3cm4BgS7hNSG6APVK/kxtkQBnJuh5DCWbAo0MPKRjOk4LST3X4Lp2KGpGDh1n0yl+ePkS54slal4Tz4dhUKVCLQgBeCoNBzqc+R5XV1eYz+fSLAhDX9z3LlU526S9TeUMndKeKbs/gpBpdnrINegEzjs/Q5WZrVLj/f9Zoz3DtgJtBdoKtBVoK/CuAi1wbhdDW4G2Am0F2gq0FXj/K7D/P//zByeEFAKWigIbDhijD5TAquagqBLLVYY0LwGzhhNo6PZN7N/ooTfyBSJVtYPNusbF+RLnZwskSSZwkLCFSbyaQ7SYqksV8Ax8C+OdgagkuP18taKegAlrQrIK3YGO/SMXnV4ANDYuLqiaiPHnfxnhZ197SLMNnj9fAZqF8S7TdLFAXAIQvlaSVFgsgMVURz8awNU9zI5jrC5TmKWNvt9F1w/RDTzYlibb99OcXlkLw0EP+6MRBp1Qpa7rRiWym0aSwwFTtZaOWq9xuZzhdDbHoqgQVwT0KmXIbe+L1UJgDIEbPb6b1VpSk7duX8et2zfENXx2QYCbYjQa4c7dO6LCOD89Q7KJUecctJjg7GSC3353jPlsg/19G56vYTItMJ8Dg4GHLz6/i739AR4//QFJtsYnn36IT370MbpRB4vFEqdnp3jy9ClOz88FVO4MdzAe76Df72F3dyS1PL84hs60r20oZy4MXF5M8PjxS5yeXUDXc1FRaLCws9vD9Zs76A870Aw2DCbodjz86JPPYGoR/sO/+wH/9v/8BvPFBOMxsL9vYG/Pk8F+6UzD4tSQZGNgdKCxyVFn8McB9u4ewvBNnL0+xdXLC/TtCKNOX1LCHHZnG6YARLppfddRII2NEibls0x0DurYCV0J3NTwOpnaRtBb031dIbA1mDIOjR+EpLlAXKocOESuzgs0ZSl6Dl6jrKxEMZyKnxaiz2AqlK7r9WojA/WoV2BDgSoBwjQOReOHRf1BRYVFLtoYkkRJNxcEqrpKjaaZeNIrWqW51rIGs1UqwFm3XBi60nhw7TAJS9jOAyHQW6zWWK420rjhD+5sbhD88twtmwMv1ZBD5euGeNI7gYfdUQ87Iw56bFCXCeoqk+F1Uacjzl06c/g8INxlE4TuXkJnpue5G0FB80xAvs2hd2LZUO/NYyCQJuTmvydcDYNQ7k3litfEI/zk1RlOLhbQdA+u24FtczcAb2I6jqlJKbbAnn5mgmt13oTmfF+l1uAwQHqVCVoJv5V2RA11ZALYFs8yoW6e0ku/RFWmCAMH43EPnmPRVQOjquByyJ1lSZqe9VL+6ho2r6PryYA9Avx4Qx92JUNBmfSlHuX07Aznl1coqgaOT6e3KWuFDTcm5pM4FaUGD5CDPvnvCMC5LuiKFuAsgxMt2d2Q5yVSDuDjEEy63KVubx3ejjQV0jiR5gu1LVSMMG1NxUiaJVvorNLUHp9xHFLJ5zShM5/FvAZlI1qTdVqjNly4QQ+abeN0eoXfP3uKMz5guLvD86Fva897ja/Pxcbryisxn1O9k6PXDcVvz3uA99NiuRCnuBuEcAMPbuDA63gIO748Z3hfm0UXtwmc0xY4v/8/arRn2FagrUBbgbYCbQX+qQItcG5XQ1uBtgJtBdoKtBV4/yuw/29+df1EpZuZpGNKdDvEjACVUGKVYbliaq9CYwBBZGO8G6K/42O8N0SnO8DVbIMfHp3izfEUWcEEHOGWrjylVYOavoAKqPIadVFvHbmmaAq4XX0yW2NNhQXTqloNPwJu3Orhzr0j+EGAly+nOL84w+c/1fDVL3wBgQ8fMu3r4dpRiNlyIQPxwsjGcrXCOi6wWgGrhYbI68HTPawuMyxON9ASDZEVILJ9jHs9SbbOplM1DMsy0e9EGPYihBxYZhriaWXql2FRx3PhBC4020Bp1qhsA28mM3z38Blm6xRht4fhcIBOL5KBfaZjYLQzEvB+NZlivVoJzOp0IwFvv/71D4iTDD/54gOMxh1Ylkpl0lu8ni8xnVwhjTOslqmkV3s9H8v1ErrmotPdwfffPwSaHB99dE+G722SNfoE5vt7AigX87l4sDdxIglHplfpj6VbloCV0CvLNoiTJeJ4DselAsDGcrmRNGZeJLianaNpYoShhU6kEoxhp4e61nFxQe1Gg5s3DrG7u4fLiwWePH6D1WKFpk7hOBk8r4TrM71pod54SCYeVmca0kUJreR6K+GPPRzc28dwb4B0mWD+Zg6vdhA6gYBfJlQJbJmqzXM6iottQpspbZFHiLqBQJRD/AhOCfYInMUXLsPyKjgmhxw2MLUSqJlOVsPvBMoSgLFBQj0HmwYy1I9qi418UA3gR11Ji0pSd01X+UogKIcmhmEgKU+CZqpCBMQSwlaFDKGscoLmXJKp9O5yrcuwv0QlYpk8rXQTcd5gtmRitoTp+LBdXw0kJHSXIXW2SljnpdyTVCVQvyDEma7gOJHXZT2YlpdBh2woZTGMJse45+HG4RjjQSQAvq5SlGWmFDieL+dIYC3qhiJDltKhzlQxwTKTwjVKAt2t3oPpYuoR1MRPNWCQh8LrIveM44hbWe0W0CS1u04yxHmNyTzB2cUGSWpCN0M5Vxn8ZyoXNhPUBMhM98pzSVLs6kOuOxPvNiGxGljHdcH3J9DlsRb0ZW82SNZLlNkSlpbicK+Ho6NdSXov51PxhPfDAMNOBx71E/RHl9RY1OLsdgMfjWEgyUrRW2zWVFqwHtKBeaeZYM3oOiYY1pig5vWHhjzNkCb0d6vktW7SwU1NBc+JihDlaJc1Th8zxSbUqzDJTOhccwhmLil+Xn8qNHi+VI0Q4DMV7Xlcb5YksnnN1FBWJqprda/TqSw7LUqpWVbUmK0yXC1zLFMgLtW6WyUpFvEaqzxBodUw2IThLgKeK8d2En7Tp878vMFnYqOGYXKwK4d38n2aGkmywXqzFpUG1RtexHXlI+z6cDhclfoaKm7yHm6Pf4YyNdqE8/v/s0Z7hm0F2gq0FWgr0FbgXQVa4NwuhrYCbQXaCrQVaCvw/ldg/3/8s5tKqVEp6Ey4xeQlU6L83CbJsVonAln4fZZDUOzC9ExJ+wZBJO7k49MpZouNTOPzQ1uUAgTORZajTAtotY6maNBwElrNrfq1AhGdQIZZzRexQDQBPW6D67cG+PQnt7G3N8DLV1d4+Pgp7t5P8ItfReKFfvZsJdvsd/c6eHMyFeA8GHtYbVbYEDivayxmDRwzhKf7iKcFpm9WqNdAx4oQmC56HGjlWEiSVJLG1HrQ0ezxHB2mSc2tQ1iXNDZhEQcnMolrRg6nDeL58YUMQqtgYf/gEEEYoKhyeKGD/rgvKg4mXTsEP4679fcS/Fg4O1vKwK4wMjFfXMBxDdy5fQO9Dt3NCTarlYBG7mc3qWuwbKw3THNbiKIBrq7mAub6/S4Wy7n4mgm6mNqdz6YClHv9vgwcu5pusFikcG0Nuzt9AdPUFqRpjLxMYRi1AOc05VDABTqdEJ6vY7m6gOvV6Pcd2BaBU4Gz8wpXlzVsu8HRtQGGw64MQDw7v8Jmk8h7hF4D28oBLUXZMIGso0kiFPMOlmeapM2rlMnNHMHAxbX7B9g/2oHVmEguU+SLHHpFvYErwF6GvVVKc5AXqcA2Jj358RY483fWiAMY1WA5gtpS3Mwd38aw66ATaLAN/juCQyaHlZeYcJBwm55ogmJRQ6PBOkmxXMcwLAeuF4regJoLAcVZIRAw8ANJXLOeVDIEgStrh+tfo8aEMJQp7JypXU2l3pma5pC/LJUBfVR3VJqBDf3Nm1IAYFnriLMacULIpwv0pamB75tmNfJCU1qEhooIwnYdZcWhhKlAS6oNqFsoqXMocxzthfjw7h72hiF8l0CUSWIqK6ilMJQXmoBb08XZneeJwHfboq/YFpezuKDpVxDNNXUajSRaJXNc8+9b97WoNdSAQxk0yDOQ1HiFJC9Qa4aA9R+eXuL7R3NMl7UM5SNw5r3Gy0JISkDKCLUMgpRrpdQpcl9w4CUH6RHA1rVaC5om14IglinsLE6AcoNh1ODBzT4+un8Ng36IzWaF6dVErvfuoC/AmU0y1kJUFzr9w674u3N5DqYCyqkQUuYQ1prrkeqTBp4XijedMJZKEILkko0G8WbT4c0GQS6NAF5/ng+97AS0PH6uI6abeVp87nJNUMujFOXM2HNtETg7kg7m85lqFp4ngb7GVLaokAppZtBtTSjv+mogI9PnXIOsXVrUmK4yTBYFTq5ynFwVmG1yxPy6XsEJbZi+Acuzt8BZl2aO7B7YKjvEFc01K/50SGOO56XUJTGyjAMndRniGPUiRIMIQceD7VqybmQIZtbD7VELnN//HzPaM2wr0FagrUBbgbYCf1yBFji3K6KtQFuBtgJtBdoKvP8V2P83f/nBiWxDJwhK1GArGRjGhKKkXEv5PCGXgiGNDJwitOAAKgJV2cpuEMpqVLXC8310okBShFkSI0tS6LVBMiZJZ9I2whCDUDf0ZejWap1iMY8VZDGBw6MufvLTm7j3YB+n5wv84zcPMRjN8KtfDXDtqIfLi7m4ZsMowstXM+iWhtGOh02WCBRaLEpcTUoYmgdPD5HMa5w+WyCfNeg6HbiG8gpT9cCEIIeSMb1JvqWBKgAdnmvzQAUKEYQxnWy6OsJhgM64g7Qp8fjFMV6+vsRoZx8Hh4cy+O/x02eIegGu37mG07Nj2TL/+U8+w+2btwRyzmZzmLaL0WhXXMDf/e5bfPvb3yAIbPz4x59gNOoLuHwLTCkKJrRS/loTMTUMRY379z7A4cE1TC6nePTDI2zitVyD84sTXE3O4Xk29g8PZJDeo0en+O6757CtArdvjbG3t4co6ghYJGAbDIeSyuUwwySJMRh2EYT0vS4w3vExHNhI0jkuJhP83d+d4fnTHB99eIjPP7+Bps7w6MljzJdrSU77no5Rz0I3JKNKsEnXSJIaVdJBsehjeW5hfpki26TQzQqjvRBHd/awuz9G4AQoViXOXl5iNc9gaC7ynAqHUjQFdAMzvS2uWkk8K/BM+EVo+jb9Kk7nir7dHK7R4Na1MT68s4txz4RtlgJTua6pGSBMY6qcChVmOTnITWrfKJcutRp5xuF+TDcbKnlacXgdGyueeHnlWLKU2V44DpPOjmgqCAe1QqVL+V5M0BKMV5KkLQXg84M6Bs6jWyc5NhkVHrqkUJ+/vsTx2VwloKFjvcmwIRyMK2Q5UDCsDQhA7naZgOaAOL5uBdcxlFQjrzCIPPz5Vw/w8y9uwbFKGfRIvw11JTweNiXoK2c0nzCUnnWqNnzXRhSEAkqFM9PLLgCZhVKwmb8TDovSYztvkQle6jeU71nB4O0/kp0UPNfFOsN3Dy/wf/xfT/DdDxfyvlRqsEycTyiakAYysFRZuN++gvo7v/72Q7UN1C/+mUdoUYGiAztdE599OMbf/vkn+PjePsp8g8sJHeUpOkGIcb+LgA0DSU8TbFOLowYevgXkTDfHHBbJejemNA4IdwmdWQ+uBVFb2FyDpXjc43gDUzclucx7l89YwmFR/6zXkkbnuuW/YyqbR011ySamQiiXe1mcz0x9b1P+VMrwOAmzlROakJ6gmlokJv/5eynAmjCYg/2YcGZLIIljFHkuwxsXcY3JssDvny/x+2cLLBJ1fwWRg+FuAK9jSlPR9Xm8hPp8/nEN8D7Y6kvkma+OjfePhOyhnpdlyeGVqbxmd9BBb9SVRqXtcU1wmKYGLe3i1uinrVLj/f85oz3DtgJtBdoKtBVoK/BHFWiBc7sg2gq0FWgr0FagrcD7X4H9//aXH5wwGUftQprlAoM4JIpAgNCCMJI6hrxgoo7QhF5RQgdmkRUEkh39BCuWSm4S9snwMLpjZfu0pmAOXbWEb2q2mIBl23MQdUJJ7M3mK2RMPwLY3Q/x6Rd7+OCTMZJ8g8dPngNY4cefjfHgwQjz6aUAViauqdCgN5WwJKsqGUw2nZaYz3gwHkJ7gHxp43e/nuD42QJmwyF09EtDgKCCmIowWiYhDyGasGaBTzwpgiHPs/D5Fw/w5VcfwPI0nF6e4vXpiagNdnf3BRw9fXaCb759hd2DXfzVP/8Cu7tdeK4pAwpZA6ZPN7ECndyCT7C0Xq/geCb6hLyBJz5qJpUNjZBotU1C6qip0bYczOb0Q09x794D3Lv7AFlS4MWLV/gv//gNprMp7t67jqOjPazXc5ycnciAvTDqY7NOReuxXi0wvVri4mIpSU1Ns3A1KeB7Fm7e6mEwCJBkSzRahr39HsbjAGHIuWJMoFd48vgC335zjPUaGA8DjEY2qqbCfBmLNiAKDYz7Bg52PElGVw0bFkCedLC4CPHNr5f47bfnsj6++uoevv7FPYz3uggjH1qjYXI5x++/f4pH37/G6Zs1ri5ypMlb3KjWjlI68M9KsSD8k1ht+zX+Xa8bmE2DgW/jL39+D3/1i9vY7QJWkwpQJQBkml/RTI7IowqGg+OUgzgtCBiZ7KeyoUFRcL1r0OlSduls9uFyKBrBZJFhvVoKdKYv2TC5tshPNWhcQiUhIRsHdCyrVK5y4qYomkpel80cNnLiHFhnOpYJ8P2zK/z6+2NM15mAVx6vDH+rlfpme+qSpuYgNp6EVErnUWuwauDGuIO//uV9/PTTawicBnmykMYK4SWbLIT2bCgRenPxEYrSc+w7BixdpYhtSwFRGQy4dSVzuB7hoXIo8yHAgYYqncz6ETirv79NJm+1GFugnJU6Xpys8f/8f4/xd79+gePLDdKikvNUAw/VuWxnH7773BZ3q8+/hc7KwvEOSrMUvgUMPeDHD/bxF199iI/vjNEL2QRbYTqbyXUY9HoIPVeULfQpy7BIPt+4y6OukUoaW0ejU6vBoXk8V/W84PBCSflum0H8s9gnOPSQAmdRi9RbpUYmRWHim6lt3id5nsvZESoz3c1naJpkmM7mUmOuMR4Lm11MX/P5KddC9DGa6FIIgVkIfh+bdXyW87W5tuSaQA09pOOZ15m7URarFMukwtWqwKNXazx+tcI6raQJ4AYWhjsegq4JO7DEAc3/PeC1FD1Lw/8tYFKazy9T4DkVH5JMl3XBmvBeoRdfAWeHz/h+iLAXwPE4NFFpUJBEknCuMqtVarz/P2u0Z9hWoK1AW4G2Am0F3lWgBc7tYmgr0FagrUBbgbYC738F9j+4NjohRBJIwS3eMmTM3IIUbrmvBeTIlnb6mAm86KaVzeNb4CyASVfDwmSw13Z7/RZAqEAkwSAHkfE1tqBMU2A1iDgwTEOcpkgzwpIa3YGF+x918NmXOwi6FU5OTzCZrHHrxhg/+fEOmnotQ/mY5rMYY6QWhP9l0KtaYTYrsJgDWWrBswao4hDf/XqCFz/MQIWvDPTapigJSgQqSzqTAFoTUPLWGfuWajG5+tlnt/Czrx8g7Lp4+foVJtMJhqMu+oOuAMXpdIX5gv5VAuQIH3xwiLu39xC6tvhwqZ6gtzlJcoHrTEgyhRhx4JbvirM1SRP0+h30+xGSeCkw0+FQNc3CfLF+B6SGgyGKzJBBjYQ86/UCk6sreb1O5CCg2iRwEXVD+BzcphmINwkml1c4Pb3E5cUMGrfxFzqeP7vAapVgvBNhZzdAo8VomgwDAcoh+gMX3a4DP/QEHr94foWHD9+gyGP0esoVrFsc6Fgh3izQCQrcuRng2mEE2yEkNVDmXSyvIvzH/3CJ3z+8xOHRCL/4xQe4d5+wnolyB4ZlYrZY4/Gjl/j+2+d4+vACb16ssF6WbzXBArZ4sWStapAkOofHEeBRCfJ2ffH6+qaGG2MPf/PLB/iLn93GTkeH3aSS7uULEcqJnkE5HERdwg+lvMiR0XsryWnqIBTwJWSzXeUmptaF8Iygeb1cIssSgblMGvN3ZoxN3aIQA3VZCxAUSLp9b/p5c+4oEGBIbzqQ5MAm11FoAX73fIZ/95+f4HS6ViD2v3om/ddJX7nTtrsOmDk9HIb4+rPr+Iuf3cH1vQDZZoH1ciaJVzqKeT8qvzCTqYTpliS0o9DFsBvAsTRRkghwbghXlVpHAWUDJgdoUvnA9LlJXYL6HgJQ/vmte1nuK3qc6cDm0MGSyXENs3WNRy/m+Pf/6Sl+8/0rxNScGFQ3NFIP2UTBRKwAdXqkCV7prab6otoOwlPHQ83DWwhvNEAvcPDZvTF+8dl1fHRnF4dDF67JxlmMOI1lmB4HGgr8ZIOMzQT5YyPXmc0G7iZgslwzTKQF7cgJLgAAIABJREFUfcrc/SG26newmSA3z7juCIepvtHkucZz5o4RWZN0Tm//3xVhLX+xDnwf9cxV2fqMbu6Mmg4OX1QgV5QZDKqnKSyDgwI5kJINPkv+LaE2X4XXkTsWCJ65M4XPLz6THc8TOMy1Rj/7kin5rMYirvDyPMar0zWWCddhA8s10em58CITTuSIw5rpZrrdWS8mqTOC5KaGRXWJHDcVGeq5yfNnDenBpjKGuwGyskBnEGH3YATP5+tQlWNJwvn26Ks24fz+/5zRnmFbgbYCbQXaCrQV+KMKtMC5XRBtBdoKtBVoK9BW4P2vwL4HnCgApk52y17fQSUBWNsQ6NtySPpwm6SU7KIEK/kfBXGpKODHu2TjdqBYs039bYN3KilJeEdXskt4UovTuCjoHgX2r1v44usxbt61sVhf4fHjDYa9Pr7+ah+dToOLswlWKw7KcwUMMmFr+fS9NlgsaiwWwHLRwNK60Ioefvtfpnj5aA6NmlOqPf5gS/4fpiYlkMlzUoFRBTcJ1CwDt+/u4JNPDxF2XJycUQOQ484daisM2aJvmRa63T5ev1ng5csL3L+/hy8/v4/RoIciSwU4C8jMCxk8R2BOGMRfuqmj0TQkWYzxzgjXjqjc2GCzXsKxXQR+hJPTM8yXdCxH4oX9/nevcPx6gXt3b+LWrUNMZwv8/uEjXJwfY3d3gE8+/Rh7+2OpL4FznhRYLtbYxLFSIDQaFosN3rw6w+vXV1L7ft9Ct2+jAV3HMTzPwP5eH3v7A3S6XdhOhMnlBt/85nvM53NJfnMIoh/0kRcGLi5PEfprPLjv4/btrqgeAAtl0UG66ePX/zDBy9dT3P/gEPfvX5NBiTkH3RkG/ChkPhRnx5d4+eQEJ8+mOH42E70GVxjB1jbzKklR0zLQ6fgIAxdxHGO9SlDXbHqohRs6wK19D19+cg0f39nHMDTgGSVsOrm3zl7lF1ZD9xStVs0GpluZXqcnRufQQyplmFLm95t8bw5Z5KA3TYBjmsQo6ek1NDhMqAu8NsWBbGhKLfHWPS1pXIGqFTIqEMTxSxVCJQP1ssqE4Q7w7HiNv/v1E5xMV8ipopGhnkrNQcKq9Bbq5pV7UOLFgKFrcEwdnz3Yw19/fQ/3rw/gGDU2ixlWy7msO4JEXn/uYGC5WH8Cfx534FkyWDBwCMuVukHSv0xXb9UTPE+CVfEQU/lAAEoNSamStjxftcYUkCQwVooNVdu0JNS1sEoM/MO3r/H3v3mMDWErAT7rQl+IpIbZzFLqCSZ8JcVLxQ/Bc0kPubqZuTuBZeHneQ3HvRC/+uIWvvxwF6NQR8fTZWAkveGSNpbX4/ETNqudGG+fCqJT2QLnnI0GcJCfUpXUbKpRi1KrdDjVLGmidoOwWcGkvuOa0sBLUzbymBLnOuC50wGtJCFvmw4E6zIwVdLr1IooXQfrSmWL7/nSFCFwtk06w33lfGYttqlm1j3hgMI0lWtJ+EwgTy83P942UOiijtMCiQwJrDBbFZitC2yyEikBPnUytg7dMeCEHtwwUO5+i00d75+AM+it9mRXizQcmkquEVPv/B8BniOPYZ0kWKxX6A4jHN08gBc48rx3CauzPm4N6XA224Tz+/+zRnuGbQXaCrQVaCvQVuBdBVrg3C6GtgJtBdoKtBVoK/D+V2A/2ALnt/SVidF3gPldIu+fPqc2x7/lMkz5Kb2B8K93n1bwWUFb9YJM80mu7w9B7tu/64SVrkBRKiequhAlgBuZ+PIXXfz4py6KOsV3v13DdQL82a8OsTe2MbmcYLVYYDSOMF/kOJ8s0O0T2lZYrIDV2sLkooDRhLCaPr79z1M8fziFQY71bq++hKK3+oM/OLftuahxZ0BJiOea+OjH13Hrbh+z5YXoJY6uH+DgcEdSf0mciGYhjEIBREw1Dgd99LtdAY4cIJbn9BZrcFxP4OJsusB0Psd8vkQYRji4dk28qRzgF0WuDPN7/vwJZrOJeJdtxxI/7HK9wuXFBNPJEr1ohF9+/Wc4OrqBi8sJnj9/gW9+8w0eP3kB3XDx+Zc/wkcf3xYYSt9znhYCtG/fuY403eDVy1cCU9frBLPZUiDi3t4O6qrAo8cPcXp6jNGwh3v3bkmi9/xsiSdPzvHq5URSyd2eh8V8jdOzVADqaFzh2o0GN246OLrOxHQo7uk8dVAXfRy/SvDq9aWsBSYdxYeblzKcMox62NvZR7yMUW9yBJqNfJki32QK2jnO1l9byoDGMAyV0oJDLgmHwaQls71UuBSg+ThwNIR0b9tA6GjohY44jznwztymkZnM5Dqla5nD2AgBCRipuaB2hDoJAc4yTLMSKCjD/wg4KR3m+/JzAkcJmnluCt7yF9eDpIO36X+m+EXnoRnSIKG+gwn/+WotHucaNiw7xDppcHyxxGSRIOF7NzyuVIYeslHhur6oWVQkX0NNyGgAkWch9A08uLWLD+/uwzNraNtBdqvlGptNLBoPAeY6dQgK5nNNm7aOyHcRehZcU4dtWPBcX4Ayf6kE8Fb1QI2OKEF4KgomE7y+Bc6iYuDnqeAhfObXtzsqcgLW2kBe6FisC1zOUkwWKVZJKQloPlcIm2VgJH3ETNNytwWH8dW13GtMXrPRwNemqoEHIklgvcG462Lc1bE3dDDqedDrEnG8FkDKtaOuXy1r0Hc9OU4CX3Fs1426/rUmmo91nMigSAJ/1oHHwu9hgyyOU6QJwXOCuikxHPXgeQ4WqzVm8zWytEQYBNgdD8WJzWcAPemsE5sGpqUG7nFQYVHk0pRijZlMVveHUmYwgU0A7dociKnJM5XaIw48VRoNpblwHE9gOT/PdbdJYmySTIZB6qYlKWr61tdxDsv2EXYGMGwXcZbjcj7DxWKGTVXACgM4YSTKJF5HpsG5zNI0keGuvPcceu7lYcq6sbnA68z0OVPzCtCXTQU/8tAb9RBEHnyfuwMs6FkXN/o/RZm0wPn9/1GjPcO2Am0F2gq0FWgr8E8VaIFzuxraCrQVaCvQVqCtwPtfgf3Pbu+eCBQmLqhUArMqlZOV6TlCDYWSFXRjso9gg8k+IqG3QI2ARL2KSjNKGnIrc9UE1inQpCASt9pv5QCiTm4kEeh6trwNIROHtZXIcP8TA5//PETQsfD42Vp8AZ//eBdH1yJcns1keOC1w1DAz8XlHFGfg8+A+RKYzTVcnOcwESCwe3j5aIaL17EMEfTNUG2hRw3ftuGYJixdF8eq49jKq2rosHQFgnKtRmE0iMYedKfE2eRU0no3b9/AYNARyLJYLgRIjscjjEcDccKmcYLZ1UKAlEuAZBO+cfifgSDswLJcbDYJptO5wHYCI0JVpgTp5O12PKw3c+RFiuGoL8oGOlQ54O/i4hLxOkMUdGGbrkp70jFb1pK2Pju9wOVkiqMbB9g7GOLiYornz6ZINiX29jqSvg47loAv3/e3sNbGeLSDKOxgNp/h0aMf8OiHh5Le9b0Iea5jTjA4iTGd5DIcLwgtzGcJrmY5bBc4vK7j6EaDg+sGDq6F2N/viwc2SwwYWg+bJTCfxQKyyG4X8w3OT68wna1RljY8t49RJ8DdvRFuDkcImA7OqQigpoGAt5A0ZRAEkrAkpGOaUmV8qa4g2C3V9RRI2sgQxWQzw7DrY9QLJcHLYLlpNDIgkulTOnIJm+nRZVqUsIyiccPgYDamdxWIfOsrZsKaAJWpcDYXqGYwOFxNV+5yUU5w2CQVF7omoJRJaJVu5gBODqjTBG4rP3CGdZoiSQs0MOH7Hfl9uclRcFCd6Uh3hA0ZpnTlnqMIHQTGhLE6CtahztEJLOwOI+yOI3QCA3qTi6eYSWWmlLneFov1dhic8u+yJURlgm0b6IQeIs+RgZe2qQZr2vQMbzUZvI8J2Hkvc+0TxIrTQjzajTxDmNKVQYyGoXQ923Q2nzEEpaxvvk0pl5WB2SrHq5MZ5isOzGMyd6vQ4OtR07F9FqnnFe8POqLVa5OEWqw1gWeeInAImkP0QmDQs9ENfVRcJ2kG3TTg+XQTGwKcZWgkFRUiYOazSxdgS6912WgyJHUVJ1itN2pYpM171JZGBME4rz8/ZLBqUwpMVYob+pJjZFkJx7LRCX0EviNu9rdQnjsaJClv2aKHoYqCSg0uGn6e65kpdj5TqWUhFJdj3QJqHk+cJAK9qZThsEMmkXk8fJ5wgCQHFDJRrps2NMPaqjXYdEhhOx6Gox10egPZWXBydYkXp6e4ShIYQQg3iGR9sjHB3Q18NidpLHXg/ed4PG6uQ5F7SLKZHwKdpbHA5HQON3QxGPcFPLM+3AFg5n3cGn3VAuf3/+eM9gzbCrQVaCvQVqCtwB9VoAXO7YJoK9BWoK1AW4G2Au9/Bfb/5Vc3TwhtNBDc0M+ZqW3/hMrb3wnaZBu5OFy53bsWP6ekDsWruvUfS/qR2EIlmxUfordV/ZmvqXLOCiCJu1Tna9fQDE38nhxSxaRknGXImxgHRyU+/aKD/et9nF+tJbV352YPd28PBFSenlxhb89FXZWYLVZwfQONrmO+0nB51eDsJIel++hFXUxOFrg6zWDXPXSdLnzThG/p6IUBPNuBLb5UB77nykA1DpCjM5UwqLZ0rJsSF6slzqaXiIsl+qMO9g52xb8chD6yNMVquUSv18Xu7khAzPTqCmenl1ivUoH1hknlB5UDJaKI7ueRpDQJuGZTJp0Xsr1e6QcUEM2KWNKbg1FfEppVlaPTDbGcz5HGmcBGJpcnk5kA0n5/iF63LwBqNr8S3QfrfnJyieOTFHmmoRPq6PdNDIehgOxutyNpXkN3sLt7gMD3MJtN8eL5Kzx7+hTT6WSbzqWLusFinmM+5fcb4l9eb5ikrOCHGg5vGDi61WD/mo69gw4ODnZRVzqmkxh16aEbjdCJOnLccZzj9cszcTZfXi6xXBFWOrixN8Rnt6/hwf4eDns9OAYH95WoSzZECgG5nucKhGbiktD5bca+IXAuK7lufA+ui6fPnskQxcPdHnZGEULPhusYMPQKtqULAKMWoGBiNE5F1VJQhWB7cBxfQC3B7tshfUx68noSghKqiZt5O1xS+cGp6SBMNKQ5wONl6jNNEjXwj7BdfOhAzvsppx+4kA/6lAmSqVDRdBtZQbduANcPlHYFBHpbqFcyga3JwDkCZ7qktTpHL3JxsNtHGFioq4SZXUnGuo5qLHCtTCZTWXeya4Fe9q0qg8A5Cjz5oB/bsRVwJsjkulS/VKqV64qwXaW1mZJWaem3+hD+mR/KD8/zVs8VNggyeb5Q28KEtInFqsCzV5eYLQmFHZg209eqyUVITkirNCqW0tzweHlV5PlFXQZgacyGl+j5JvZGEfpdC92IiXZb7jk21SxbvTavD6XP4qkneNbZIOBrq7VGnzyVKkw4b5hkJsBlan6rD+HaEtDP76/YeCBkpxIoE+AqSo44Q56XApP5fPEcC66jhv6Jh3r7vvRpy7OwLP5gN4gSU8uzQM6R3RYeJ9UVavgea8BkPJtWaZLKNeD58dmsnPiZpLMJjVlTAnQ255hw579hE4Eu+G5vgNowcDaf48XZGSabGLofwIs6Aq95L/UGPfHDM53N9e4HgSS5eW4Ezg2FHEzR8z5tVPOC3ug4S+CFHka7Q3jcyWIbsGwdZj7AnfHXrVLj/f85oz3DtgJtBdoKtBVoK9AC53YNtBVoK9BWoK1AW4E/sQrs/4vP+ieELAYdtdut8rL9feuLLYoGeU5IVEtKl9uxCZdke7wMu1IeXQFRhGcE0WUpiU4mBdWwMKY8TTWkjVBPEqkcxgYZOkaowvekUqM76Ah0W8ZLOEGF7gC490Ef9z7aRYEEs8UEnY6OTz/ehW1VOD87g26qFLYALCapawPrxMJkouHNmxyW6WPUjzA5W+DFoxVWEx2BbmG/G+Jg0MGQDmBX+VyNrf9WKX3p9AX8sAO/38OqqvEfv32GJ6+PcXQzwP61DmzfRtiNcPvObQz6A2xWK9F8EApbLEnTwPMDSa3SrczEMc+XwG02W0mi+ubNI1y/fh2GYWI+Wwqg2hnvSHr44Q+/w+OnT2A7Lm7dvoFuN0SRp8hSwtsc6/USaZqh2+tL4pL/ttfrb4e6aRiNB6L7OL84EzAbhBHCoCPpxhfPXwtMOjjYR6fbwevXl3j06I1A1aNrPfGxHr+ZIl4n8L0Gu7sebhztIM9KPP7hEidvcqQx3b/MiRtYpzU0s8LhdQ0375o4uO5gd6+Pw/0bWExTfPubJ7i8LPDzr36Kv/nrn8m6OD+/wuMfnuPh989wdjZHknJtGfB0CwPbwq1BFx/fvomdfm87Ea5GTrBWV3A9B03NYXeNhGvTPJb1FrgBdNEc67i4nOEff/sQL96cSj1vXB9gd8Tkqy3aCQ0lTEOToYPCUqsKySbGYr6U4XC2G8J2qV+wpSmj4K76kOF3BIsywI6D2pg6JhRsRBFCEEtfLaEcYaMA7aJAIf7hSnzdDdPboLNYpZzpAqaDmpoFQm66sZkCtxwPjutu/biFnPfWmi5KDNG+8J6sStGFjPohhr0QHtO2OnUUGjxHDZ9brTZYUqmw2UgKl/BRdAx0OBO6Sj2odAkQhYE0YJiAj6JIwDPPvap4DjxfakeYamXKVRd1DH9X2g0mXhXMFaXO1unMWjFBzq8JsCeghIE4rfHmdI6reSLDE0sCZXmGMHm8dTMzPW5yiJ8ur88L7zkeDTzQygKBpWMUmRiGFrqhhX6Pfm9b0th83hCIy4A+PnN4PITd4lWW8YQwDVugNp9/bCSwVosNj6cWt7RyO6udHxyuKn5ugx5j+ucJftdYr9cCZqnN4U4Q3uvi1LZYX6V8sa2tQkOS4ErrwYS2tDHosBadi4LjaqCgGmqoyTOJ0FkXpzV/5+vHcYIkS6VObAKKszknbI6R5EzEs9GlIclZe6bpCxleymZCJwz5IEda1ZgnucDmRV7ADHwE3S7yspDjGwwGcp8ROHP9MuEcBL7y/nOREjo3HOjIRkIh/06GBjJx3gkw3B3A8azt0EATetbD7dHPW+D8J/ZDR3u6bQXaCrQVaCvQVqBNOLdroK1AW4G2Am0F2gq8/xXY/++/2jlhMo8pQ9mvbxgCgLi9nwCLHKHImd5j8pQQSX0oGbPKOcpwPfVfCtJycCCHsr1zwxIaEeGq1Jv4bOW1FbQmQCKgsRwbju/IFuy0TGA5kpnD0Y0uvvz5AaKRjuPzCbJ0gy+/6OJgrxGP8XxZwnJcSc1tYg7NMpEVNk7PS7w5TqHBRicIcHWxwbNHGywvNESmjv2eg92Oi55nI7BdAVeEcqa4eLl13VIaAoI618O6qfD6aoFVnmKw46PT81FpNfJKbWVnGtq1XezujBFvVjg9fS2akCQrcXp2Jelx13VlqCDhHaGiUlzXSuWQElI7ODg4RBhEMixwvrjCcr0UiOQHoYCl5XwKTavRiTwM+l2B/YvlSjQJBGR8rRs3r2Nnd4TZ9EqAGtUTBIWj8ViSmC9fHGOxSHH8ZoX5PMHBAVPaJuaLBZbLOcKQyVYLySaVIWVRaMK2S/Q6PrkpLs7XmJynWM4rzOcVJtNSXK3RQMfOgYmj2xZ2901EkY/QH+L0TYLXL6fY2enjyy8/xr17NxXEbQzRgnBo4Q8Pn+H737/B2dkSrq7h4xsH+Mm92zjodmAQPla1AD7HVHCOKVE2L5huJ1B9O4zNIEzMa3nt+SrBo2ev8Pz1MfIiQadjY2cYYdgL0PFNOCbT5JDUaei7kmrPkhRrAbIpoNvw/FA8ybK0JchL7wv1GiqhSuBM/Yy4namUqIC6pKqBaVPqEgib+Y+p+vgDl7M4kzVJN2848C0rBeZTD2FaHK7mSXKW+gkmUekBZoNCXoeJZPElKz2LwTSwrKVKgPOgG6ATcKgb7z2VtqaKQZK1MqSQIJTQMcVysRLoLN7liqoKXeB8GProdiJ0Ox3x9RI2E1CywSS7FETtQfBcKqgsihSl1JHhgA2PjzBXNQVEqUFAv33eMAHM4yfA5WA+JuQn0xhnl0tssgqm44pzmOCV/0btmBBjvFJWb6E21wUT7Y7WYNzxcP/6GNd2IrhWIyl2z7MlDazqoxph/F2Oh7C8VM8/GR1IRYl8nedC53qBVLQQtXi23w535PcT+BL6U1nB3QT8N6wzP09Ay/VAPQZd3i41OVTpCPRWSiGCaqpICJcJjvnMEWAriW+ZqCpqDTYBCLSpBOE6evd8MnhOuqhaOIT0rbKI65Epcr42z4rHHyc5krxCklVIM/qdc9HudKIIe7s7MG0XizTH6XSB0/kcM3qwgwBRvyevy5T+YEA1joEkTeS6cj2EYSANp2qb8JfrW3EooxpuuYrXuLyawo9cXLu+J7+zueX7LvKlh6PuF6jaoYHv/08a7Rm2FWgr0FagrUBbgT+oQAuc2+XQVqCtQFuBtgJtBd7/Cuz/r39794Tbrglq87ySJF8i26DzrQKDEJlAgQ5VBdwYBuQ2dxkuKF5WNThQBo/RN0pIIsBZfci2euLmLWRWY/gICGvZds60ojiTOfTL0JHXBWqtAAyqBirs7oX46dd7uHE/wslkjovLS/z0CxcP7hu4ulrjxYsMXhCi13cwna3Q6AaqxsbJWYbjEw4UMwUkzy8TvHqaYnEBRJaB2wcd7PU9IE+ArEHkdjDoDkSr4do2fJfbvzm8zUJp6JhlKV5PZ1gkCaK+i8Pr+3BDD7PlDPPlEoZmohf1EIUhkniF5WoqW8jjNMflZCbwbzQaYTTakXQgz1npBirle52vZEs/h/8R4F2cnwpYJkSU4WBZgelsLkPHqDugD7YTheKGpgaCAEkBxCV293YEEFHpQYjFGhOKSdo6SXFyfIk01bBaQkDjcKTDDxuk6RpxsoBjG+j3IoQ+07m8rtQ8EIM1INBl82E5yzCbFjg9KfDi5QbruER/x8bNuyGu33HQG/By1qhKA2cnCeJ1jdt39nH9aEcAqmXa6ERdBF4g3uTT00s8fXKG05MF9LrAg2sH+OjoBnxdR8FGgsBQUzUCDJNMCxkHmJWluJoJVPk5SVuKucXAJslxcj7By+MTTBdTOY9e18N4EKEfuvAdHeSnrk3g7MHlEDz6gnkfpAR5rJ3yJLNJQqhKAMgFLQ0ZAjYqUkpqJfh1pcvQGt4DSqXBe4PJf15HriVj6zfn9xMob9IU6zhDWRBGy74B1cCwXWnu8PoQWBI4c10yhc/rwK/JoEQZBsdjUh7dKHAk3UxNiPjUxSnNa6iaRG+bQzxWpmM36400LJjMlTSuYSIIPHEO9zodGXopA+JsRxpDPCcyd9EnVPl2iKM6d8Jj3u3iGJZUsnL5KthMmLpVLrBxRW3PFjgTtnP9LNYlLq7W2KQlLC+AIboZ6i1UeldAMxtWWwe8aDoIjbMEvqHh2k4PD27s4GAUwDYbSWvTyc4PPovkNcSHov6vDmF5njNtTYjN5wav83Y4JNPohPB0OjcNlvFGNBvSdJO1aMm5LxYLgd9Kc2G/G2TJ+02unWsLYKVmhW5vBf153bbDCfNCjoUOcFHE5Lk8U6GrpDIbCnweFHkm154NDDbCTJ3JaqbplROb64n1kMS9WqiSEKeeaLWhG7zERnapKN80d0Yw3by3uytDA2ebDMfTOS6WS8zzDFYUotPvyxrnWhoM+3Jd0zSVRg+bD1EUyjmLRkMGYzLpnyqtCmqsNitcTCZwAhvXbx+iP+yi040k4Z0vXFzrft46nN//nzPaM2wr0FagrUBbgbYCf1SBFji3C6KtQFuBtgJtBdoKvP8V2P/f/6efS8J5tY4xnS1xMZlhze3ujSYaDUIVwgF6cwW+CDiix3kL1rbwTClcFdRiupmJU+VENZXDebudnqk3SUBLag+igCDgIeTi1vGcigSyM7NGBcKdCoORjY8+7eNHP93HOs/w5vQNPv2Rhh99EmA+rfHNbzaIog72D32Bi6QyhuXi7DzByekGZanDMR2s5xnOX6VYXgKeaeHzT+/g5mEPpy9f4OrNFJHVx//P3pv1yJZeZ3rvnseYI3LOPFMNZBUpks1BpLsFdcMW2oY8tQHf2DCEhgFfCvCN/4T/juEbwwIMw2hJ7Sa7xSJZVTx15pwiMuY9j8a7vjglyj/haCeYyKqTJyP2Xvvbu5LPer9nXRxfYjQeiQaByUjqBJjkq3TgZrvGX/+Hr/C7F68xnDr4Z3/6Mzz96CnWu40kg0O/D98J8PuvvkLVlHjy7EoG/zG1bdmmJCH7g6H4laPdHus1IbSN2ewEQdDHbherPzMtrFd0Mt8j9FwBlfeLuYAbNgem0wmOT2ZIogiL+4XUjpD69PRM6s0t74vFg6RCB4MhirzEmzfv8PbttRwn09KAhdWqwrOnj/CzP/4UDRK8u36BzWYOx9PR6zl4+vgUzx6d4P7uHVarpTh8kySBZekY9EJkaYXdusbddY6vv97gxesMvXEPP/75EZ594sH1OaRth91uh2RfwDQcOZ4sK7FabgQADodDGbA4GvUxGY/FMVzlNcq4hFXpcFsbbVqhLZnoVeslTlNZF5Zhi16jLiqEjo9e0IOpKTjniD5CQ5yk2Oxj3M4XUr+8SOG6hgDn2agHz9JgGRp8xxTYbBs6fIeaAfqTTeyiFNttLO/LRLFKsRK4Ug9DBzMTuipdShApyhmqEJg+Fbm5cvVu9zuBrv1+XxoaBI4EnXTrRmwW5IUoOwgZ3xvR6TIXdYOuI/B8+C4hPQdZ0pWsflUnPOWwSOVbV1qD8TDE0XQAraUugulU6kJUelYNXiSEtaQpJIoPDpZLYmlmcPgcgXro03seYtjvCZT0PV9Av0Dbw/9L4LqklzrPMxmEydd9n2aWAYqS2OVzQqWbCWD5yWv3vlElTueilMZAFNeiZdnGFdKSehYHhu3IeVEHIwNHBb4y2V5JypznQQd3me7hGS2enE9xOvYQOoBnG8rFbplqMJ8kvNVgQIH04HOM7x2rYYFooL1eAAAgAElEQVSGjbLRxducZDmSOEaaJAL/NcuUphKBs2lyeKIhtaM3WeklfGn8cIG891ZzjfA6MTHuOpb4m6Upckg4K5BO5QT91qoppzz6yuXNZoQknA91pEaGSWPboM9Z+dO51sTHnMRqICVhP8+Z6980kFcVdlGMOCkk6byjHiTnuoAcO73eg94ANXSl00gy7HiPoYFN4DweCkQmsJ9MVMKZqW1eR64fJuDpcmYN+EkQzQS0coxXSIsU+2QPy7VwdnWKs8szAeYlXePZAFejn6JM9P/1L//yL/+XD/8/t90ZdhXoKtBVoKtAV4GuAqxAB5y7ddBVoKtAV4GuAl0FPvwKnP7P/82Pbgh0xB+bEYAwZZhgFyUKBDOhzOFgAomUAoNwuapUGpP+WQ4rY8KTKo6DWUPwiSQpDwMERb9xAE9/uOW+LJUvmr968GvDLfOmBts3YHumwBfTrvD0Ux8/+cUZ3F6D5eYaZ+clnj0NUeU2vvoyQRCEmB15uFus0BB8Ww4WDznu5wQxgGP4aAsbi3cFFtcJfNvFD773GJfnA2zmc1S7Cj76cHUPQRjAckxJFGZJBMe1MD6ZwR318M3tLb5+/QqwdBi2iaDfw2Q2ldQwU8a+40uamioNAvPtfo3BaIDzi3OpGWtAUFTmuaSPV+s14iRHFGXoD8Y4OTlBksa4n99iMuzjn/+zf4bTk2P83Re/xr/5278Vb+zlo0sBT7vtFm9fv8PyYQXH8fDo0SMcHx8LjIsiDoozBEa/e3uNL774BotFgqBnIAg17PcFFvMK43EPP//FM3z+/acoyhjL1S2C0MF4FGA8cNALBMths9ng7m6Oh4cHBIGNi/NjuLaHItVwf5vgxYsHvH67lSFjzz45genEMK0UEyZNbdVwIChsKiDap5jPd1itmJSEQMN+38F01sNkPEA/6KHnhmiyGvuHPbJdBr0maHXQVK2kwVlvwkOPw+Vaxm0B3/Yk+UwwzCFnAicP2pfdPsK7mzvcPyxh2Rpm4xCD0EXgmvAdC6HnoOc5CGwFBh3Lxmazw3K9FbhIHy9fu6YGQlLFVB7QI8yUvmrEMGXM68vrTBDMtLCkezVNBrhJUtSxYR5gtLqPOCyQILaSAYK6TlBtHuB1Ke9Df3I/VD5lVxLSaiihur8ITdVwNjqkTUOXcwl8SyXT5YbkrgQeN/UjVDno0kQi+ON64vcJP5UDnVoQwLEs9H0fjmkKxGc9vwXOh+cigSKH5InK5DA4jiCSEFl2ORwaTtS58IOAllBU6nVoQBGY8pM7GXZxgfWe8JuKDR2tYcm9LLod21Lp2ZzDGbkjQqWWmejO0z1srcLJOMTZdADfbmHrVIuowXqSrK5rSQSLFsTxREUh6WsOoaTDWXzcGrKyRZTmamgkdwR4PlyfahPVNOCwReoo2HzhMRCcs8bUaBDG8hzTNFXvZ5oCvEPuRvCo2aAfW5d7QVQjAttVOt6gXofuZlHr5IjTTKAz15XaDWCKu5kNB5439T1c33wdanayLBGHNH3QfB2uIa47NvDY0EhyOpUb+Up1T5lXqMsKs/EEZ6dnAttXcY63D2u8fVhiWxVwR30MxkNRY/A8RqOhqHly0b+k0sSgGsj3PKkDz50wOi8zcThLsr8uRAnk9zycXhzDD6l5MdQ6Lka4Gv0ERdwB5w//V43uDLsKdBXoKtBVoKvA31egA87daugq0FWgq0BXga4CH34FTv/iXzy5IXwhOC5rNSCQ2/uZhCO4ZFLZloFb3HKugKlKsnHbNgvEIWGWgBMOAmvpi31Pnfltgcnqgz8rMg5u85cBghzwJz4OcUUTDpq2Dt3VYfk6TMdQW9hR4uzSwk9+PsPpJYeLLaHpGS4vuN3fx+31XoZ9hX1HACHTejAcLDcl7hcJ0qiB0dhA4WK3aLC+y6G3Bh4/nuHiYgC9LuGWNrzag1ERrlnQTE1S3VWRw/FsjI4nCGcjbIoY18uFaDUetlsZ5nd+cSnJ0M16LYno6WQsqcZdvJNBXgTY9DZTlVBkTP1msg2eKoAkTbDdRYc0uQvbpbagheMZOJoM8ejsDKenJ3j77g7/1//9N5KiPL88QVnlB/9sLQ7e29t7SfU+fvQY/f4ISVzIJ6/tcvmAr756jevbDXo9HX5AAGlgNDqF6xFolrh6dEJJA9I0krTx0WwEvS0R71dw7Bqea8qQufv7W5hWg0ePjjGbTOGYAZKILu0YN3d7VI0JN3CxXN+gafe4ejTBdOZD2CA9vkwp5y1WywK3N7H4mrlF33Z1cUiHPSYuQ4yHQ9i6gYIqjbxFk2pArkOrdJRZhaas4Zi2KEz4tcoKGFCQU3Qv4gxnapUOAyBOEtwvllisNpKQtk1gEDoCnUPfRuDa6Psu+r6D0LFhmybWmy1WBM5MGAehOL5FBVMpzy61Be+H4R1i+9/qFv4eOFcC/ggg2a4hJFS3hUo/EwALqCtKSTvrBpPHtjR7eJyUmBDq0entOhx+J6cjLmDbUmuV9yNryJQz/5yglVoNahBEvcH7tSJkzKVxxLVJgEklgk3VhAz+pMLDQksXNrsCDaGtiaYkmKxFf0LwSagqQo+2kWRznjN5zJ0QbG6o//sgKh25x1U6l+CV0Felqf8QNiuHM8FrXjbYxSXWuwKbfYGqNWA6voBYHiMHRDIxTIhPaC26Ep3+4gxFtscktHF5PBQvt96qQZDUWFBBwvOncoL1dh0XHpsHpqmS6fQig0CajuZG3NG7OJP7mecQclCi78vfXW82WK7Woh6iXsSy7W+fdZJC5nnkhLG5nCsfg9TyDPqhQGcOjuRzlJCbYJl1ej+ckL5mSU2zASFAtxBfNPUYcq5S90apfjx65tUOEfFfMylfKn0HFSXS2OI4zAaScE6KUrQ+ccY0d66gfdPC1HQcT2c4OT5Boxl42Cd4NV/h3XKFfVPBG/Ul4cxrzbXHoYGExQTq/CRApxqIEF8UM3IsbHxQUcJ1T795KVqN3igUBRF3enD9scmkpQNcDn+MMjG6hPOH/7tGd4ZdBboKdBXoKtBV4NsKdMC5WwxdBboKdBXoKtBV4MOvwOmf/3B0Q5DEz4Lp04iwg4OfOFgqg2VqAuQIumSg1WHoF7eBU62hSSJTAWdCGsI+JhLVYCxVwD/cVv/t8DCCMALIQwJaYLSmww1NWIEO3dEAgwm5WrQFg5GO7/3Ax8efEjzluLvPcHrSx2ff6SGJN5LYo5Ij4hb3VkfVOtjENe7nGbbrQoBlldAbaiFZtUiiEr2hjbPLAaaDHsZGgH7rwoYpEJAAhe5Vjz5nz4Xh24BvonVN7Moc18sHrHZ72E6AsDfEfr9HniXo933ZPp/lCfKygOsHqBsNSVJAh4mqqLHfbmQw3cnJDMPRUEAjB9Pd3C7w/OULTGYh/ugHn8K1Nfz+y98hICCzevjidxxC6GA6DWUAHoe6XV1dwdBN/L//9t/h5uYGl5dXuLp8ht22xM31g+g5gsDCZrvBm7e30HRuu69E4fGnf/rHsOwa/+HvfoX9fidgjuqB0XCE6Xgkx3h3fQNTj/H4yQzTozGWyzsU5R4XF1NcXpziaHoMz+6jyE1JlC+WSs3y8uVz5OUGjx4NcfGoj7BHj3CjkqFmgDyxcX9T4He/fYfrmwVavVXebq2G65oYDDwMRz76PR+B7aPaA/mqgl6YsAm1dQuhG2A0GMG1bNRUEIgLV+kScibuZShlK2lLKgc4mC/OC7x+fYfNZo1+z8Z4GCD0bLi2joHvYBh6GIQeAteRpgB1BISVBIzUWlDjQeTLRgjvD65n7gIQ4FYfBr5xIB2Uj1dAM7sp4lBWTl3+GVOt7wcQSso5Zzq1FeBMZQNhYRSnknr2ZWBfIMCeQE9gswz2sxH4VK4o0EnIx/dimnYy6sORxDUdygSrJeqKcLUWnzOBM3UK1HsQFvu+h94whGHpkkrl65VphWiXSJOECV7X9Q/ecaaDeb/HksYnRCXcZira8z1RePD/SChthnoI8J76Nv1sELTS90xNTyXNK+p7orQS4Lza5qjB3QNDeGFfUsoOB+/xmlQldvudwNWKaeoyhWM0uDjq42QcQGsKlQR2qMTx5Wd5HN+qPjgMlHoNixCcPunikDhuZLjnPuU1pyajlXN2XEe+FhX96Uw35wKACdO5i+PvPfYHoM7Ivqgx+NqlaFD6BM5SFz5bKvGOE7RzgKhh8llBhYYaOsgP1XxQteNzVlQpolbRDmlpTzmdSzVw8b0qRd63rpGkHPjKxDZk50paMuWcY72LRRHD97YNE6HnYTZSA0yLpsX9Osa75RYPSYxUa+EOewfg3Mo6o8qHaziOeU9kUkOVGFfNADUkshTgzFQ0GxFFVYiyZDDp4+rJOTzfVS5xQv6dj6vBj1F1QwM//N80ujPsKtBVoKtAV4GuAn9QgQ44d8uhq0BXga4CXQW6Cnz4FTj9Vz87vhH1QKshTUs8LAklCkljMsnqOZrALQHHxMOctyXeWA5M458SPtGtSxitnKPvhwWq5LJKMRJGKMCmPgVEMQVJ3zIHnhGFUdtBdudoCCc+pidjWJ6Jso5h6HsMhyWePPHQH7j45mWMk9MQ/9EvpkC7x2q1ktSgaA5aoKgtpIWBu3mK+X0qsNmqfZRbE/PXOea3OfyejcmxLQnup7MZPppNYTUc8FYIQPE4NJBD0mxTgHPrGygtHbuywGIfYRunWG0SLJd7AXkfPbvAs6eXiKIt0jyB47kyjDFJSzh2iH44QlsD29VaktMfPXuCZx89AyUGt/cPuLm7w2I1x+KBWgsLs9kQVcFhezF03YYXjGTYl+s7ODs7EuUHh9EVeYVXr19jPp+L9sEwPDzMK9zd5rLt/zvfPcfHHx8j7HkIeh4WD/d4/fo1PJ8DznzRBywWS3ieK+CRfuU4zjEIA8xGATRQB5HAsJhwz+D7wNlZD2fnM5yenGA6PoZlhOLMfvN6icVig5u7G2haisurIc6vAngBoZk6HtsIYbRDxDsP/+b/+Qb/7ldfy+A9xwf6Qxf9IYfFtTAsgnEDgyDEUf8IfXMEPTWgpy10smnOldSU8kFnmvbgECakI3Am3OWaSrNEriG9tvQ5P//mFd5e3wkQDnwTgW/AtTT0PAuzQQ/H0xEmw4EAQTZQqpKQMBMALwqEkr5iJnqVA5lAU4ZempY0UOjepQNdUrNpiixNVNCfsJlDBamOOXzyuNU9xZtJF8VF0xoy2G1PVYLsMrAEnhLsCaxrGoHG9INbRiswlutVDW6rELguRv0AhkZ/Mhs2vFcrgcIcjsghi1RyUP0S0j3sMuXMzQotLNeEbuoouWMhzrFZ72Wgo2058H016JIgURpHMpmReyNaWAdNB5s+ck5SB/qsa1GccEcD6yXwWUTYVIEw4Z8dEr0V9rECzlltwHB8WI4vg/z4ehwKqQlYT0Xn0DYljLZGaBs4mfYwHbhwjBptrTQkluPBMG1EUSw7K0T94HvQDyls1o6gneWkJkU80kmBLc95F8sxE6bSd84mG0EzdyvwWWmZjpw/z0+egKLCUH5qvjebbeoZyCaLLvV1LCagmRYnWG4l+e36vgBnrlcqYqRWMsiwFT0RwTNTzlwghLvUoJjcbSI7BVSzjmuMD1ZJp9PETrVPRk0In0hsvLTYJxmW2xjbSDU1+Lxo6wbjQQ9Hk5GA/KKs8bDPcLPe4z7aI24ruP0QffE2awh8T5QaPC/uypChgQL1XTUIk3XiMeeZQGeqsrkm2bxgwjkcBLh8fI6wH8jzv60rlDsXV8OfoMntLuH84f+u0Z1hV4GuAl0Fugp0Ffi2Ah1w7hZDV4GuAl0Fugp0FfjwK3D6r346vSGQMQ9J5f0+wz7iVv4WtkNXKgSUMIlIUETQptKbCqzRwUwAR8DBbdwKSqvhgQKXGuVoFX/zH9RT0nwEMgbfgylEoCSEaBuUTNf1XMzORpicDMThXORLtPUOV5cBLq56uL3fYzy18LOfzeA5Fe7vV+L29UNb0tlZqaGGi9u7BNfvYuSxBVfrodkamL9Mcfs2Q9Fo8EMDPd/AJ+cTfHJ+hIHnyFZ9giJuuyeH06nXsIBEr9C4JjJNw/1mj21SYLHYYT7f4PzsCJ98fCFpYjqCZeRhXYl2gcDZ0B3MxidoSw3Xb95hs1zi4uIMn3z6CSzXxWK9we39HMv1A+YPtyiKBCcnE3z80RPZTk9vrGm74hUmfLq6PEWeEnavZdjg9c0NlsuFJE+ZkDW0PtJYl4F3/PuXl8e4vJrC9nREcSRwjJqG9SbFmze3aNtcBgXyej0sVsjTCp7tyRb+qsph2xWGY6Y+SwRBg9nMw8nZGGfnxzg5PkMvnCKOdNzdUO/xgBffPEfbZnj6bIbzKx+2W6CquA3fhmsN4BhjVHmI3/5mji+/eiee2W20RV7msFxb1CqWQ+dxi8AzcTwaYdafwKltGLkBszRhVCZ0wsnWUOBZBuO1cv1lPRLqykrmoDxIop5Jz/nDCu9u7/Gw2qAsc9FrBC7XgY1Rz8O4H2LU74kzmTCN6VzCZiZTCSYJnZkqp0uX7yfp04M6goMDmTClg5ewUIapcdimNGMIcy2QxgmwrFRClUdJACnJWWosCAoJnA8JZ1eSulQpeKI2YLpVJDg670SVWJaGDRPdbQOP3mDPFqhHQMh1zLo6ro1e6KvBdhysaJqS5A4CV+B1jVpAIWuWZ3QRF0gTDoirBPpSISEOaoJagk/qPbRWnNKE/byXZaggnwPiaFa6DMJRQnWeI8GzpF815Z7mumaCnJB0GxVY7Qh2gVqjv9mU5pFt2QiDQGBrkWco8gRak6PnGt96m4c9R64j22K8BlRL5HmFomQNmI52VaLYoOoDcg68L/jEUiqISlzqm10iA1QJUKmL4GOKLmUeJz3c/Hc+r3ie7x3173UhvNbv6/1+gKK812GIKoE5rwk/eE2YwmaDgdCY64rHoc5AwXgZQKmmsaphrNSG8wi45lhXjj0UX7P6vgzsE284VzwHTurIqhabfYrFOsJ6nyJJlQfbtSxcnh3jeDqU9ZOVNRbbBG9XG9zv94jqHE4vxGAyEgUGGxMEznyKU9/Ca8s6cD04roLO6jqm/A+GNC2gt8iKDOvdGv1RD0+ePUJvEMp6l2bZxsWT8U/RFk4HnD/83zW6M+wq0FWgq0BXga4CHXDu1kBXga4CXQW6CnQV+EdUgdP/+seDGyY4OQCO7l/CE0IDJkMleaxBhpHJFnsBWoTNGpqGgwKZOKSXlX7aA/Rq6bUlUHpfRYlvfutvVqxEuXwJSvgeTHDKsDWqBpoWOVOgpo5g6OL4coywbyHP1siTHa4uAnz3swHyhqm5Bp9+OsJ46OLudoP1JsJ46gpci5IaMALcz1O8fRMjjS14B+D88DLG/DrFcl1DN02cHHl4djHAk5MRjmVoHdUJpiQViddbo0XaFliXEfSej9b1cLvcSmrwYRkh3uf4/LOPMZuF2GzmOD8/gh+62CZ7eEEgADLaZQi9IYqkxvz6Hkm0x2DQk2GCXtjDw3qP+XIlqgz6mVerB3iejZ/97J9gOptgu90jSvg9lVTlVn0OhePAsMXDCsslgfsOTVsKnDyencIwXLx6eYOvv7oRL/DVo6kMBmTj4PT0HJPxGb7++g5ffvUNTk98UMXK14rjBAaBX6Vjv80FPs6ObDx5Sj1ACdcrMBzaODru4+ziCKfnZ5iOz2DofSQRcHf9gF/98pfIix0+++wKZ5cBdDMRUGgaDnxnCNcaA3WAh0WG+UOEzS7HNy/f4ZtX70RpQBDnBTo8r4brNBj0LIwHIXqOD7dx4TQePASwakeBZ81UAy41IjkVoyfII/CzHSpfcuyjWJKc1BU8bHZ4e3OL+/mDqCZC35LPwDYQOHQguwgCTzzHoochOKayQga+ESwakrolTPxWVK4ZarjcLsJyvRFQqVzDTLdK50JS1hoH9R2gYpomqCs2CehQZtLYQtMSOFIxkcGwLAwGQ0muM6FLNQPbGYSXJoGzpJgJtlXquOEAOl2DTRdzVQoQ5HrYR5HUpD/oiwPYZqNHa+Vr6LsyGJOguaoLZByWmVPDQWhMp7OCslRIMA1LN7Lt8Bwkj3vwSmsCnem+lgGgh+GDvN/VLgcFU3nPy+BRnj9BPgE+k85ZKWtgtc2wiysBpRzix5Q6k8b9Xijp7JYp7jKDrZU4Gri4Ou5LCr8feuJ6JoDl82i332O3i2BZVIbQ48z6KOhNfzA/CWkFNpcF6pLPvVKabTx3W9K7noLiBM55gX3CZC+bR0rLwbrKYLyCgxOpSFHJZSZ/uU74zJRzlrmN/N4BGvO5Iq5xeusJjI1DErxWa41rt6KOgonng++eNSxz9ToHXRGbf6ZtSbODa5PJbwJ2evXpZOZsyySrsd5nWKxjLDaJ7MhgM2A26uHpowtRr9DrzebIfBvhzcMa8yhCXBdw+wFGkzEMU5dGxWg0knqxBsrFDwHNHGrJ3RxpnstuAtaVrmeugX2yx2q7wmg2xMefPhPgzBR+lsbI1w6eTX8BlB1w/kf0O0d3ql0Fugp0Fegq0FXg8P8au0J0Fegq0FWgq0BXga4CH3IFTv/bnw1uuKVchu4FPYEohM15kQs8o/KCEIfARlyjGYED/asExIRdhEdMj6oEKRON/DkmewUqM5XH5CP/gVlTOm0l/UhgoRKRBFp8Hao6CFtgmShayLArOBDVgmU2sM0Gz57QbzzAcFbDC0tJ2h5N+9gsdzI8bzwOEWdUXWRoWg/rTYXFIkeWmrDaPpJ5hfvna2wXdMG20C0HZ8cDXJ32cTRy0fcsAVuBx2FyPiwCMgJnlNhUCfRBAKs3wGqX4tXrWyweNjJwbTAI0dY50mQjKozzqzMMpmPZNr9cbfD1ly/x+sU9NssYHz15ij/9k5/DsphKLFE1Bv6Pv/oltvs9fvyT72A4CPH8+Tf48suvZPCWbVPF0MDxQvziFz8W2Pz7r17gO59e4fRkjIflSmDbYBiirkusVmtoIIR1ML9f4/nz18iyAmEYYLF4wMPDEnVlYL+3RJ1wchLg0+88Fv3A8+evUBZMI5MKMsmqI8+otmjx+LGJ2bGOsNcgDDWMJh7Ozqa4vLrCydEVHHsMy+gjiXP81f/5V9is5/jpzz7D6UWAqt4hSfbQYcG3B/AdAmcfq2WG7Z6DIS3Ml3v8+jfP8etff4P7+R6ub+DomLXV4Ho1fF/HiNv87VBgs9t40DMLZmXD0h2QcXLtiW6Ai1KSx7ryEheFDGJT61UNyFzvY/z+xRsZ9ugxzU+lhNHCd0z0OHCOQ/qYXCacpVpFhmeqNa28AHwfdQOwTkq/0CCKE2yjSBLChIJ0JVO3QahHpy4Bo+3SZWuoQXpFLmlZetR1wxZ/sxr+Vos/vNdX96XnOAKcHUuXhDOHBlLXII2hQ1OHft00jilNlsF5dDUzefrw8ID1didajMuLMxyNhwKlNY3gmolbBc455I1NDUJvTaPnmLBZubCVOsQQ+EgYT/hZlpm8BtUzPE8O5OO9zlT4+wQw/dRJnIh/WRpOAloNEKcSkDI9HFFnEamBgUkOtNxxYdowbDriqZFoYHLXhQb0XBPH4xDHQwfTvoXx0Jda8DlCgMtEs+xy4BBTPlMaSGOG65tgfzQaiAqCbuskSWQQYVXyGaT83wTUvMSS2M15PIVA55z3Kv1BRLoy5I9gvRFgrYYEagKbxWF9+J6sFaauWVO6kx1LkuoEyaomlUo661xn1HUY8ows+Rw9gP73DmqqKghrZc2B7+XBEOjNDz53CZ1zScfXtSZO6u0+w46qpHWOm3mMOK0Qhg5Oj/rSwLGYaGcjBRoWuxQ3mz32dYVCb+APAkyOJrK+mHAeDAZyH7FBqQYeVvK9IAzhB4H4mrMsUY1EQ5e6bPc7bPcbzE6m+PSzjxD0PRnUGO33KNYOPjr6p9Aqt0s4f8i/ZXTn1lWgq0BXga4CXQX+fxXolBrdkugq0FWgq0BXga4CH34FTv+nP7u44XZ5GYBF6AvCLrUVnZiJwI1wgfCrKAjBDn7ainAPAkXU369RVI0kFfOSzlg19IrAh/DBcZgIJSjjjmu1zV7gk/wdwVnyzw3Tf7aDqtWxiTNUeomgz6Fmumwjn010fO+P+vj0sxHcoIRtlnh8eQStrhHtYgFe212GhyXTfja2+wbbPYeSmUBlI15kWL/bIN/Ry9uCuoKLs5kArMAxBDhWTFBaBsbDgYBnejUyrUGk1di1JdK6QckIt0aIWGO5XmO72aCuUvR7Dh49OkPQC2RoXdgfQNctLBYr3FzPsd/FODs5wWeffSpQ8O6OzuYtXr1ZwHN7OD09xWK+w/JhjrLaoqhjDAY+zs7PMDs6xmw2Fs3Fbpfj9esFsmyH42Mbp2dj9HqBNAq2mwj7bYE4qqRBQOjIYW6EYs+fv8Dd7RxVoWG/o4tYw2QaYDLpi/91tdqRBgq8ratGVAuuY6DfB0ajGv2BBs9vJA09GLii/Tg7O8PR0SVGowsAHub3K/zmiy9EcfCjH36CycxBXm6RJBHaRoOth9CaAGViIokaNJqF2tDx+voOX/zm93jx/AZ3t2sZINgfGeC8PC/U0OtZ6IU2AteGr9uSdLZLD3btwdE8GLBFFxDHVF8Usm6pTeCik+F0MqhPk+aI6AaoEVhusJg/IE1jGFoDy2rFWU7nLofgOTaTrBaMQ5pYwLOkeAkRORBQ3TSiWOC9U1ZIciaEC4HP4nqmh1hSqEr1oAZrmgra1Y28DhstTKHTOyxgOsvVkLgwRNgLZXgdQWXP9+BZHNBHr7EB01IQnE0innu0jxBFe4GIPHf+HA+McHO93oga4/z0BJPRABb96QavsbovCSxlkJ80hfhjptRLLDkGVRi1rAcOkON7W6YOlwP96Mc2TUlh86skrUXwzsYUvb7UcqgUMBtX/OROBnGtVxV2cYrNLsUuKhGlHBRqQDMdmI5DsiuqiLYq4Fk6jrFcVZYAACAASURBVIYhzqYDHA08TAcOhj0LgUsUzWYXj5MOc1PegyCZX9M0ldQ+FRQ8Rl5Pgnoepzo2DlTkmlDdBD7zCKuZiOc1ZAMgLQq5P7iGeP1dDsoTZzi1F/STcw2oNDJrJmoNi9f4oBY6NNre/x3eW0wLcy1wbTCdrxzXasAhP3TTUMP4uOsj5y6TTNYxr4z8jGHJunm/o0SG9kl9uTaVPma53mGzz7HclFisc3lGj0YhLs4mGHFIJJ+7dOcbJubbGK/mK6zTFIVWIRz2MD2aSL3CXiAebCbyeU2pOYFGzz+fLb6sMz57qKhR/83QBDhzwOMu2uL4bIaPvvNEHOFlkWG/20nC+bvn/xx67XfA+cP/XaM7w64CXQW6CnQV6CrwbQU64Nwthq4CXQW6CnQV6Crw4Vfg9C///MkN4QGBM92cTPQJcJL8ooIvhCmEWXQ1K4uooRLNjSbAmQnAOC0QJyX2cSHAmerR9x7d98DZddTQK50OWVFrKP2GkDpdgWe+g2HZKBsDuyRDRfAxsDAccYCfCc+tcHGl4/s/PBWfcJFt8eRygsAxkSXccu5gvyuwXObYRTo2O27rJthilE9DHedoohxmrcuwOSY1Z9MxQnqDxZHaIMti8LQJ5Qa9EIZtItUbrOsct7sttmkC2/MxmR5LyvvFq1fiULYtDU8eneLjj59I0vDdzR0cL8BgOBJQxOQxgU2v52M4GKKpWrx+c4PXr+9QlSaOxYU8wN0tgWGB8YRD5AoMhj6uHl1gPJlgvWZ6mbB3il/96g3u59d49MjBeOzKMEGWc7tN8e7NBvO7PXTNwNXVOU5OZwLeXr54hfs7aiSAPKNfuAEND4ZJ5QCBLNPoVJgQhJbwfQ3TKVUaHLLGQWENXJegnklXB6NhD7PZDEdHFxhNLhAlDd6+uUFVFHh0cYpnT8/ghQS+e9Fa8PjqUke8aRCtazhmH04YYptE+N3vv8bz52+wWabYriPxvxpOC8sDbE+DGzBNacB3Ac/SEBgeQvThNT24rQ9b81DmNaJ9LPUnlLPoTCZMFRVGI2ubzRFCRIK5OM3x8LDCerVG21JtoYGBYbI/urw5qE2G8mmE8y1sW4FVBeWVRkFZi9V6FsdzRQjJsKwYd+V9ZEAm/112AqgHi/wMwT51D7wDmeo1bDVELkskYU3tShAoZQGbKSETz66LwLElIa/r1NeoXQVMscdRLM0PanGYevcDD5bIjVtkEYftNRgPh7IGLZP3NwfS0VTOtHIpkFB8wiWbQlSUEODq4jHnPcr6EDZzIKHvWBj2ezJ8kMBUdjJw+qCkrdW9TdBMWCpNJt7fArVrNVhRQG6J1TbCw2aPza7EPmlRNSYMW6V3maLN84RPHByNe3h2cYyroyFGgYW+byKkM52eeTatODjSsATyvwfOhLRMffP+Y7qb6WcmheW5xnUhyWM2u9SzTBLybStD/OKELns2KFrRRbCRwddlgpk+aOqq5fklOnqlCmHzgM9Jrj1pVBgE0PwOn7DqQ5ofkohWChhx48t3CfoVbBbHtG3BcpQOhMdDCC6DUXmepiXHxeOVoZBMcstrKI9+SQd4xJ0eO2yjHNuowT4m6G8ENJ+eTjHo+XId+dHoJm7XEV7cLrCKY1R6g944xPRoKvqRIAwQhD6SJBaorc6fnnUbrufIGuF/P3h9eY+IiqkosI/22O62mJ2M8fTjKxi2huIAnMttgO89+o9hNEEHnD/83zW6M+wq0FWgq0BXga4CHXDu1kBXga4CXQW6CnQV+EdUgdP/8U+PbghG6KolGCNw5pZ/y/UEtjBdV5cVsiRFnuWH4X+GcjZzwJlmICsJjWKs16mkRgmS+Ek+za8EM7Jjn1ilxQHsEqoQYnIzeCsDyOgKJTQhPMmrVl4rr1s4nomz8wG+890reG6NJLvD0akPXa8Q75YY91s4JlN9fB8XZa5juSxwvyiweKix3EC26XuuhlnfxnG/h+PhACMmRy1DtutXBEAAXIdpVsCxDYFyTA27oY+oKfDN/Aa3uzU0h5oDDtDScD9f4PrmViAS3c3f/fQpLi/OsVqv8eVXz8W7TChDyHl//4CySjEc8nX70GDjYRHhzesN5vMS4/EAP/3JR/j+559LsjbNdghCJgdjbLcb5HmKm9sbxHGEi4sL/PSnP5G04qvXX+P1m5eSYh4NJ7i/2+Dv/v1bvHm1EnA+m/UlicykbFXU2G2Ygs1QlcB+lyCKd+JKDkImQC2B3/N7tX3/8tLE8YkN2+FVymGZLXzPROA7ovYgGONW+9PzS8Dw8ObtHOv1Fj/4/HP8+Iffhx8QjFFvwuQjHbYGok2Mty/nWC0SPL78BP3hCL/+3W/w6y++wMP9Fm3lQGtNpGWOvM3ghhayOkVe7dEfW3D9Gp4NTHpDjKwRem0fbhPAqByg4vWUaXZqgKWAXAJXajUqSa3uogRZocDqZrsT5zJhHhOa9CMzxUwPclOrGtCTzDXM46eblnlgZdWgt1gC1OqDqX4ZWEjArEvalnAuZ0KXf09S0Lp8T8CzKBO4c4BuaB4yPcqGSkG3DQaDQPQqBMeO54kLmunmo+EQASEf7yuL70M9DZOuECh6c3snAySZ4iVw1g1CYhMmB//RBe25AhEJrOWaEBQL/OaxFPIaaap0FFTtyLA/U4Pj8Wd0GXzH9w49RwC42h+hhum5rieglR8ywLEsJUXM1O77QXqsie3w+aILbL5/WGG+3uFhlWK+4nXmgEIPmqGLX7suEwwCCz/47Bk+fXSKoWtiFBK4s87UVBjiXCZsJvAW77T45XOsNysBzL2wJ3oScWcX1aHupcBc/gwhNe/RNMsE4jIlzetE0Bwlifx5Ic8IQm3+fV5/pWzhB8G18lQfoK8ImlUN+NATrzET4EwGC3Su5Tjk+SqDVSulquDAVNeGxeeQ+O05/K+VJgSbfkzQq4YFAbkaTEqIzFC0PK9byLNMmg9JhjijSkZBfKp7qNmgr3s0JHynD7qVtHLR6LhebPFmuUXGK8NdDZMeJrOJNCQIlakhYT14Hem35qkq17Ur/8xdAlT6yDBNPi3yHPt9hOVqieGEQwMvYLlUbRDmJ0AyxB89/rMOOP8j+oWjO9WuAl0Fugp0FegqoH6L6T66CnQV6CrQVaCrQFeBD70Cp//6T45vxHMrEIVpO+W45VZtAWJ0sVKLodHlmyPL0sM2bkIM9UmwnJetfHLYGf+MSVnCGRmyJsPWKuXU1QiFCR6VVoDAklvSVbKPCUimUTUUhN8EQEWDVtcxGHp4+vQEvgdsozkMu4FhkLzk8JwWB+aBLDOQxnS2MhVI7zS3lgNJqqD30DNwOvRxMRtj1CPEIw9qRCVAKMZ0Hh21/CSUs20F27ZVguvtHKVlYDCZwbQC8Rxz0JsXeHhYLpBEO/TDQAANISH9zdwSv485wGyHkvCszrHbxdhsCjhmiEF/DM4We/HiLSxbw+efP8FsOsF4NJH3Xyzu8e76DXa7jSQrzy/OMBwNpK6e5yAIHMTJDi9ePsdut4XnBigLA199ucGbVxuEgYmLiynC0JWEMUEcP7OkQJYWSJIcrgdcXnrwglqcyssFIaqO8UjDcEQABph2C8fRBe5Rm0ARLy/ZZDLG2cUpWs3CF79d4eZmhcsLBz/8/hN89zscpDiG6cjoRbn2OlOvSYY0Zi0slKWG3SbG7c0d3r2+wfx6jSIGbCtEoTXI9RyDWR+tUWK9n6NoI0lM90IDjmHA11z0tD56+hADcwpf60OXgZaVJKTVoEv6eBWEI7Cj7oID/fh1HyXYxwmSJEMUx5LEZbOB/mMFyJl+5fqk15gEkXBVkzVMpYRoKbiG+KQ4DO5Dy/tHQUwmq4u6FODMhDMPhk0Y3ldU0jBZK6lv+tDFQS2T9QQKCnDuBwKN6cml4sMzbQx7PXg2GwN0C6cyJFMBTwLjUhLOm81aUskcthf4nhzr+7Q2k9vUaPAc2ejhPxOyi1bjoNP51s8ux6OaQZJyJjxFK6/HYYM9es4JRallaFs4NsEv/511JwitlRNa9CJKWSFDQ7mjomiw3u5xM19ivU+xjRvRPqS5Bt3kAEUNYIMmNPGdJ8f4/iePcDz0YaIS2E1ND/3qoqmQz8MzTNY4k8aVNGf4Ov1+T4C4nB/BbcHjoqu+kk+Nrm6T3+czg1CVa90VGEwnd5wQpqrhjkzzSqK6VUMpmXKWdLj4jZU2hPeq47gq7S3rR/m+lT6DbmwFpAU4y1BF1WR4790WL/chHc21y0++NtcNn81MavOcpaHBc5LnLhUfTJVXSNL0sFuFa4o+Z54XdzNwXYXo91XCXeOuBjrDa+B2vcfNao+E180CgkGI8WwkTRY+izyf9ajFUy0DFQnJ5ZnJRoMjqXomyvnvotTgWtztcHd/j6Dn4OlHF+gNfLkvoyiCXR/hh0//JfTa6xLOH/pvGt35dRXoKtBVoKtAV4E/qEAHnLvl0FWgq0BXga4CXQU+/Aqc/sWfnN4oDqS2d0MGmRFOUI1BiEWwy+FkDhqCjYJDwpQ3lElMAr1aEJSJmqk7agsITxoFlZVqQAE7KhtUKlS5TpkAJehRMIY+XEIi/jxQNjoqpvWYSBRA1QooIfzMij1q6g/sFmGoo983MZly8JaG9YqeUyU5IMRzHB9FycRzijjKoZc1xq6Dq+MJZoMA9kGfoLal18qb6/sY9HvwfUdSoLVWI64zrKsImu+i1X1JUBO9nZ7PMD0a4eFhjvVqCb3VsFquYdoGzi5OEPQ8ZHkicJD6Dts1sVkz1bzGwzyHofno9/uwnBqOWwlE48dwOILvh1guV5jP78XLSzXCxx8/E8i7Wi0l9SweVVNHFG9RlTksy0VZmnj5zQ6vXq4F8p6ejBAEFvbRFmVRqnwuE+jcno8G06mLp89CuF6J+/sdHuYteoGN6ZjpV6ZzS9FuMGlOVysTxG2tw7Z9ORbXd7FYJvjyq5UMWvvkox6ePh7h6uoMZ+fn6A1GsAgimTNuKtRlgYaAFQaWyx3WDzu0hYZkk+P6xT3u3q6gay4aS0eq57B7FiyfzuU91vECmlXAC8QwDI+JXXjw2x7GxjECDIGKQy5rFPTrUg/TQkHmrBBAx3VLgKeG1SWIRZ/ARkAkoJLKCPrG2WzgeRMYSgK14rBLBZcF4MqnJol9ESocfM6SedYMAcds2jCByj8idH7v2S1KAmf+FKtiiHOXide8aARMc7DbZBRKQ4FAl+lc3oOB42LU64tehnqWKInEGc1ryYQsz5dqA6oPeM8xoT8e9WUQJgf7CWRu1ZohgBalBv+ZHmbxTCtArHQ4avifKB+Y+NZksqekvQmoAx6P58jrECjzg1CXd70Mw5RGk/rz90IJ5WonYAeiNMdqu8ditcM+rbBLWszXOZJc+awt+qW1Ak9OB/jZHz3FRxdTuEaDtipFN+IFLkyb4FW556UfwNcmtReLCaEn4TEkofutNoTak7ySa06lSl7VovFxXE/gaxzR96zB9/1DclfpLLhieQ9K+l1SxeXh2cbBgSrJzfNm4+C9doPnruC7UgbJc0+etQqOi8+6UMMU2ajiNZCfaVXdCbzF30zPtGhKCJtV8pnHyLXM5gk1Rmz0cb0p4JyJ6ogQmg3BJOXxNQLe2QTqs9nGHSWE3WUpyeeb5V6GBqZoURktvH6A8WwszyzW23FtGSrJBDN9zmymcCAkm4asFXUsHBpIIE8wTwC/Wm1wv5jD9S08enqG0aQvOzWo2vBwih89+0874Pzh/57RnWFXga4CXQW6CnQV+AcV6IBztyC6CnQV6CrQVaCrwIdfgdP//p+e3tC/SmpDNMRhaky97nZ7gRYKOBM0WmpQGBOdyo8h8I5O3Fa2seuSsmOCVOBIVYk+g2CKQIpJUQJngctCuGllpcCAvlx+n2loAu0SaUovqQHHd+GGAfK6xsOSQ+dKWjzgehxWxa8apjMLjx4H+OjjI1i2jvu7uUBbz+dAvwqzowu0rYuvv7zGm1cPWN4kMAobF9MxLmcjcTcLYHTpz9UEvhDCMOE8mY7h0d3AQYJWi9LWENcVfvv1Pf7m376G5zt4+mwM3eSQxAqhH8AybHz91Qvc3N3CD030h56oMmbTKU5Pj3F2diTw8ObdBv/7//bv8Td//Q3OTif4H/7iz3B8YuGXv/ql1E9xOgPT6ZG4Z5nUJGAmvCfI2WzX4rYljGJq8dGjUzx79hiuE+L+foPXL+/wzfMFbt5FCAiPp67UN4kjTm1EGDjw6GYNTExmFk5O6KUllEpR5g0sg8qGBnkRoUEpNSB0ZAqUYfXA7+PZk48FyH359Wu8ebtGr+/i/LwHx9ZFXzKe9HF6foHp0bk4p13Tgt7Smcvt/gnW251A38DpY9Y7hqeHeP6bV/jlX3+BJM6h2RZ2ZYJVvEIwdDGYBNhnK6yiBWpk8H0L/dCFVWlodxq8vA8z81EXVEgQkKm0Ld2+1EOwEcL3e58YFdBMfURO4FZgF8XI0wKGbqj1bhO4C/77NrGr4ClgGgo2W1RtKHeCAGf1CzQH7SnozCGYNKLLcDcZQKeG0BECVg2BNAcHEjzSeVsjSSqBvGFo4ORoIIMX2Wwg7KTuZdTv42g8laZBRJ8udTCHwYMCQQU6M3laochyWb9HsxF6PQ+WaEJ4X/K1bPi+J0oZ8TILkLZkfTGlSojJUyLc5NeyqeX6Kxhay31NiM06yCfvc9uW9cGBoASRfB2eCyE0vydNAAGnBK+mAOeH9Q4Jz7sAltsCt4sYWckho45ockKnxfeeneDnP3iGac9EU6YHYG4g6HGgYk9pTgw1gLEs6Itmo4naEEdSzjwOwuG6ZsOB6gpC+RKLxRrr3R4m/64fwLSUVmi3jeScmSpnKllUGQclCpsQbErx9fKCz0feq0rfQSjND2ppFGgmnFfNL9W0cw+DE6nsoGuau0bY+MiknmHgw2YKu1YJZcJrrht5zh5AthqKqK4JtTBqPVfIBDiL1UXWeZaXSDLCeyb9OTyU6hBLGkQnJ1O5b6gE4YOG9djsY7y6XeJmHaPkgEhbgz8IMDmeIOj5so543vt4JzB5NBnDtLhDoRCgz8Qz0898fnCt8u+wwbN8WIrDmcD55GImwDnLU2y3OwT6OX788X8Go+kSzh/+rxrdGXYV6CrQVaCrQFeBv69AB5y71dBVoKtAV4GuAl0FPvwKnP4nn7ii1JC0XEHfLAROZKna5k1owoTbcOgIRGS6j4CJNPnbRF3FVF0taTsm89SQLOW2ZeKXfNo1W1EPEDbltY7WtFFruoA3Uj1CMLQV2oawjIlQA27gw+0FKNEIXGMak/CvajL0BxoePx7h6DiApsX46OMZnj6dIElWHJklAHH+sIMfTAD4ePVqhZfPH3D/JkW9NdCzXIx8D33Px7AXShKU3mSCcZNuUwl7K7+txjRpXeN+t8XtaoMCNsZH5xjNxjIEi6k/grlov8fd9TXSJIXtGozzYrneYL2m9iPE5cUE02lPgH2eV+Javr9fQ9MaXF3NMJn2DilrCw4dtzWw2ewECBEqq7QooT4HsaXQdA7vMiW96TqOwLLNOsXDfI/9PpXhiatVJaCo3+e2dwNtU4CK3fEowGQcCNgkaOanZZfQNQpVNEnQtjp1KSV0o5XUokA0XhswEevCdTyBcVRRMKFLnQKdzdRuOC4H/HkYjiaYTM8xGh4h8AK4dNgSmpeZpE95Tpbhwbf7cPQA+1WG11+/xfMvX2C13qAkJOfQOFtHMPSgOS12+RZRtYPpEGZWMAk1CwdBNYZTDqBXlqSwCcJkuB8HITI5yvVGt29Rist5vdlJujkvCTwr7OMc0Z6glAPdmHAllGWThX5lpYjgYEFRKbAdQD2MKGLYNOEwzEPSmWlW/g0ZJHcYJkf9zGFgIOFyWWuoWh11a6GoNEQx/dKVpHMJWnuBgeNpgNAjXKwF2vZ6IfphD77jIiMsTxPovE6iolHKivfO9TzLEO93gNZgPO7LYEzH1FEVuaxxrnUqWfiVDRfe02w8EUISshIeKhWG8hATlMswUUk7U3liweVQO6ZkZQcD31+peZTWoVDPgcOARIJXlcqldkd53vOqQcykcV7hYZvifhmJVkPTmW7W4eg1Hp9N8EefXOLJ2RCh3UCT9WshpGLEc+VYeJ86pinXhMCZH3Ql05nM45WEMdsmJYfuUT+iBvvRY06fd0KfN/3b1JtweGDFgYnq4U9IzmcAAT2Pn/yY9eN9+D4NzntA4HDL+0QBaRmaSOCsGXLtLIsecYJqpuUJ3NnJoGua/652VnANqeYG1RnKBc76i8pFTCv0ObOkam1xndLTnKQ5IoJnSeDz+DkUkw78SqB+mlEHwwaJI9CbHm6eAxPvKlGtyXP/ernH7TZGZWrQPQP+IMSIzYp+IGuFz6ldtINpcUfJBI7nCMwnIJfnD4+7qqRJQ50SG5fr9Qa7/Q5eYOPodISg56KoCuz3O7jtCf74u/8FLISdUuPD/12jO8OuAl0Fugp0Fegq8G0FOuDcLYauAl0Fugp0Fegq8OFX4PQ//+H4hnCDSbkk4SA1JvoITJRrlJ5lqhR6PVNAJfGZCu0pvzOhR5Ix7VeJMoBJR6o0qEwggPFsOmc9DHzC3Ea8rVEOrPY5Nny/CpJ0JnA2dfpzW1EZ6Bzmxy3/roVGdAQ1XJ/Qhg7eCLYNfPbZCZ4+HSBJH3D1qI/Pv3cMDXvUdYbVLsb13Q662QM0H3c3EV5/s8HtqxTp0oDTOPANBwPPx2w4wrDfg+uYApuZXBUIR4+qziQ2sE9z3C43+P3bW6QtcPXRYwEyUZYKGArDHva7Pd6+fi0O4OlshEarcXM3x+3tDjosjEehpDEJZZjCHo2HUqPlco6izHF5eY6Li3NRO6xWHOrH5CvTmQTMDbKMKgTCNG6tLyWZSlXGYNTDaDjC/f0eX/72NaJ9LN+jIgCNh+02RVlk8nd9z4DrcOgXt8GboDXA86goKOHYDRyXMJmJVeXFJWwzBUqaAg/FU1sRrhHktodBZwSQtiSDCc4s24Dl6ALCw94Ao9GxfA56IwRuoNaHJEMLaVAwI2xoDkzNA0oT+4dIgPO719dI41TgG9PnhmOgsVrsyghRs4fulDDtHI7Rwm98OFkfdjmA2XhoS6VWoK9aGhiCIxVwJmTe7vaSaGZjgunQjEMq8wZxUsp9QCjIlGbg2QhDE55LSNegqQs0TSnQXEFnNijYVCGw5W1xmBYnv0krgEnwSCeyAGcYqFq6nTXQaELQl2QtopipVDp8gX5gYti3MR26ApwJdT3fR7/XRxgEMjyQQJnajKzivVdIkpf3HM+Rx0CwGu13ksRlWp8pe3qPLYOwmffy338yXcu9BgTHBJHURnDts+7UM0iCmileKnZkyJ4uAJXHJYyUOhqB02zUKMhLvQc/RCXBoxJvtClQXMHrRgaCJnmDbVxgvomw2tFHzTVnQW8a+IaGH373Mf7J548w6Zkw2hzxjlqYSrQQown9wjxWwlSuIa4rwuRS1i5TzkxcK9BLh3cqqWQFkzm8rsY+SbCjViUjmKWWhNfdFrjL9SNeZXkWmPLcY51UC4HNMz4r1ftxZwTPkboJaeCxOSEJZ5X8lvM+1EjC8AKdVfpZNZJIkqkiqgWOE9qz1gKcDwlpPotFs0EdDa9HUclzmwn9mCn9gsCX1woyWJB/vo1SJGkh6WbP9dTx0QFNCZKpwznct7wH3i12uN1GqC0dhm8p4DwdoTcI4Dgm6qYU4Eyf89Hxkah0mGRnypnnyPNTnmuVwI6jFMvVRhz2HH46OxnK4MmyysWJ7eEEP//sv+qA84f/e0Z3hl0Fugp0Fegq0FXgH1SgA87dgugq0FWgq0BXga4CH34FTv/1v/z0JklSrNZb0QsQ0NGOS+jiup7oH5hYVak1ulHVcD9+0FsaxSmiiFCwhcXBUp4regw1QKvCdDzA00enOB73BcqsdxkW2xJfvrjDm9uVgL5ahglq8GwNwwHT1C4M20BWMXlYQePQKt+G4xswrQJlkSKOG3z23WP86EcD5OUSR0cWPv10JPC0brhVP8L1fSq+Zd3wBOBev9zj5mWO/dyEnntwWwcD18NsNEKf29npszU4EE0NWxsMB5KMpQt1n2RY7VN89fId3iwWMAILpUbvbESahqPZsZz3drWG77uYTIcybHCz22K73XOjPWzLwX5fYr+PRXPx6afPRMvx9u1rUWR8/tl38Ol3PsZvfvM1/vavv0ZTu3jy5AiOA1xfP2CxSOF5GgYDemuZKG1kkN/J2RQfffQxbq4j/O3ffIGmTjEaOTg9O8JwOMPLFwu8eXkLz7UwHPpwbKAqY0kZO06F0VBDr0dvsAE/YDqZCgCCR6pJPNkub9PBLKnKHFGyF9AkMLFhMtOAbdoCmfhh2oTWmmhK6KHmYMTx6BjD4RSB14NF5YCkYgl2CakI2JiUtWBpLlBq2C52ePPNOzzcriStzLRqVpfYFhFW+Q4JYph+Bb9XoUdw3npo9w6M1IdV+2gLoC6YtFWD4WSo3mGg2nYfScJZBgcWNdKSg/2ouDCQFy3yXLnEGZYlaJyOPYxGHmyLcDAH+EkfOYfA0UTNoXqiXFCmYlEVHLzoBIaEgNQKM9Fc0desmSg4yC2tsd/TI83Et0pJB76B8cjFZOhjGNrwuPZtNgZ8BEEIz3HV0EYQjsd4WK+w3e9l6KEks8G0silamDTlfVlKA8d3bQz7nnih+z2qGxSg5SfTzbKzQPQIahgl34+AlcoW+q/LuhVdDs+FsWJJ/ovTmQZ3AlTCeCZ8mTRmo4QeaAVdxdsusPkA4fl8qAn5G+yTEottgnWUISv5LFCDFbWyQt+x8YsffYKffP8xArtBXUS4fnuDh/kKx8djXD0+x3A4lMaGqHuY1m2BKI4kddtjGtwPZF0mhMpxLHCUKWSuZ8Jb+q8jpsUzNcwzinI4LgeGUkHTgsP7eD3F18xzFcDOda9SdklIhAAAIABJREFU5ZJyLqkCItRlI0dBXbGqHIYEmgc3NhsDSrEB5Bn/mQ0a87BrgLnlA3jWcHhNakCInwnhFfQW7U9FTUgJesDZQKHKiPCewJlrnWuOQ1f5zNrs6CjnOZsI/AC+68H3mHLmdWrg2Q5MwxYw/epugbtthMaxoHkWAnE4EziHMEze+yn28VZ2LpycnsD1DwnnqhLgzBoQvvM4+UE1yWKxFODMYYFHp2Pw1mdzjeA/NC4k4Wy2QZdw/vB/1+jOsKtAV4GuAl0Fugp8W4EOOHeLoatAV4GuAl0Fugp8+BU4/S9/PL4pq1Lcqkz9WaYlDlKmAAlcGMKjAoLAmUP9JIl8AApMQHJ7PLenEy7p4np2BS7RFUuINeoHeHx1jpOjKeI4wW+/vsbvXqywJGg7eEaJVDzHwCC0Mei7omOoqFIoMmQEV3oLXQAmEPY0uA6BTYPHjwb4wQ96sL09hiMNj69Goomgq/ibVyt8/WIHN/QxHAUCkm7e7nD9TYG7lzrmrwGrNjDt2wgcCzZTm4YGzzHFTStbzQl+xFENNLqBuKgQFyU4k1DzDOiOiSjLZPBZGPoC9Yo0l7Rvr98TEL3ergXQDkdDPHp8JeBnPn/AcrHGbsshY0ws0xer4+hkJCnE1y9vcXu9gW0HGI9Hoj0gyFGKgxLC1VpgvYkEID96fCQ+59WK4DGXFO54EuL84hSeG4q7+vXLexRZjSonvqrhujVMi0PQWgQBlRua1NYPdLg+06FQLuaD65ewk9vxW9RI8hhxGgmMRGvCsjiAzJGmA2vme5ZcI9NopBaEzr3eCL1gAN/uwbVcUXS0oO5DKQKyvBJHd120MDUHru4jXuV4uF6jSBoYpoOybXC7WeD53Wtsyi16EwODUYvQbeG0FrTEQb2z0CYG9Mog4ocOpkJVolRUD+LvLQTSbvexeG8J6zb7DLt9jiQlxGtRlkwJMymqScI1oI974MgwRQbtxUDe0ofMIXH8VIlnpSfnYDcmxKmXoOucUWgqZCykJdPyJbZc/zETxArUEkNygKXvEf6b6PkWep4Jnwleqi5UvFbWAtcaFQ/vVRrK8cvdA6xhLjCT6Vw2hMTZzBS20aIXWhgPPfH3MqXK12Wjh8lsprSpsaBugel26jU4xI5NFN7j1DbEGYGiAs62bYnihveapNVlR4OCqe81ESwGASuBs/I3U2fBnzdR0and6IiLFotdgqjg84O7IIjMG/hmi5OBh88/OsOTiwk8kxexQMP7IM+RsNGjtQgHA4zHY0ynE/SCQN6fCXwCZ3l/wv2iktQ/nz98ZslwPqbwbRO6JLmBfZRis41kuB6Pj45l+XlDkwGldLQzNS2DFvlQFDbM82rEdU+YzZWsgLMaxiigXZQVrUBigmlRuzB9nFIpwwYB62zJM5UebdEVHfz4hMcEy1yvfL6KroM1l9djqpzJeaBsqSdpEadUCZWSbub12kQJopTPDZmgKNeSqhweG+tMx3XgepJK5w6Om+UOK6ahfRe6Z8HreRhPhxiNBzA5wJP3fbIT4DybTWVgI+Exz5ONRjajCJ3fJ7o5MPDm5l587eNpH0dnE/HBR/FONDFj7yl+8smfd0MDP/zfM7oz7CrQVaCrQFeBrgL/oAIdcO4WRFeBrgJdBboKdBX48Ctw+t/9yfmNSABIMJl2JJDgoLDq4D7VFHQmFJaBeg0TwNyWzSF/hHg1SsJl2TbPNKCCY4RcRCOh72AyHqIXBrJl/ctv7vHFV3Os4woFFQ21Aqj9kOoNF67NNCR/skZeFQKccyYl6Rz1WkymjgzAsywNo7GOq0f0ibZwvEpg2tX5VLzGv3+xwhdfLuEENo5PQkn+3b7d4e3zAtfPNdy8rNAkLQa+jZ7rwLeVk5bQmIPU3g8La5gv5BZxXUdeVUipMOAYOEuD0/PELx2nKc7OTzAZjRFtYyRRhjTNUVSVJLUNSxeH6WAYCpAsmUTMWvz+6xvc3S4xGLq4ejzFdNYTeP9wv0O8qwCqFzi0kT5r1xboIw5rSTgWkkoPQxezoyG227XAtCBQwN0PbASBJz7uxXyHFYexRbUMlWOKm0lpx2UqvQXNG4TOXgA4HqEz4bOB0DcEwNOPy0YCYZrFrfUtB5FRT1BA0x2UlYXlKkcU5/B8G6fHA5zMAvgObdCExTz+QNLNjunDMV0B+lxTLVOyMhitlYR9lpYwYMG3+jBrD9v7BG9e3GK14nC5Cst4h4dsh8ZtMDx2MZlp8KyC1BhtZEBLXOiFA720YWkcPOfBYjrbsER/QBDHYWr7mPAsE8hJzcvdfIX5YosoIRQF8qJBmreSRCYV10xI0j9wLYSODt9q4XBooKmS/1QhCDqn41eJfimfkddiElUSzaWGKG8RZ/RSMxWrkrJGS9jMhD+HLSroHHp8H1MSzoSQykXcCiwNfFfgpJpQqO5DAc45z49aHALS94C9VIoJrUE/NDEZOQhDWzVVqAGRe54gks0m9ZXvRy0Mk868z3OmwAk+CUAL5RYmcCacriruOKBmhMBZOYllwB19xjJxUcFmeonp+BXdAweM1hoyge81VnEOXnXX8+S4PAMY+hrOxz6enI5wOgkRuDosSrL5PMgSxFGELOd683F2fo7jo2MBqDKYsa4EyvJ/TPsS2kZxIjsLyoIJXB2WeMZt2AT3rYYkK7CX+7ZETqjO9DH9JhqPt5I1z+tKf7SlmyrhXCrPPR3rMliQfQX6kamiYX9AgDPrKWMlpQ7iw+bwyjQXQCsaDq5Pwn96nMWlrZQUTC5z+B/htGhlxAneCnxmHXncLQyUrSYebDrI2bihS38fZ5JapiqjFY+0KQlwHos8mwmcbVuAM33SuyTH2/kW66yCM/Dh9BxYvoWw5wtwJkTPcqpH9rIuRpOhNGJYH742/7vx/7H3Zj2SpFea3mv77mt47JFL7Qu7mt0kZ5pqaQjMDGa6pzFqQRoBDehGF9KFBAjC/A/9G13rQoAgSA2pKTbJKlZVVuUSmZGx+Wr7Lrzn8yg2/0LSouiIyMyIcLdjnxkdz3m/5zBFTqczzwN3x6yWGzx//hJpnmK2mODwZI5eq7GLt1Kfo9HH+MkHfw007pBwfvffawxHOFRgqMBQgaECQwV+qMAAnIfFMFRgqMBQgaECQwXe/Qqc/Hf/5gMZGqjAivKzyvCwTvKakiIkdCV0IazpCEANJvKUG/UhTUiAQdisBg2qiVsGncwElrYloJXb5e9WJb5/tcX9tkDKLfo9vc06JmMPkWeh79WQOtk6ziFUPQfXEdi1MOwO07mL84sxjs+YhM7hBSXOLnwKPmAZHT756ATzeYRXr7f48ptbwGhxsPAlffn29Q4vvy3x9rmB+9ct0lUDGwamYYBx4CnYTJBGwCcDsJQ7mKlEAiOC9V2eYlOkKNHBHQcIJj78yMPT954g9Me4fbvC8naDt2/vsE1STGYzzBcj6EaDqs5FReG6IYJgihfPr3H15i1mBGvvn2AyCZAmBeJNgaoA6rKVoYFMRjJBSFUHoRSTotSgpGmiBqY53NpOFYCL8SQSfyz/I1xd3sUCcbsGaKpeBuD5rkow23wwHewSOjNBzgGRTFtrmEws8QgHLhOdahgaNQMc1MbEOx3STH9D87DatPjq61tstjkmUx+Pzuf46P1jHB740EAtACEfYX4A23Bh6ipdK6oCcdbKRDTkeYU8o7JCF7VGYE1QxB2+/NW3+Obrl1hvEyR1jdYx4B8EODgNcHBEnUeJKsnQ7ACj8GE1PrTKht7RPe0i8ELRmbABQAUME6nUaRCcWraHNKvw+uoat3dMo5eSCBV4W3AQpsYctgxh40Onl9zqEXk6fJeDGDk4jzlVpTiRJDKHxhG1tyoBS0jL54izFmmpEqm8IAineZXxSiJYDjzqMwDPIXC2EToGXO4uoMdB4CLPg6aSx/vBdNyJwPQ2k9tUgRCWMuFK2E1VDUGqpN7pGQ8MzKc2osCE77BuKtXs7H3MPM98Kuo2Qt/FKKJvWxfoSfhZ1b00bngd0J2s63xeusYVYKZt52HXA4EpB+b9MFBv73FmXeit5oMqkW1WI2GzQDcRBD6i0EPkGDiITDxeBDifB5iNHNGmcBdEU+bI4p1qCLUtbNfB+fkjzKYzgbTiU+4Ihw3ZTaDq38g5X6+3ct1w/ToctskmjtybeN/isbWin0jSQnzbpm2Ll57Pw2S/GpjK60E1pKqykgYOtRj8e97jmp67EFTzQaXHmQa3BcjKPaRpUJWEzZUk0FlfUcyw/UJNi3jwLVGjsInAAZcl17xA5t83+LgWeU/TdAt1p2GbFthl1J9w3dZIMg6VpCO/h2Gx+eTCd2xRj/Acc5k6Ju93jvyeTVLg+zdrrPIaIYdVznwY9Lm7JsaTEVzXQUWVUR7DdkxMpmNR5tjcHWLbcs+PY6Xa4fdG0QjL5RrffvNM/m6+mGB+OBavfZol4nk+Hn2MP//grwbg/O6/zxiOcKjAUIGhAkMFhgr8QQUG4DwsiKECQwWGCgwVGCrw7lfg5N985qiEM9OZGge+qeFS4uQlZGsIOxpJ5skwsP1Wbg6kI0QhUBKwQibGQVmEXAQfOdN7vTiGOYSOKVfLsuH6YxiWLwPCXl0txenseDYCn8lqgmpuXd9D7pbKB0cGXhF60bVati0OTyL8xS8eI5xyYNYt3nsa7PUOHX72kzOcnobiLr26XWO5XglcsU0Hdzc5Xn5b4e61i2TpYHVdotgViBwLAbfBExP2TBQTLDEJqAkgInC2HQdt36HuWyRVjXVZwRp5+PSL9/Hpjz6SreVf/uYZLp/fiRKC+e67+x02uwrRxMXp2Ui8xkmSYr3JRNcwGtt4/PgAR8cLWWmb1Rar+y22mwx12cN1PAS+j3jvHHZtew+quG2dcF4NbRQwrhmicOBrZWo3Tius1xwW2Agw5sBHx9LgEjbbgGV3ApwdD3Dc/cMH/FD5nEcjUxQnI59pWKZZLeiGDY1gjUlTDtDj1v0CeHOV4fsXW0lSEiRRR/HBe3N89skhxiOuIw5UAwLPh2O5YKVlXBoBp67Su4RrhH48lpYJ084EWgNaYwKdjbubHV48v8H9Osb1eoXO7nDyZIaDY0Ivxohb1NsO2X2DfNWiznV0lYG+pVdZkxQq0+OSwu0IhjnY0JXj2cUplqutpJqpKCgJbysO8WvFK1y3ktNW65+QvSc2pZaAUFV5m0VLYUowVurCngutDvveixyrpFMJjsXvrLQbAngNHb5jCtyXc2RpCJhwdplCVtcVv58DFkXdIbsHCKvVfwSGyrHMYXyEnj1qDubretlVwOQ5FTRsToxCA9OxhXFgInCoTDHgis/599cvz5U4n6MAvufJ8bA2TE/za82go7mW4Z1c99yRIIPwCDf3KgpJ/rYcMqn82YTfvH74GplsrjsLSdYjTuhpZwqX9x4bIwHOuqSbP396iJOpA9+BDG1kXTQObGxrOPtr0vMDhNEIpmWrJLUMNVSJXjnvrAOT7VmBu/uVuLuZzOXAO15DapghB6QakhpOihpL+uyLSkCtzpMqHRFqSfZ+aTrnCfxbDqVkO0LtDHloSvF45V5KTYYMG2QSmOddE1AtKXBRbNTy83ydaighv0clxdkgoBqFoJw11U0LhcB0Hk8jKX02RtqOyfkeW6azZb0CSU7wrJoErDubRVSweLYlyXU2LThkMfR9gd152WC1y/Dyeodt0SFaBIjmvuwOcQIHo3EkYJkO5+1uA8PScHAww2gSwmMTzKD7vMJms5FjYnOM+pGb6zu8efNWUtuLoyn8kYOyzgVOU90Umef46Uf/DkbvDwnnd/+9xnCEQwWGCgwVGCowVOCHCgzAeVgMQwWGCgwVGCowVODdr8DJf/uvn1wRuhAYCTymx5UeZ3F90n9aosgVJCCoI+Tg98pwMEIwGQzGwWGEMARv6ncpMNbBpMtUEppUKzDFGMG0fWyTDG+ul7hbJZIiZUo0ihwsDqcIIh9pnuHu7l7Sub7P4V+RbA+/We9gBT1+/otzBNMacXqHjz8O4NgVGONlwvnkZA4GtNe7BM++vxToOhvPEG9aPP+W0LnBm+c1kmUNGxrGvo/ZKEDkO5L2lC3wTFASlHXMCvOY1VZ2JrIzJp3rGoXeIppxsNYEeVHg9maNdNtA6yxxAzNZyqF0PrUXi0h0E/S23i85oLHA+cUEH396higMkaUl3ry+xdWbOyS7AhRHE/Yx9UkvasoEL4eDlYR+nQA1fuQ5FQNKtSCJc9oAdAtZTp8vh4URXPfwXE1UDa5LeM4UKzUkD8CZSV+mm3t4/l6nEVoIfROhZwqosmxqTHyYlkpZS6K1N5CXGq7vMly+2QikZYOA3uYwBAKfA+gMjMcBppMRIt9Teg6DjmwOqlPAjgBOACXT8Rw+RyLLAXtVLxBTh4uusZGlPdabHG+ur5G1BaZHIbwx112BnmAz6RDfltjdlmhSA6YewLE8aL2GoiiQF/RbKxUBU8BMjDI9KoMvs0L5ljtNoCihM5UXTIg2rSbOYfXvbKrsFTSSVFY3CdZEDAyy1pX/nMljgYmiSVBNHX7wewh/2djggxoLAc705nJAoGMi9C2MQ0++lp/cN3yYgOW553VGMM/0O0G6pHgL5fAtm1qAc8fhfE2LJK2QplRttPI6mW6eRiZmY7qiTfj0GYvXl9e1cjgTlHpMr1qmHC+T04T2BM485qajG7iUpLux/x7+O2srGg3RfNAj3Uqt+XN8LdRy5BUhqYE4ZaqYuyB+r4vhfcC3dTw6CPD5kwUeHYaIPCax2QyqpClEQE9gKgMtg0gaWYSqUvOG9yJNUrf8e0JeUY4QOnMNlPSmc+BeLedBgH3H9LIB3bJRdT22Kd3HPDa1a0NsQ0w8s5kjAXaml3tovCfQMd/Qa89GD0F8J2uEgJkw15a0smpySFJarhuVVH4A5LzX8F6qujD8n9KkyMDGolRdDN2UHQVqt4dKbYtyo2rF07xJcqQF6wsBzzIokwR9v17YNKKPXc4pz69lyP2F/ua8aLDcZXh1s8MmbxBMfUyPR/LZDVwBzky053mKONkKsJ/OxwjZkAjYtNHldTLhzB0LBPmsy5s3N3j7doko4sDACQy7F38z60gtk9sf4Wef/g1sLRqA87v/XmM4wqECQwWGCgwVGCowAOdhDQwVGCowVGCowFCBP6IKnPzH//DjKybwCI6pZSDMJCAhgGHikNvlizwVeFGWhBi9gGNRAuyTmr2AFJWkJbTitm1CK8Y7+Wdxj0pKU5ffqZkW8qISRcJmmyFOVYJ6OvFxdnGCcBxhm8Sim9huUwT+COPpgQwZe3O7RqMX+PFfHGB0QDC4wUcf+TiY0Rnbii/66PgYYTSWrfFfff0Cm1UCzw6xWXZ48V2GV98VuH5doM0aRI6NeRThcDbFbBIh8AhWVXKbW+YJCZUzuVQwianivkXatVjnMbZFjJrD4wwTumahqXSUOWvVilaB28uZ4KYOww88SYauNxvxsp6dT3HCQVod4WorztObmyWKrBLyJHoTwhnLEpAWxxnyjMPQIMlxQuai6JGljaRrybmqWqbWCTTl1n66mcOgRxjyswnXM2Az4UzgzISzC1gc8Gf1ME0qCgDPN+D79Akb8mA60nUI9SPRgXC7v4DYhoPEdKw2BW7uNjJ0zfVcHBxM0XVUGNyibkvMeE4Wc8zGIaaRJ/oSQuy+bZCnKcqi2KfjKaZVeg1pgAj0bdDUhH0hDCNCWfbY7FLxe5uejt4qULcpWoLEpEF6XyK+a9DmNjxrgsAbyVomcKZOoaLGheBeBuwRQFbydVkrgMeUNZsqApxrHiNVKmqIIBPDKrFMvcXvAbL8jVwPCtryg9/HHQJMQPN64LUiOwDketgDajm/yt/s0pnscneBJZ5oJssnoScOdEJppoMJLAmEuaYsg2tUNSCqslE7ALJSjqeoKzT0W+gq+UydB4EzmxCsH1986Os4mFqYj5liN+BZuoBcrikmYFXKX71OajsIbLn+pZkkvgyVUO+1VjQirIdKpyvorLzSraoZDAH2Rd0IDGUqfpv12KUctGhiOg0RBhxUykGjNVyzw8nUxUdnUzw9HmMWUsHSoG9KUcIQnrIO3GXh+aEkiAl8eVbok+YpoEPY83wYpq3OhySsmQJvsItjrNab/SA+gnsOTNUkRdzourxOnn9CcznXylEiGhjRmbCJRv0FxTV7cCzAmfdRnif5OeViNnU25giiqWdR6hHVkFCDVrlGCK75e2RtiGpGJampMKJSg6BZRn1Kkr2Ta69qe+SVOue7tMAmKZHkKuHMdUsQzd9JL7fn8vpVbnrWzpVGgiE+au6MoPeZCefLPXD2pz7mpxNE8xBu4MjAUx5fksbIi0wGLkbjQO5r4vk26PmukUljUq1R7oy5vLzFzfUa88UYi+OIVn5UZS4ueOpWtGKCn33yN3CM0QCc/4jedAyHOlRgqMBQgaECQwWGhPOwBoYKDBUYKjBUYKjAu1+Bk//mPzu9UgnTRoASE82SoJUt3mrgFRN3BE5xUgp49n1Hhm0RzNKDSgjTtzXyLEGZ5wJiCDoYCSWEdh1+n9JMENNoxn6rOnPR++FmfA0CYHRdlABMaRIAEj52vSGD3dKixzquoDk9Pv+zMS7egzicT058HC0ieU6inpOTUxwenSEvWly+usXXX73CN1/e4NnXKV5fNmgqgrYADvUddYNpSBAawfcIZTgAi3oKQk811I3whKlIGazI16dDUs7LZCePVtcwO6QWw8D12zvkWSWpY02zMJ/PxINKBYXr2cjyWFJ+tm2IVzWOO6xWDQ4XI0ynrkAmgsk8z7FexzL0LwwDeJ6J3TbD8r4QmMXhidNZKEnC3W4nYLaq6HfmVn8FnQyzx3QKzA+4Bd7CZOoKQDZ0vjYFzEyT6WZNtskbRgfTamHa/NyJAsT1HNl6T+jv2SNYRoC6McS/m2UtkqTFdldisyXEW8O0dRyfHMIPHCxXa7x+cyPb7fn6z45n+OKT9/D4+ECcxYbWIY13yNKdaDro+6YflkSOyd0HfQu1ELuYCeUWpuVjNjsW0JgVGfImRtWkKLIMRVKg2NSodzr0MoTZhTB0Wxy7XFscMkfQn2Z0YDPpqnzkTJDSEU7fMYFtxYRoqfQPDyldAkheAwo2798mc33sh9M93Cr2PFGloGX5cjCfWksy+I8/84MSQ3TPMHU1fJDaE6ZPfddAFFiSPKbugoBPEsKiYKD3V4NLn7bj7hPFhqSpFZzs0dGN3SvnL/+ObmwCSHqTi4qaDXrWe3mOk7mLw6mFEYdImj30PQSlDoeqDCZb1aDL6geXMGtGXzjBIhOtvHewYaUaUIak1LmrQAA1VRXQRfvAPkpWETR3WG1qpHkLx7VweDDCwSyA67JWjJFniJwOjxYhHi0iLEIbAdeirVQQbMLwHBiWI1oUk0M1HZPWapRFLveuKOSOgkDVCFSCEN5WoqLYbLe4vbuTNREEofiX2XBI80I83y0HKdqqvpKcbumnbgUMi36D/hF67dtaQslMsIsaZu/5FqWKpKJVgprnS7zee08+a0UYzJ0LXBfWfn1QTcHaylrZp/+5ZrOS910uPRMNBy42vSTZmcRebWOBzWnZSW2ZHhfgXIhFHIFvYDLyBTR3LZuCmjS/2Fh7aIxwZ8Jqm+HyNkXSAKPDANOjCG7kwAs9LI7mcq9Pklj82ByeadkmQ9ei2mBDjM0QGW7I9SkDM4GrN/e4vlnh8HiG8cQR4DwaB5iMJ6Jcylc2fvzBv4WjDwnnd/+txnCEQwWGCgwVGCowVOD3FRiA87AahgoMFRgqMFRgqMC7X4GT/+GvP7kSiCbDx7g9n6le6i8U2FGGWn7ws9rzLThBEpstmrpEU1eo60KgM5EvdQm2AZgcNke3LRUCuiZQomioqKA/1xNNA2Gggizctl+Lp5QqAP7gg3+15sC7zkBeQ8BI0aY4eWzh0ftM39Hv2kp6l8oKpu28wJft9ISKy2WGq9cJri5z3N/WyFImFk0Yvc55gnB1E2OqK1xbJTxNwitHttuLa1RSgJqoH/hR0p9alyjaFnFRIKlKtBxCFgTQdBNxnGOzSQUAexziN46Q5604pU2bA99qzOYRLi7OBCC+eX2H9Trdp8KZDOTzaAhDX+BrEqcCXwm6qJnoOvpSCWNLuEwh+6YkLnXNxGZFj2opr1/XCY1rzA9MLBYmJjMTfkDZADUWtehHQBRoKLBoWVQpQCC1AGezg0XHr0c45SN0J7CZMM6BbVzg7W2K5y9zbNZqSFrXcQBkCdOiGsXHeBwK4Lu9XyOvKhkMOQpcTIIRPrhY4MP3DjAl9Ld0VFWGLNvK87sevbpKWSFgt6dHu/vBs7zbEWqZmEwWODo9hm5xm/4GaRxjt95id5+i2Rnw+jmsLkTbKJ1BnMTYxYmCpmSaTCwzBb53HoumQNy6+5Qz/11S3OrBZKkIMsSlzEYEGaIa6KcS/EytMlWuPOYCDfev/+Ha4dokrOT5IrAkWKfKQtLNHOJnqb+nVoJDA32b6hG1O6CsCcIreS7RRZhsjFgCRS2Lg9+oDVFAlVBQfNGdUiswwUp4npUdEqpW5M/KSRx6BuZjEwt6nX0TNi/xRiWNNYOubybiOdSOA/k46I6vgUlfDsKzlbe4qtA0TOWzH6NLepUJb0mGc2ykeIY1aRhtkgabmHCXeg51vfHYpxMHs4kH39Oh9wVGToeLRYCLgxAHdIl7Jsa+I0ndnkP+9moJClfYFCOYd5jIpq/cdhCGHMwZiOKF8JeDDnkdUWmzjWMBzmwm8HvEz94BaVFKaphNL53KoP1/vCabmrAWcm0RsvLeR7hNHQe1I/yQAYmE0+LVFtQMi8Ba0tVMMBMBq7XNdcLmXt92ot1gGlo1uXgfZjOIa4jfw+RwKUoTNt4Im6n7oEIjzgr5OikapITNtYaMOx5yxuvZlNARuBpGgSMNP9bJsSz4ngOR30ftAAAgAElEQVT64JWjvhOH8zar8OJ6g3VWSrJ5chTBG7nw9g5nrvOyymFY9PFzzfcwORCWgxdNNnT4vHTGV3IP5v3q/n6Nu7s1prMxdKvFLlnJeqJqhPfHsXWO//TH/yXsATi/++80hiMcKjBUYKjAUIGhAv+kAgNwHpbDUIGhAkMFhgoMFXj3K3Dy3//rD0WpoVylhBx0L3MAmgGDyWWCq1Y5RpkkJI8ifGWSrWtqNHWBssjQVIWkmR3bhM2BXqYafuYy6SyJVcJNU7a10zna9AYM24PpeOJ0JkQqKiYxS9FTyBCwnlvDK4F90G2BzsttjOV2CdNrcfoowOLQAroUrtsjGtkqqWsTojLh2SCOa6yWLdKYiW1P9BW7TYntsgZKA6HpIrQdeJYJx1Ru2H8KnAn3CFRYH0J4upqp++DwwrIl6KmQNx16y4LtB6hbHVdXS1RVgdlUDVbcbEtJAdscoOh2OJhPcH5+LgqC9Xoj/lNqJZjCFI8x9SLTMUYjH2maytBAgiiCNII+Dg3jAC/XNxCNFACjU3u7rrHbVHCZPtTp464wmZiYHZgYjQ04Dh23lWhS6NeWB520Bt29HFymgDN9zqZFuGaLQzr0InjmGHVh4u4mFmVD1et48TrHqxc7JHEOTe8g8+J0aiQM2TbPY6+aSlQC/HdaVphD/eSDY/zkx09wcjQXZUTTFMjyLXSjkQGThIZchEyeUt9CeMfE9/3dEm+u7vH2eovReIFPP/8cQeRiF6+w26yxXa6xvtmh3uoI9APY/Rh9q4YS0gm+43krCUeVG1oGFdZUFLSoWqXU4FpjWpiwmRqNsqaGQf2Za/ShEUHSamjUKKgmzANEJEjce0HkewU+ioaDEM6UZDuBnfKd9wKXZXCfYyjfOSE0B7oxWe45ktpnMpVrhAlS7j4gZBatA13Fli3rgq+BYJnrs+moueBzqiGfkm6uWsRZhW1K7UaLvKKPXQ09JOSdjyzMRzamvg0bLdCV0PQWJq8Jm00hQ655Nkn4XLwXEHjzPDGpyx0A0pJi2tcwlUajA4oGkm5Oih67rMU6biQdz0ua51eaUWgQ+dwN4GMUWXCMBhNfw6PDAGdzH/PAxti3xLPueyqxTHhMQEygzpS4a5nwqSRxHHFCU6fh+3SOWwKcJfHdKj1OmmXquuPgT7m+bdHQlKwVG15qhKokm5lE5s9IEpn+cdnZYcif66oQHQf1I6w175NMwXOHBpcBGxL04QtEVh0KAc5q+COHB9ayg4LriLXgB2EzG3OSFuefO+524DmjzojnuMV6l2MVJ8jYTKg7pNz9UaodIGnO4Y5sWnAN6fBsiLObkJkNMIJnVzzr9ICb8joJ2TdZiedv11imOcJ5iPnpFOFENb3E06zRZV7D9W1ZW7y3csAsd0DwnPO4eY2yIUE4zUbdbhdjuVwjCANpRq02t/KzHa+zqsX5/FP8q3/+d7C0cFBqvPvvNYYjHCowVGCowFCBoQI/VGAAzsNiGCowVGCowFCBoQLvfgVO/t1noQBnwiMCMYJmechWfoIjQjm1lZ/ptb5pYBC2lCWIowl5urYG2krSmAz7kXU5ho7IszEKXQE3RdFgfjCD7bu4ulni7e0OZW/BDifQbQ9Nrwv0UwO3mAS1oBka6rYW6KKJ+sAS2Pv6+g536xKzuYezMwddl8MPgPHMgGaW8IIOi2Mbo4mDNK9wvyygaZ5A3roCfvvra7x+nqFJTIS6B0/nln1b3Lkc2qa2zRPCq7dDrAsBquu6KMoCGyosukYGs3Ew4e0mBiwP48UhWs3G19+8RtOkODpykeeZpJ5Ny0EQhgLsmFomwB6Px5jP55IgzYtEhnIRODGFS+BFmMn0OH3XBNGEWoQ5jqtjPHHFjeq4JiqmzPnvvQG0BqqiliYA+hquAwQRBwHq4n0GFDwzLaZUCdGVi5fJWhnyaDLVqskj9D3MRhOMgxlQe7h9k+Pbb19jdhzii5+9j1br8fd//xL/3y9foyz4mgln6RUGirxH4Ps4WITQdPqDM3RdjenEwGefXeCLH32Es8OFuHCbthCvNIFz11eSluax2o4Lj1oD6gqodNnGeH15g2cvrqFZPj746BOMJwHybIvteontcovN7Q7FuofbTuDqUzh2ANdjml55uZM0xWazQ54xkU/thSYaBUJ0pojLkil7ngMFatOcgJQpYQVoH4bmPeT9Bet2e2ez4uRyjqiboIZAUqv0GLfK52yyIcNkKJPDJr9nf81o9J13AgKpO4gC5br2XVuAKoHebpcgyzJxBcvaYMOHaXVRWVBvoQYhygBDruOHgX8EzEUja3Udp8irHmlJCMwBdOqYHEvDIrJwcRBhHlgwtRKmQZir0raE2w/pbV4XhKwC1OlFrnjOepUK1g30dE4TI/eGaDQ2aSMqnNWOkFjBXMJYNndkWGHfiC5jNOL9gk5pXRLXFwsfx1MHE5/pZhsHkwiRT40IwXGLLC8QZ5ncn9gcGUcRwsCDY1uSAhclBrsp+2Qxz4FAYbqkiwJpnov7WnZtcJeFbgjspedZ9CdMae9VOoT6vu+pgZmtgtzijGbzpSrleFRimGullOQwXedsBBG+6qaxTzizedGoJDC937zyaplk+YMbnMl07hoQJzid0uLnpmucMJnnMZOEc9UBZQckRYs4b7GNG8Qp3c10tLORQU0Khyyq+3Tgu3D26XgO7WN9eFxc7xzG+upmjV3dIjqIcPrkGKNZJNoMBZzZjCkRBJ5yNtelNOB4X+TrZEOHnvSaEL3n4EAbSZIJcCaUbroKSb6RtU/PN5Ur57PP8Iuf/tcwEQzA+d1/rzEc4VCBoQJDBYYKDBUYgPOwBoYKDBUYKjBUYKjAH1EFTv7DzxZXhBoEDwSfhCCEHaKm2AMWQtMsiZHGHM5Ww6Jvl6lYwljCZbvHKHQwCn0BaSQejmngYBoJMJP0blFhMp3C9nzcLDd4fb3E5U2Gda7DJBD0HVBrQIcuYZIoCgSDPvzHEKKFouKAqxRZ2cIPLIzGJrEPPL9DNAFsX8P5Yw+ffs6BfAEMq8PVzQb3qxIHi0Ogd/DdN2u8+HqLq+clipUGFyYmvoOx76p08H7QIaEzgdHDhxoMp9KKNYFz0yIpamzzChV0VNR+MO1s6Dg8HmE2c7HZrnF7t0SW1ZKuThMqG5gqtSVVzN/pOBY8z5Y0d5zk0E0xA0sqnGlIzzPgBwRXTFiq7yVoZtqQQ9sIvQQy6hY6bq1PcmzXiWz3n0y4LZ5gWQFNKSyBIQfDid5BtNQqlUsFClUadAnb1C04mIQRQjfC3dsKr1+mmEw8zI51eKMOo9kYWWrh6k2JzaZCVtbYbFNcv13h7ZsMtung4iJCNDZQ1hmKkkMFexwsfDw6P8LjsxPMxxGi0EU0ciVV3fdsMBD4taIAsG1CMQuUuxCkbzcpLt8ucb/JYFgWxmOuOU3c4Xmco6ZbetXg6rs1NrcFTM2GY7uSlH7QPRAQSxkeHOJsoHQqTZ+mOZKsENjM9Ghe0v1MpQW1DAS/TM5LZFkJZrgzgOuUaVih0fRjqyGChM6SWaZmYQ8UZQ0JkFag2XE0eLYGx+KwTa4FesQ5JI8qml6uI2efbGezggltrklem6JykDS4vBB0vdKHyGsjpGd7gQnufcJ5m2RYxxnSokZcNAIpCw5G7FTi2jWAyDYxD6nYMDEdOfA9ZtJ7aXwosKxczbJ2xUnNPDDruU9za6YkwcumR5zXWG4bbNJOEtWsZycKDF2SzQ8P3k8so5OU92jkYBToOBiZApxPZx4Cq4fW1fBsA5MowDgKxSvOxhRd76K76TsZ6kegyhS03Mv2agx9f+75GumKJ0Rmqp2DAzlAkM0tw7RkEB9dzqyb/N1D6pjDT3XqI5gkZ7OtkGuLNeBnDhTl+eUaE/2OeOl5zlW6XZQrklZuRdehUvKUgagBgjyFCoxTHcT1tfdic5AgU+JlgzghXC+lAUIlCmtZdj3SqsU2qbBNamxieqGVHkfVtBXo7FONw/uFbcugQH7IeQRfiynHvU5zXG8KFJqOydEE509OEU0D9FojwBkaQXyOMAqkkcHGG+G84zjSkCNkZ7qZ/9/Bu5cMGYwz3N8vJXFPPY8uu07oFC/k5n4+/wy/+MkAnP+I3m8MhzpUYKjAUIGhAkMFpAJDwnlYCEMFhgoMFRgqMFTg3a/Ayf/8t59dEYoRGjCJx7cAdDkT1nBLOrdRL+/vsLpfokgySTdzmFngGiDq1boWo8jB8dEUh4uZpGKZbyQwG4WBaAKS3U4G2xHqEEatNgnu1jGu1yVWqYbWsOCNIliSIK6RZrl4SwnYNFOHTrBGgarOFHSPbVLibpWh1zoEEUFGi4OFibMLB6OZidlCw5OnIT74YCrJ57c393h7GyOIJtD1AK9fZvj+6w2+/VWK1WUHpzcw9myEDp259PIqYMft8PS78k2RGmJHNQTT1/RLt2g4lK3pkJQqYZjWDXpLw+RwjMUx08c68jLFdhtjvc6w3dToW/qVbYHq+w32ArEItwjBOq3DwSIS0BOnKYLQxtFxhNksEH2CDGJjdlI3kWYpiioTLC+pZSZfmdjNK2RxIcng0SiAYaikpgw1EycxU8VKMcAkp0rlUqfBIWD0KBNQGQhYE8+GretY3mWItw2ePjnE4tiCZucYTyM49gxl4SLNlKN3tYnx+tUNvv/2GkVaYjpzEI1M1F2FosxhOr2krRdzHxfHBzjl42SBo8O5+JvFBd3ytVIJomArmyGmbkoauSxbrAidr25xe3+HwLcwnYQCP5u6hdFb6AsTt5dbvH52i/X9Dl2jCeAiYDM5sFJAs7q4WRPC5lJS+JXAZqZJ84o+Z7qbCRAJC3XUHT29nUBB1luAnahofu/lVWBZpcYF5Csaq9Ks4j1XzyvaGqOXQYEE5had59IEYMKeQLaD3lNMQYBoS7qe4JLnjXCSQJW7EKjWYNKUGhq+ItZAzilTxjw2vt69FiQtKuwI1PNKvL9ZRYjIBgpXohoYaPY9QsfAbGRhHDryIHTmGmIjSYBi3/ygfOgFcPN17Z3NPEd1j7RosBOFR4u8pMOYFFy53HmNMdlsijYFcuxshjgOhyU6IN+chwYeLwKczDx4JhUopaThA8/CfDLCfDqVdC0LTNcxgThfH53J/HvbVaoH0QURPO+1QTIglddQ34vLebPZKjCsUQvRy/DIh4GE1PrIsbGJxOaauKz5WqgPUQ5spp3ZUCPA5XpVQ055XXHNKde3EqVQSUGPM0AAzoQ4tRp8sC3B+y/rI8BZlBt0rTMJzOGcFbY7NgtSZEWDqtNQ95oknNnwWm9LbHZMQfNa5rVrSWLdFogPeATObFS5bL6wq8N1/DAAUxev/iYtcL3JkXbA+HCMR++fYzIfA3orQwLbrkLdcOhfKCqNvKA+gwocevMNAdDcnbG/qqAZuuzkuLtboqgKOJ4J29Xk57KUgx1tPFp8jn/xZ//VkHB+999nDEc4VGCowFCBoQJDBf6gAgNwHhbEUIGhAkMFhgoMFXj3K3Dyv/yP//KKwEZGXHHCn+Jj4hQl6EriHS5fvcLt9S36usTIsxHRL+uasDR6TXvM5yOcnx/j7OQI0+lIwJlsO9eZsGywXq1wfX2N7XYng6VSJkjrHq3uooKDTdbAjSaYHx2J93XDrf/rHZI0g2abcEMfpkOHcyue3dWuwlff3CIpUswODfiRjidPPfzJn05wfEqNxhq+3+Dzzw4RhcD9con7dQrd8tBrAVb3LV58k+B3/5Di9nkPqzER2iYcnXVQ/lOV+FagjzCIwJawhICIBJp+6QfQlpZMXVcotR7hgYfZyQSaRb1EDttRQGbF4YVXKcJgDNty8PbNShKSTC/HSYbdrpR06sFhiA8/PkWvN4izNU4vQjx+fIjZbApNM3F7s8JuW6JrTVxf36IoY7ierVKDbQfXNNCJJwHK1Wr6MrQwSenbhgDbNC+RpiXSrEFVEtgp2Oy6GoLQQBBZCAJTQKPrkvXXMLQGoW9jsRgJAB+PuT4MWKYPy55AN0doOgtxWuPuZonvvv4Gb19fif/YsAnSmB5tYdo9wpGG2cTAYurj/OQAH7z3GI8eXSAMAwHNTGxLwlmcx67UyzBsolfRHPD3XL5+g2+ffSMe5KPDmfhpqXNwLB8jdwKr93D57Apf/uO3WN3ukMcV2qpH3yooW5e1AEAZZFm34DmkJ5eglPUqKw7dIz9UKVACyQdlBfEjw8wElcrfzCTrQ4qZ0E/FVumzpoqAvRKmtXm+Hz74PWqgJmF//0NQmWCWUJaKCdeEpKO7jooTpXqRZSdJ3UaS4AzGWhzcJoMDOYBRAVVefOIupu6DgxEbTZojTDdnRSVf81qTf4eCpNJo2ie3qcuxdA6cszCfhZhMArjyghrxgKufIkGn070TR3RODUndYRurxK0MCFWXiQB3+qh5zPzd3AnBRDdz2JLmlnS3KbDU1lvMfANPjyIcT7jrgDUmfC1goMUo9LCYTTAahbAtQ8FbGXTYqmuXKXHXgcVmkQx0VGljNpHkXLEBoOvSRGJTJ00zVDVBs9JesC50SRhs8HDdVkzd7xPM+2YBm3O8z7EJxXS9GpxJsK6GRcrzUKPyQ3qZv5fuau4e4bErxUtD4r9vOFG70fHeIslnHhP9zTV2u0waOZsddSgczqmBZ6rsqbIgcK6w3vC60cSh7/uWgHkO5HSsHrZc2ybCwEXgclDrQ/Kaz6eLC3oZp7i83WBdVuJwfvz+IxydHImXvUeDskrR9Q0ms5E0O6gzoRqE/x/BU0wvNs8zzwWPkQ0PBZzvRVVjuyrhzPt/kdcI/ABPjn6Ev/zib6F33qDUePffawxHOFRgqMBQgaECQwV+/z54qMVQgaECQwWGCgwVGCrwzlfg5H/62x9dMSHJ7e1MEKqN8cKTVCq2rdFUOUoChaaGQxhmcpu2iYPpGKenTKdOMZ2GiEJfHKpMaEoSsqPPt8R2u8Xd/RL3yxWyLBcwBsNFoxE2t3h9t0HdaYimU1gOoTDBGeFfjqwq0TDB2BNYVijqBpu4wYvXKRqtxfufRPjosymCUYloXOHJ0wh5HsPUS3z6yQSzsYltvMP9eoe6I9kKkOx0XH6X4vlvC6wuDWiFh6kfYeS5Ar+4Ld91PQHOBEtMNDOhyGNSW/I5YK6WtDGBHVULrW4grnNkfYH56RxVX+P27gZB5GOxWAg4+v67NyhyqiJcpGmFqmRqsEZVMTGpi1fZ9jS4gYnp3MfiKNwnhB2BOOvVFstljNubBnnm4vGjI4HT43Eg6cPV/R1ur65xf3OPtm5gwkSRA/d3LTZrbrenEkKldJlulrT03jv8kHKWxCwHLxIOGsBk4uCLL47x4QeEuhzoR99uB99j8lYNB9N0G51mQjcDWFYgz313/QbLu1sFQDsgznI5D23P4Yk9okDHbOzi0dkh3nv6BCcnJ/AZR9+njllrKk3UoESmzJk21fcJ0g6Xr1/hq999KfqEJxePEIYRbMeDrlmwNAuu5qDLgcvnN/j1L7/Gmxc36Bomhy00FUE7B7Z1yIsSacl19fvhehzMlhc8L60kc5lWZVKYfupKUrBsOKjGzA+JZbZsxLlLF/X+8x4mM8UrQ9oMupdVypdJUyZOmTyly1mcyOS3ewe0DK+0dEluM0FLBzZ1Gj8AZyZg6brWVPpW4HKrCSgn5OefH4Bz20CSzFynBP9MdPOzjDcUZkwdh/qaCVlpOlG5sNdUsLEg60EGh6omk2lSCUHYzPsE11SPhslZ0ZNA6qR87PQ1S3hXUs007tiGDtdhyldaNnK/UEMrFYg1ulp80h+fzzAPmPFWfnCmnOmUpms9dG0EviNe4sBzFMjW6S1W1yyHBZo2YeiD6kQOTs7RwzHy5RH6cg3Q3U3IbNqO8jlzGGLbSXMsyXI5/2pAJI9ZDfULfE8AN93FfFAvQu/4eDoX+MxGW10wec3mBddPhaZt5LXJUE0OYqwJijnEU4PGhSK+aYmDyzXKdPP9coPVOpHGCOvKNH7ZAmlJnQZVGrwfKEUGQT4T87LmeJ92CZ255qjY0KRmMhRVzrPEreX3LXcJbugIR49gGuL04gyL4wUsh+l5Xicpmpbe/An8wJfmG/UzynWvy/rk+aN3nwMu+f8pSaKAMxUcfuAABncNUD/CgaQeDvz38NOP/3oAzu/824zhAIcKDBUYKjBUYKjAH1ZgSDgPK2KowFCBoQJDBYYKvPsVOPnLD+dXBKrcOj8bO5Kq7JjmzUoUWSVD/2YTB22Zoq8L2Bpg6wQZNk6PFnj8+AyzWQjHJSxSD+4jJ84ijOA267u7FS4vr5CkuQwWY5KwbHSs0gZXqwxv72PkTQ/X9+CHPmzHElBEGJtXhDQtuFmbvtaMHt+kwf22RqsD7386wc//xTksL0XV3EvS2dAKGFqJRxchFvNA3LPLzRZxVqHXXZSlhVffZ3j+VYndjQO7HsHtXXi6Cd92EAQBPN8VZzLBiQAzXVfb3ns6VQtJFEuSVDN4pGg1IK5SZF2GyeEMLNRyu1bb4ztdQCCHmxXUGST8+VIB7JaJUUI3U0Al9A62a2DKVOmUw+5YS34fITHdrh3qyoVlTPHo0RlGY0/S4Ot1AsNoEAU9OkLsosJ2neHN5QYvv8+wvO/QkghKlv0hmavSzaIlEDWB8FyYto7JzMFk6mA+8/Cjz89wdjpDnuUCtQ2txWIeIopsuB6ZVY+eUU4On+SwRwB5liBPU2kcFEWLXZwhK1JYjvIW0/s9jhxJJ5+enuJgfgjfDyXJTP2B+JCZirVsSTnruiWvj7qNLI/x5u0lbq6vMRsf4MnFewjDCSybOheDDBYGIV9W4/L7G/zy77/C6xe3AIdUMglMJQbVFJouayunxqWoEKfFHjQ3AiDp6Gbyld5wfma6nudRfM6SDFbE9gE8q9C7AscPnwntuWyoNyFYtZk6tQ34roPI9xH6rqR6+W9Kw8FjNuFYpiSA0TWSoI13O9E2sAnC9CybFGVZoKoKUc/UvEbaHnWlht0REBP0yTDBhlcjE9pqQCKT3EVFPzWQ1xA1A6+vjmng/YMHxdT2Dw2ovW9PUtmi/1AOaw5epEKZTQXlXN//nj0El0aG2DRUYtphktliEp0QW/39A3BWY/ioC65xNLLx+ZM5FiMD/X5wqBrW16qGl2siInD2bPETs14E+L7niXJEXa8cBKh+58PvlgGL++aApvH+xNRtIY0wJtmDKBLoTCCflRW2orEopekg7mWCdKpzOoJ3ekaoYlGwmWl42/UwnR1I2n6zXiONqXShY1rBbQJn3gO5c4LnkuuPTTle29xhojzQKp1eVhxyWWC53mEXF7LmlGucypIO26zFJqZKo0VTKW8yVThMhCtdiwbXob6Ex8z1rsF1HfHAC2yWS9ZC2QB32x1WRYbW1hFMFHA+Oj2GTc0NOsTpVvQ90+kY48lI4HkSJ/JaWWsCaL5+1ijn1FBAhnOu1xtJovshm2aV3OPoKdc1Ax6O8ecf/ttBqfHuv88YjnCowFCBoQJDBYYK/EEFBuA8LIihAkMFhgoMFRgq8O5X4GSs4YqHeTgP8P75BBNPQ1PkSHYZyqzBxdkB3ns8RVcn6MoUNhPAlimu5sODOY6PDkQLoVNHIV7SFhWHaKETuMHt49fX93j27FKAWBCOULU6VrsSL292eHWXYJk0knB2fQuTiQ/PJ7QkaFXJQAFGmoa67RBnNbZpJdv3K/Q4f2+Cf/lXj+GNMuySK5yd6RhFdEg3GI8cHC0msu1+vY1xt4ppl0bbu7h8meO73xXY3biw6gm0TINetPBtD1EYyKAsgj8eEwE6IZboNQxDABGBM7fPE4R2moGiqZFWKVqzRTCLYIcusqrAJo5xdb2SZPHJyUKg4fX1HbI0k23ulq0rNzTN1+LH5TBEV6CQYfTQjV681gQ7k0kE3/cwCseYTA6gay7eXt3hyy+/x8uXK5ydT/Hznz/B8ckEddni+Xe3+M0/vsa3X22wWTZqOBmTpPthdqLfFcKnhhSSQVmOidHYxZOnY5w/ChAGJkZhiLYxcX21xqsXb0QR8fhigYOFh9FYgxcSknfoNaa+Kzl3BI0cpFdR4RGrlKhmAOOJB8+jS7lFENgCo6aTOcbjOXw/gutwKJn7wxA6pkE5mIxD3Aj18jzB9c0l7pfXMDQTR4sLnBw+ge9NJDnOpCgIX4sM929v8c1vn+Ob315idZtL+tlgE4EwUmPamQ0SS+AitSarzU4SrUzrEjYLDKzodc5R1h0aJktlAJ8m8I/nX4ZbErruwSt7EAKg96XlOSRY5RtrUag4ugym9B0bgecioubAc2SNMkBL+Mr0r5x/rj06rSs2f1LRJTDJrZoepaRKsywTBYkaVsi1qtLCrksHO0G9IRoYNn+IjwlRCdZ3CXcKAJukR1JD9Bd5XctAOh6nJJ8f/N6EtA8HJLBWJZZV3pcebJWmljTx3kz+cOskRJdjpwOZ9w6TiVsF0w2TqWb+PUGrsYeslTiSTyYuvnhvhvOFB61jCrlCXTXijCcvHQc2JiMXPhtdRi9J8SgKEHi+OLpZIxn6R0JO6PyDW1nhZzbZ2ByhDiRjijlJoRkGotEIpuOIT50+712aCszn+mNRJMnN5Pve6U7QynMhuyGYHKZf2w3E01wWOfJ0h75rYLHRxlQ5Ib7Gc0RFiin6jJJDDOtKGiD0tPNeIwNJ5flzcNijnJf9boq86rFLqRZqsY2pu2jltUkjwyd4V6lm8ThTW/JPgDMbOFz/4hXXCf0dGeh4u95gQx+8p8OfBDh/fIGTs1PYgYuma7DeLpHlCUaTEWbTsXizk4TAWQ08ZB1kzWh0eFeS2l4ttwLsD49mcq1XbFg6tqhzJCVejPGTj/4athYOSo13/73GcIRDBYYKDBUYKjBU4IcKDMB5WAxDBYYKDBUYKjBU4N2vwMnIwBUBGbe5TzwD80hH6GgyHJA54x3l5L0AACAASURBVLOTKZ4+WsB3ekk5m1qP6WiEMAgEolA2oWl0eXLgmYG6ouu4QN2qbfCEYHlOx2iCqupR1MA6rrCKa9xsa1xva2zzHrqp4/g4wtOnZxhFvoBLJhsJY5nmJAAi5GMSdZPkiIsKRdfi6MLFz39xiMVJiaq5EwA6mShgTUh2djzFdOIiTlLc3m3RUl1h+7i/b/DsmxzPf1dj88ZEiAhEVfk2Q982CEJX4C7TxYQnpGEySNBSW/YJp4jSOCeLW++rtkHelGj1Bt7YR28A2zxFgw4edQ+uI2BKBofR94sOoxEBsoumqSStyuR0Te8FPbBti2gU4v0PnkpyMY5TeX6CMqZgs6zB8+dL7DaJfP9qmQsVpFLk/ffnAvtffL/Dr355j+s3ObqKAx734FPn0EEFCgk4CfgJv13XwuJwiqfvneH4dArdrLHZLPHi+RtcvtxgvWxQpkyZUidgYjzRcX7h4NGTEItDF36gwbRacPYkt/AzwZ2lJZZ3sRx3NHbgByZMC+A8Ns+jWsCF71HHMpaUsu+PYdu+gHw+HlzaBMVMN2+3S1xefo+ySHF0dIaD6Rl8bwbXjuTn+Aa2byq0eY7f/MOv8X//H7/E5r6EqYUc84a8LKBrSlXB5CkHYzq2h6KssEs4hLHZ6ww6SdgL2M3oq1VKDaahOzYtQH0F0+lUWFAV0KHveDXw8fChatCBNVHpZl2eV8WBqbGh5sC1dTiODttWw/RUKprg2YYryg1DpYPpGefaE/rL084GBfUmDmbTCWaziTRLqMCQky2AUw3IEzDc8phaGbxJh3pSdkiKHknR4m6d4OXre3zz3Q1ul6lSieybEPv5dwITxfXOVKt8Vm5mXuNsDPEcEziTQqoWhsg+BEwTOD/oNOhyprNZOa4hSWE2cwiFd4SrSYWTmY+/+HyBDy/GApzv7te4u9lKen82sXEwC3A4CzEKbdhGL3Wi4sJzHNg6dyL8Pq1NL7LybrMpQr2EqY6B64DeZhmuuB8myOtCJzTlbgreU8SoLLoKqoDoAK+ZEC8KqSthf5rnApiZXE6zEnfLnTQCeE7D0BHVkMvhevxvD5v5G9lAk9GTFu8lCupz/XIXA7UUcZpjl2aI6bzneZOBjNSV6MgKHXerUnQa7ORwbTDpzXQzgbzvGXAdQ3QtrLdqAPHupyZX8l7tB6FcM3nZ4m67wV2yRmk0ApyPzk5weHIML6TiqMd2t0aS7RBEASaTsaSlma7nvYh1pW//wZ3C184k/Wa7Fbfz4WIuzYCqLuX7ec3JgMFihJ98+FcDcH7332cMRzhUYKjAUIGhAkMF/qACA3AeFsRQgaECQwWGCgwVePcrcDLScEWw5LsW5pEN36jhGT0CSWFqmDPt+miBx+cLVNkOyW6D0A9gmbYClppK0TGhScjE7elpUaKoKknmipqAW9AF9hjYph3e3hdYJS02WYdd0aFsNTiujrPTKT768DFms0hgM7fQM11MaMaUYd322GUFVttEAEzWFPDHJT7/sYvH7xvQrQKdVmMy9wT2VEWJ0+MJjhY+8izF7e1GwKDpeNgmGr57VuDZlwW21zqm5gxTK0KXK/e0bROCqeFjxGcE6TwOPnhsBI901DLxKL7fpkWrtYAFeCMPpmeh6lo0WgeHqUvLEKUE04ZMMIvvFPT6mnCoAvBdFGWGJI4FyDCFGMcV0oxpxBpBoCEMCWqUt5fpyN2uQJHVMHUONSStauCHQBgSUtrYbnq8fJ7hxXdbbNe5JEkJPenhJfAjUGeSVvyu1Dg4DqIoRLBPIO7iBHGcYLPeYLvJUeZMtRKIEr7TSwxJQE/nNg4WtgxsPDxyMIoMOA49tzVqgtwdB4518AJbdB3QqQ/gcxKycsiZj9GIQ+CmCPwxXDuAYweSdnZcXyA/60b/a5rG2O02AgAn4wME/hSG4UETQE0IqqFhg+PtEv/wf/4Sv/p/v0KV6wjcCaCrYWcEozyfdGgz5cz0KtcFz2lR1JJCFTetaG4VbmQ6n4CZYNKg51czpBHCn+PPSAK3pld5nxaXIZyEsUxB0//biz5C6sdBhBKNVpoDpnwflBCsCQUXXPNUYojbue/hcICinDvAcwwcHkxER8JBcExEE7h61CXYqg4E3fz9vQwN5E4B9Tt5NNRncLmIc1kgZo84rbDaZLi9TXB7H+N2tcPb5Qb3mxJJCRRMcO8dzwaj6kzI8lj2jmaeX14PBLpKX/EguOax7/3N1GnsE/ai05CvVcqc1wFrnOYV0qTE4cTFP/98gY8eTQQob7cJbq7vkewSUZAcH0a4OJvhYOILyHZsHZ5lqjVOD7TOnQwc4rcH50w582tCZgHN6s98mWqwoPJy00Hd8D5WlNI443nmkDymeLn6q6JBlpWomSrmUFRJImei+2G6mevhfrlGHMdwHANR6Ik+hbsKLIODBqnpoTbDUBoURsPp9ha/N73NVGxUotyhgogDVJO8QilNLQ1la6CoDCR5j+WGULyTGjLhHbBxZLOJwXXFXR79PunMJpWaBkvgLTW3qMMJYJieDB682WywzHfoHA3hfISj0yMsjg/hhS7qtsJ2t0FWpnB9F5PxSDzQHNLIAjKdHSc7GVRpmJbsCqBWI07YZCwRjSJphDB5z/sMmXeapbDqGf7ZJ38Da0g4v/vvNIYjHCowVGCowFCBoQL/pAIDcB6Ww1CBoQJDBYYKDBV49ytwcuSZVwRsvmdjOrJhdhWsrkHkWBgHJkJX6RP+9IuPkMVUKrwQaEIvMWGrbVoIPReeTcDTIskLGRAXpwQOTP/R50m9hgnDsrHadbi8ybHOOklZEqIwGUcFwOFhhKdPTjCfjmicFVeBaAU0KgtalA23khfYpqnAsqrNYXo7PP4Q+PhHIdzQwHKbYyaqBwN5nuHkMMDZcYi2KrG8XwkM10wXReXgxYsaz75OsbvV4TVjLLxDTLwIFoEgFIT1PEcGmREEESqmWY71Zoeb+6VKu3KgXKXUHx31AUzvejZMz0ZvauCcQp2QxdCYlYbnGxiNfdk6n6UEnExTBzg5OZRU9939PSzLFY90klT47rsN4niF8QgYjQKUFZPMLebzkWxNNw0H6JjSZHo1R13n8nXb6SgyTVQaz7/fYrMq5Rx7nki6BTuOxoS6thwbvcAAz6uBIm+wvN9gtUokbckkLjUahHJKyfGDEVeGxpExRiMNp+cenr7HYyF07uDYLXSdCfVcOb1tA52u0t2E5ky4EnwHvo/xeILJZIrAi2BbHnxvjCiYwuf5YBxap4O6FB83SZ9lEkR7AszEoy3e8AZUSSerDF//8lv86v/6Da5e3gE9Pb+RDIMrKtaciXIqGmpRKlAhwbSpQGWqCwiVBcoZsJgqdhyB0PRRd30P07KVG5kQt1WuXYJs+Z1SS6VN4M+yXuI0p+yYgNlgmtmGJVoTpaXgZ64136VuhH5bQryHQXktyoLD8gildUSeicU0xJNHR3h8cYQxmxsGE/G1PI98CGhm1pixVmogOknpCwQmjN5/1mRqny6NnLbR0HeafN7ucrx6e49nl3d4fhXjalXhPqmwE63DQzK4h94T+6ukM6E6s8ACnCVmrrzgBJKS5KZP2GbiViW4CeA5SNGxqUsxRbFQlq2oS/Ksxjw08eefHeCTJ3OEroUiz7BaLkXTwPTy4SKSRhhTzq4FuNRHMP3P65Zp470HnJ51uqkJePnaeL3KQEU6vpleZp3474S91PZwkGAHZAV93qXsZqD6xGayvFe7NahdqRte8+o88fv4/eLt5vDQJEaaJrKLgF5pJtTZZOA1T7jOJDQ7KLxnlGxUEQSbTK5r6vflpZxzPg9VL1nRCHAuGg1FYyIpmARvEWdcq4T5dDdTc2QjoGJEp9elgalRP8JkPJsaPG8c+kgnvfIuswHTdqZoim63MdK+hjV2EB2McchhsMcLuIGDrMiw2a0FPNsuNTiR7HDh0mZqmvCYx6xz+KxtKw1Nmgqw5xrgeuegwSjyZecFa3O/XCLQTvDzH/3nsBAMSo13/73GcIRDBYYKDBUYKjBU4IcKDMB5WAxDBYYKDBUYKjBU4N2vwMlP359cEaQRpGhdB59bsgkJdB2LSQDf7XFxfoCf/fQLrJZ0Av9KtuZ3vSmKDAZAR76LUeDLoLK8qbHcxLhbprLdmxAlDE24vi2b62/WDV7flsgrlSisJSWn0rKRb2IydhD6dLwq/aoCnSpdmnN4W9ujIeRlAtTuMDvqcf6+js9/PIMTuXjxZovJ3MbRsYm6ijGbWrg4GcGzNUlnrzcxqt5Gr43x9rrFs28S3L/usHrVY2Yf4fMPPkDgWnvvqi5b45mWjMKRDAkktIqTHM9fvRY/s+sG+2F3FqqGyT5uf6+QlimqroZHr+w4hBM4UgPXM+EHDmzHEd3EarkTcLlYzOH5Dt5c3eLLr64wn03xn/z8CxwcLPDy5SW+/t1Xku4tOLwRlcDiR4/OcXJ8BlO3sdts8eLFS0lWTqcT5FmFly/usV7VaEp6rafyu7jFPk7WkhImBGV6k8PV6Fper0tsNiXqkvD1QcWgUqg8z50oHJSTlxCRqXZ+rZKzHQxLw/GpjU8/DXB6amAyIkzm+ePQtUroKlUjvUyRU9CZ3ItQfxyNMB6P4blMz7vwnBChP0EY8O88gZRdT+DLX2PDMHxJNsOw9wP6RHCCvulw+ewN/rf/9X/Hd79+CUvzYOpMJHNYpS5wj9CZ6XyqFfiZgC9jY4SNBs0Q4ExPNxslBM9KEUFQqSAl9RuE9ASbTPpDp+5DQd0H5zjXPdPjBH2E+xxSyK+oNyB09D0mkzkAkMP5mFLV4bkqPcrBd4SZyiFdSjo/S2JEvo0Pn5zhgyfHmE84IJHwvYbWNzB0prJ15efdS5VNUw0Y5C4DprkJ5Unk+VnS14aC5nQj8zLUQRWFia7ndQxs0hpXyxTfvLrHb55d4/urHbYZwbLS54hOY+/bUG0EBbRFJS1+605gNI/Zdqh9oEqD1zRheCuJbN8LBCAzNcx0Mwcz0j8+DUz8yYdz/OnHp5iPPRRZgjTZIc8yAevUVCzmY8wmPkKHwz5NaXpRz8FGBmvX1FyvyivM6hOPE8kzpc6ayBoXb7osBvHI8x7D1LcaGFnL7ws8TxLo4mDmvYdJbDa+4mQ/UJDcXil2OBiwLHPRTbCoPHYqT7iGH5Lc/F6eoqptUTT014t8SEAtwTXPB5Ud8hp7XVLTKV3oZY8417BN6Bxn2l4hfa4dptxD3xLozM8B7zOOKc5wNip4rfI65hrkgMT1doc4zpFmDWJqVWpA8214cw/BNBDgfHy6gOs7SLIYm91G1DCO50iji/oSgm4qgHZJjIyJZe6WME3EaYbtfsglATP93NxNMZmMZHfH7e0trq+vMXWf4C+/+C9g9v4AnN/99xrDEQ4VGCowVGCowFCBATgPa2CowFCBoQJDBYYK/BFV4OTv/tXHV4RlhM5lXmK33qEtSkSujcijTqIT1y4TuK6jI96tQdVCljeI0xZl3iJydUxCbhXXUXVMLtcoqw4V9+DrTDYbAom3aYPltkKcd5IkJFCmE5qJTjXkSw1Vi0IDga9AibiGJd1MpYYmKeeCA9y6Ho7fY3ECXHxg4LM/P4ATuvjucoNwZODikQNDL+BYNQ4mNuZjB02VYblKkZYWTGeC5YZajQRXz2u8+V0NpB6enp3i8fmRJKzXy3uUeQXTsCVJLBwPEKXGehcLFBTgSDerzmOkEqBAnKbiPQ2nAUbzERqtRtM3GE8nGI3HSJMK19dr6EaL2SwQdQfBNgeXEcJruoOWyW908vuXywSr9Rqu28J1e0xnIQ4WUxmuVuQlukZHldeS2GWyliC1LFrsdiXytENbcxu9A1O31Hb9IlPD/WSbvS4pZaZgmTCtKqZ21TA8iaruHb1ErpKgpUKB6FZUCvt8glA9NWjOCwycnjj4+OMQj85tBEED121gmC1gENj3knKGQTjZCxykBiL0Q0lOBn4I1/HhOp4oNTzHg2NTxaGG6tGjy2GJhu5DN/hwBfYRJ1qahvurW/zj3/8av/1/foeUqW47opRXXNt0QOd1gbJi2pfA1BJFCv/cMK0syVf6iNVwN5WaVsCS600gMGFlUQlYZH3oAJb0rGg39pLsPXQVTYllCGDl4DjWTXQPhnLuEgAS+PI0cKcAAbSAScNC0zYo61LgJdUIVGicncxxOA0xHTkIXP48TwdBs3Jy82uZM9g2SgtjObIuCTD5emVGpNaLlkXpEBQYJkSXAZIgCOWZ1pkVR1Z3cq1ukwZ36xIvrtb46vkdnr3ZYJORUNI4otYBf09HkLxXbMgC0lS6mSoQAmdqapjG5mu1ea17LhzblVrL7oGca7NGWTQIHR0fXkT4s8/P8d75ASy9QVUkaCoOpVTPyeYJ6xAFHkLPgSsKEgltq2Gf+3NCnzCfg/BdgDHvJXUr55L3FjnPHMRYc4cGByeycUCPtiVKHQ55ZN+A3yvnmU2KQg1fZApZfr/sEOD6aeW67PtGzn0UEM66kvTmebAsB5btSKo+5fDRqkJJPzhBNYcHUttSq2GV1Ha0Arh5zyFs7nG/bbFJCMOpGlK7CziAkcCZqhU+fD5c7s4wEXiEz7bcS02DaWdLEs5suux2HJSZ4W5dYBlX0AMHo5MIIe8vhzMcHM3geBa28RY7UWYAJhU4TCsHgWheuE6ZWE4y6oJ0SYpTMbLabES1wZ0adD77gSf6HKqEVqslVqs1Zt4T/MXn/x5G5w3A+Y/oTcdwqEMFhgoMFRgqMFRgSDgPa2CowFCBoQJDBYYKvPsVOPmPf/fPrsTr2vVI4gzPv79CsokxEk2GIwCEiU7Cs8XhWLykq/VW1BYxwUfRYewbiHzCHA4N26cnCWA7btc3RJtRND22aYW8aqExhUinqc5MZYeubkRnQC8xPaSTsXoEPtUD+9QgVQh1j6xsRWVBUGg4LWbHHR5/ZOHDP5nC9E28ut7CcoCLCx+jSENbJRj7Pc6OA8Fo96sMu1SH7U2wywx8/12Gl89yvP66QXyjY2SH+PSjJxiFJm6vrpElOWgrIAB+2I7filea2+ANgVhVScBEpKRADhN+pmNidjiFP3aR1gnqrsLs4ACeO8Lbqx1evLhBEGp48t4cYeBjs9nh/m4tW+uPT49kEN3l5Y08f5oSFhI0m5hMHCwWU0wmIZb3d7i/W8nr6xsCfIJYVzQRrGfX8rURkuL/Z+/Nei1Jr/S8N+Y59nzGPDlU1swqkk02W6aEHqB2W7AFybABXxkw4Av/BV/53/jCupchQBJki+yJqmYXq1nNqmJNOZ/MPNMeY56Md32xs9j+CdmRxEFmnWHviBVfRJ9+1vs9C20NNFUjvmGljGCokwoFKP+zIDEF/gkNmVpWPmLGVdVXBW4K2OzVxkR/303IkwQwvy8ITNy7G+Ktt3wcHmqYTADbZYS2QsdhdgSltApQ5yq6BcIxF4EfIAxC+XAdagyoM1EpYZPNh957LcDZoBOWqXr6rh3orQGt6vDlp7/FRz//CFfPruHAhW8Hatib6A8KJHmCkr5djYMlDVRsXjSqvoTO1MR0GsEYVyZQNUzVK78zdRtMNnPt8b4QYNkD2ldyDIHwavobdTAEfY5JSN+IRoOJcqokBNL26Vr+m0la0R0QS3OIXVkhSXnfaTg7HePdt2/j5HAMx2xh663ATIGH4nampoGvxx0FVI9wmGEtKhDqb5iuluQ1YTQBM93BJPAk7HQXi1ZE+YRljUv+mOfOYXpc9xaazsTVKsdnDy7wydeX+PLJJa7XKapaDQ7kC7FeXDv7nQn8mzCUwNkibGYdtFa+TjjMRgLVDoT5vA4c2JhmCjg7ZodbCw8/fP8MH75zC4uRBb3lvch7jeu6RF0Woujg/RN6nqgrqOogcGbzS16bSWUmuHmuvAo8J16/HhLLfSsJfbqsG6yTXJ5trIPreqKAINjnDcb33teIwDjNK+zSQlz1Uj/u/BDvfC0wfBQFmIxH4tdmEpjD9KjTMG1XgHOal0jZnBPQncmz49XxcTeHrE0+mw0ZtsqG3dW6kkGPBNHKybyvsQLw3CliUy8iQydN+J4lfn4OpuTn6ZOmf5nnp46/wnJd4OUyRW1riA5DjOYjTOZjjCYRTEcpQqjV4GBX0zLg8l71fEn4E8JnWYJdulPpdkOXHQNXNzdIs1Tg9OHhgQxAZZKcQxa3240MSJ24d/CTd/476I07AOfX/3eN4QyHCgwVGCowVGCowKsKDMB5WAxDBYYKDBUYKjBU4PWvwPH/8b/+s3PxnULDcr3Fl18+wtXLJRzDluFtdAwv1ztJvU4mvightrsEGX2ujdItzCexJAB327UkWV3Pkm35210lUDovAeZBCRrdwEI08uH5LnQYKNIS29UO6BpMuZV7McFsGkryl8MDCdY4eCrZZbjZ7MQPza3uuQCaHfxpg3sfuDh5w0Zr1lgnKeq2xmIR4vgokq34odvg/t0IllHh6irBOtFgezGSzMI33yb49qsEN8903DzWsL3S8ObtI7x1/wBtWeLF+UtcybBBiR4r665OeEbY0koSkcBZBiMyZ2tYMkCMcMbyLNR6hVor4YYORuMJsrTBs6drbLcVRhML4wn9rhqiaIwkaXF9vUY0cjEah5I6Xq8TGdzXdpUkFul/JrwrC265zyVhamgW6qLDelUhS+ieVtvnqTxJ0xqtAGaqHBSc5M8QMioIp/QI/BA1BiEW9QICwpR6gp9T1Pk74Ex1g9EPX+OX+FLiL27rHmYD99+I8fu/P8PxMUFrjk7PoRkNdHp8HQOmo0tymcdk2/Tb2gKbx3EMj1v26eKV1KQYDyStaxAG64RdPXC2QphmgK42kNxk+PivPsYv//wjtClTsgFsgwMUOZSOaWIOfMxkuB0VG/JBzQJBWMMBgI34ew3Tgev5AmipONiJgmCL3S4TdYb4nJlCJfQkyJd0K0ErXdJK56C82Eyoa5LCJfTzHCokCNZdgc1lQTdz70Bua9RMt3IQYUnoWmG9bHHvzin+9E/exRt3p7B0OqczOKYOjx7o3gdsu64A1pap9d6rSzjKNWrZtmhP1PFIN0Ggphxxvw4IZQlD87IQYLjXTogigmqKmgMQHWiGj6Q28PBqh5/98jP8za8f4HqttBWii2bamQ0EgnXCzx42K28zuxRMelMBQn8z1Rdch7Wk+sUf3ukq7VvW0NsGk9DBD947xR98/w7eOB0hsFtxsdPBnSQpqjJXOgnbFrgu60WdmErP9w0UpbZWuhRCYeoq2ERjc4d+cCammWYmYL/ZJpJcVuuAX+drEuJzKCQT54XcE4bhIC9bJBwYWnF3AN3gOaqK92SNcRzgcDFDHAZSa95Pat1Q2cGNBaboQ7gjhGqN5WYjaWk2PHj+3GlQlGxuMJVuI6803GwKbLIaFRsoXLeNgve2zOHjfcumndo5IiBaEs1MNnN4oC6qDQ4XZN2VUsaC48doNQuX6y3WZQpr5GK8mGI8HSMIXWkKZXLPNLBsC5bDZwjXnin3P9cVwTIHorIhZNimXJ+rm2tsthtpsBwcHGA+n8mOjeXqBnmeyf0Y22f40Zv/DbR6AM6v/68awxkOFRgqMFRgqMBQge8qMADnYTUMFRgqMFRgqMBQgde/Asf/+//8k3PiCibvsqLENw+e4cnTS1Bh23WEli0KCl07wHUMAWgEVGo/vUoRcqs8c5GSOmTyl0PmDMInOlw7eK6FOHbF3+l4LizXRQMDF5cJnj69QZbm8FwDi1mEw8UIk5GHcexiOo0Rh8qfSlDG40sLJgpLbNY7LDdX0LwtDu+bCA4a6E4L23Ww3hRwHB337o2QZ1s4Zo4374bwPWC5zrDcVoDhoWxcPHtW4tsvU+yuXFw/NvHgix1cTce9W2M5hu1yhWSTyGA6gjGCHiZmCSkJfFTatREQyXq0mingtdFaWBziNfLQ6pUkeqN4hOsrAjPg9u0D2A5wc32FzWYn/l7P96V+BDKE5uSYfH1CHQJj1pXgm+8nug2mGQl5+OKdiWRbY70qUBZKEcAkqEpdEr4pIGoZhKwdOn5OIK7y/goQ7JO5/FkFyBTkFXdt24j+wtIpYWZ6uhaoJV5YcR8rh6+kv/v3jCMTb74Z4vvfn+P4hKArRaflMO0OtmfBphaCygmTA/oInR2VKuUaoY+XQ/t6GM2krqgUODBQM+GYLkzLh2mPYDkTXF/k+I//7q/xyS8+hVG3GHsBRq4rjRACThl2aJrQDLpyK6kJa6FAeS3XbJ/u5fWlpoOAms0NJqITcQznChg21LrQs0vgzMSwGqhITQdfV6WF1QA/S3QShOQ89j71TC2B44i7mgCQDYdOIDWhcykNFr1rMY4j3L99jPt35jLQ09DUsEemofc6Co3KGsOS9cDBgYSNkjbm9SHGJZTWmPRVAw+5Bnjvirc6LWSNeB7VJLoAU74+Xb3UxvC8lXma58X1r6PqNOzqDi9WKT754hn+5teP8Oh5gqLmwDz6mzmYrpNUNwf5ieZBriX9ymqtSSBa1B7Kk1xU9HtTTWKKioeJ4aqoEdgOfvj+Lfz0B2e4feghdqXCKv2dJFJfx6XDWw0BlP4J1zaHjRocsmiJakV5x/ne3JHAhDOvKRtEPA56WpTPu9OYJFZpdt7OhsX1Qocyh/il8nOsJcF1WXVI0gpZwWGddDqnWK+3kmQOPAMH8xjzCf3jvG66HB8HU/I5IUMq6XCuW2QlE8s5NrsERaVc2kzS59RpUO/SWCgqHZu0xmpbivaj03VpaPF5oPQ2fOaqmvLfBgF//wzm84FKJNfSodHBzgR2q3ahGIYNzXBQ1MA6y1FbGuLDGLOjGcbTWPzNbBJkRaYGu/qeagD1wwd5P7HWHM6aFamokzg0kEMUn798Iclo+p5n8xmm04k0YG5urmSds8HkaUf4vft/Br0ZlBqv/68awxkOFRgqMFRgqMBQgQE4D2tgqMBQrrvsZQAAIABJREFUgaECQwWGCvxjqsDx//Yv3+mBsyEA5MXLazw5X+Fmw6FUStsr9KUjXFTpRUIXwg5lGSboUboFiyyLYMegU1SH7xtwHCB0dcSxI1vroVuoYWO16/DkfIuXFxsBlHHkYMFU89jDZOxhNgkwn8YYRb6kOZkELWo1VIsD3nZrekKv0bobHL5pwxyVML0Os4MxLi9T1HWOe2+EQJfA0nOcnVCx4SItSlEBZCWTnC5WK+Dh1xmSaw9XTwx8/fcbNGmN04MRjuYjyo0lIaxzQJZ4XxXYEiUBS8OBXlkhkIXDvTh4jInFqmthuibiSQjD0cSdSxizXGawHR/vvXdP0sBPnz4Xlyrho+vZyIoC681WgJ8MdpPUIlOKpiSed1uVqHRsgiTlA+4aDU2lYbersV1z675y8u4dyyqgzCStunYMgIo4QfUM1PC3/bC3PsnMa7KH1IpD99CWCVjCUSpNRJnAQXAqrSoD6QR2UgnB0XIdZlMLb78zxltvxZhMCcNyGGYN29VhuxZsJnUdW1y5BO4cpsjXY2KX4Mzs1QuE0SbhKhPdXIuyznyYzgxl7eHzz57j//o//x988euvcTKPcTyNMY18BExlGirtyffiNZBhcUyHagT4yp27h4GEfCyKaGZqfl4lU3kLEBTKoLeqEh0CB23yWoidolW3CdcDk9ICnDVVG4I4UTxwwZAo0q9sGgjpHvY5PNASIM1r0tL/25aSir536wC3j6YIXQOuTYhI6M/kLYewBQiCUDzUAluFeje955qJXL5OK1CdQFppNGSfgUDmVPzDTOuqdC9BoiBzai8MprYVbOeQRU565LqXj65FQ6e1YePpVYqPPn2CX3zyDE9e7tCKy5kDJTuQAweOgYBuYZuNKpWip+OXwLL3tEjjhsM2eTepwXkqLUwHua1Z+N5bJ/jJ945xtrAx8TU4phpSyXQ5X4ZOYWouCJBlF8L+WWTSAW+Bdm01y5A7AdgsYkOATQP6kftoNr/OYzPUzoySqhTeK6YpQ005rDNJEzVsUTPQEjCnFZKMawdyzLskQ5Zmsqbi0Mac/vaQmg+uUzkKaVZIapk+8Rbipd9lKkFPnQYPh5eRTT7qg+jALysdSdpik3BoKpsiVPloApylCdVDZuHm4qLuG359qlyaEy6fvQa0ls8yQnM1aFAGZLZUazRY5yWM0ML0dIzpIRPO3GXgyj2dM0luGfDDUJ2HDNRkA9KRv6nUIJS2HTaRHCRphkdPnmCXJJjNxpJujuNYGjir1Y0cIxsmbneA79/9U2iDUuMf0+8cw7kOFRgqMFRgqMBQAfn/IYc/QwWGCgwVGCowVGCowOtdgeN//ZPZOdOcJFkELfTGXlznuLgpUVRq6Nc+/Grq3L5OgCdSU7QtIQ/ToR1sW8M4shAyTecaCAIbUcSt/i30roJldCjyDLusxibX8fRFhcsbDm+jW9TEKHIxjm0Eno7ZxMfx4ViAc+SrlCrTm/R+cjgVk5lF1mK720ALUpx+L4A1qmD5HU5O57i83GK9WeP0tgXfr2AbFSaxi9k0kgFwV8strm+oeLBR1ybOn+RYvbRx9VTH+Tc5kOtYjMdYTGcYBQE8ilEBGapY0AfbcyqCJKa916sNlqu1bMXP6LzmlniZOqbDDW04gYNOpyO2QFbkGI3HOL11S1y111dLSZyGUYgsz/Ds+QuBzgS4DK5atgbPVc7fLOGALoJfE2FoC3DqWl1qsVpl2G04dEwxTbEn8H/90D+hc50CgvukraRiiYj7AW/97D/5VklI9o5mgjqCU+XgZROC6oxG4BrBlSg8eJEIvYQlakoPUVUwjA5RpOHtt2O88+4IYVhB1wsYVicpZqYmgzBAEIUCtDikTGAzE5m9SoOw3XFceI4LSzMYv0ZXUc/godPGePo8x5///Av8u//7Uzx/fIGjmYHDqYfDaYT5OMYodOFScUJ4LU5enhn5LNOZuTh0mTxNMqXMMHRL6kZAVhPcMils2TBMG2SaaV5gm+UyOI6DFqUJ0fCwGjWQjsC5YYqUENMQxwHfl+oQJo+zNEVd5tK8CTwXo8BH4KuGDD3jhLWLcShql9nIBapMtAlMS3NdUAURhBGiMJZkLutcV/RSC02W+5INgbauBSYzTUpIy+R0WZZyjvR205vMY+awSmpGgsCD7zNp78h7ScKbAxUJ1SVtS8VDiYpgm8P+rAhPrkv8h599hl988hCrtEElgzTpCtYR8TngGAKJ1cBHBeXVgFB1Lahc4LBBgn0ZnMdho9RJ5DX0jjsNFvjw/hxnMxuLmAPxVNOEdnFCfdHAaJD7jc8vvgefJ3REm/2AS9FNCHBWUJbPLALn/b0h3mkm6HUei64UH0xD857Lcyw3a+yynTr+ukOaFHKvF2WHolLAlu5pprdHkYdRYMvQPseim1tph5ie53rZsUlBoA1dtCyEzdy5QRCva4Tn/ZDAWkOSNVhvK2x2CmxLspivZ+4bRJ00AfnBJLLUQ/lJlIJGvpf3plKDMHUuQxyZODdMGRZJAL5NayyTHGZsYX5rhHgeYzwdIYx8uQf53CJIjkYx6qoWVQbXQhD40nhM0wR5kcFl88TzsNkm+PLrh6LaOD1d4PBwAd/3ZIgg4T3/eJ4HXzvE+7f+GF1lDw7n1/v3jOHshgoMFRgqMFRgqMA/qMAAnIcFMVRgqMBQgaECQwVe/woc/4sfTs8NqgbE20snaYmbVY6bVSnbxVU6UPleCZw56I9puTiOpDqbzRqmXmIcGzLoLw4shAHBgyMpPKbj6D4lmCTceHFT4snLBtdMUFfcIs8BV2rbPVOchG2j2MZ85ovSgsDZkaldPBYFmAjAuAs/LRIYUY6jdz3YkwKW3+DoeIzdLsVyc4MwNrBYeAK79Y6DA2cIQwvXNytcXG7QESrBxPmzDM8eNli9sJCvLBRrDaEzwtnRLdkW77I+EmNlaldTw+v2qcWylERfSnBZ1OK25n9zCBjBMdOwSVkhJZjvVELWcV3Eo1gA1Jq6DuiIIl8gznK1FaWB6xuIWc+RDd83UeY1VsscTc3kr6XAGeFc0SFPgfWqRJoQBPe/wgn53f+RcYB9qJTQWIPjmAKUCN4IiOhoFSDd/4hAOsoUxBFNPYrSIQjIYha1H1imPq8GxcnANq4VZnUFfjWwHA2zuY2DQw487BCGDaJQk4YEwSCPUgbf+VStWPAjF5NZjHgcwCFoJ6+VxLwDx7TQVg2avIHeuihyF5/+5iV+/hff4je/ucLVyw20pkQcmFhMPSwmAcahKwMwA9eWIZS+R/+sLrCN8KyuCB51dGy48L8JLbnGBF4yzU5AqXzWkqKlMoNp5z7xzGXB4DCvPZP3aVZK4paebT+gHsST4ZKvNBtMS/cODuXB5j3QwTM1RJ4Fz9ZwMItw/84x5hMfptb0EJpJVVtS2rbjSRqcuhM6hQlFecwE8yJ9MZiIZxKXSefvwCq1GoR+/F6qOJgoJhzntVKKHJV458+SYRJYs3EgAwepZ+mTxEwkEyy39Bi3Dp5d5/jLjx/jrz95jOUul+Q9fcGOwXOr4VoGosBTTRc6mwmHS6VVGHGonmcL3E7zTHQ5WV4hTSrUZYeDSYB3707x5kmEo4kN31Jpe64xutOpR+Hia6ifaXr9jM5EONeLKR7p/RBDpoHVM0T5teVephKG97IEoZnSJ2g2BToz9c4UNAF1XrG5UMk1Jmze7vh3ic2uwmZbY7NpRPszm9pYzDjEkFBXDXfk/cF0fFF32MlrlNKU4ppQb6waQXSBt52BVrewzTpcrQtsd+o5ScjO5yQHARp6h65jM4E7TgiVec3UfSJDIKntaJng5vU05P6imkZ5lwHfcxDSL9R12CU5Lpc7XO1y2GMHB7cnGC1GiMehNB+YcN4lW1kXURzLOhHXN1/H92Tt7JKd3CNKhWMr4PzlYwHRZ2cLnNw6lp0KhNJ8jnP9U8cxsm7h/bM/QltYA3B+/X/XGM5wqMBQgaECQwWGCryqwACch8UwVGCowFCBoQJDBV7/Chz/8w8m58ptqytlgLhJa6y3JTZblehVCgYFHgksCI8JGwg80OaIgxbzsYVRZCD0TfhMazJVSQ0GHcTiDOX2dB0Pz1N89s0G1xuCL8hr2roBhylQpjjNFn6gYTJ2lMs58iWtKICTrlsCoLJBmTfYZhmMuMLtD3xERyVsv8LBQQhoNa5XW4GDxycRXEdDmRW4fTrDbOIKJL+8WoovudUMXLws8eDLGptrD2Yd4fpZiSYzcOvwEMfzGcahL9DZYrq0h5AyTI3wqiNAbAUiUatBkMbhX7uEg7RypEWNTVZiQ5DGIYN1KwCIcIaOXP4Mq+s4So1ACE39hhcYmM49zBc+HEdDssuxusnQNcqpK7BeN1HT77ossbwpkKW1QC/mZAmO9xxxry9g7fq5cfJ+k2kk2o7tLhUtCHUQBIs8J36jziYDgTBBpAy3Ux5isWfs/5v/puaBqWhxyarBceq9WtiOjvnCRRQxrV1gPNYwHpnwPUNgIOGfqA2YBNY1OIGJ2WGMk1sLzOYxXGo3bEPAHX28hJCoCJ59vHxR49//h8/xn3/2JW5uctELMAEbeJYk2kehjdAxEbgWQtdCFNiIQxc+vboySE8BWfq5CZ0JmUW30SpPMJk96yjAsSz6tUwQqRQb4PC2TpNGjTiROXgvp/+3FY0Ggb4fhNKgoJ5CBkvKgEWVzpU0LhPiOuDqncDUyDNx62iK+3eOEAUW0DI5S4WKCdd1pFlBiE2wR7d2lmVYr9eiiXAdV55YPBcqSEQhIW5jlWJXIgv1P7nnec4cJkgVhgy0qwQGyuC9lgP6arQyta5P/LL+MuROgd6aa4UO4M7GJ19e4f/9L9/gwfmNAGDqawiaibVtnTsgSEQ11AJwG3E0o6XmxJJEtWErLzrXAqHuepUhSyq57zgw8IP7U5wdhvBNNjsamLpS3PD+4aVgc6vTFcznfUT1Bd3vPAYOzCOQVT5v1bjiHzZLCGLVQElCWjUYlK0W6oWYfFdubzYYFCTfpTnWuww7DjtN6PaukeXUauiSdte1BrOJjenYkYQz9SK80FwzGfU7bEzIoEGVxpZmDhs08h6aPCPzRsdqV+Nmy+eDumeZTGbjTRLjVj8gkMMZbQ6QJIjm/aS0KKK0kcR3K8oX/ps3KRsUvG85wJI6FzYo6Ku+Wqe43KawRw6O7s0wPZzApzvfId1vsU020oxgk4yNSQ5K5fsEvi/3L3ed0N0uuwdMS5z033yjgPPxyRxHx4fQOfyVSWkm2gn7qR7RT/D+rT9CWw7A+fX/VWM4w6ECQwWGCgwVGCrwXQUG4DyshqECQwWGCgwVGCrw+lfg+E++NzkneCIAYOaPCbu60ZBmNW6WO2x3uXhFJYkqW9OVbkGgs6tjOjYwn5iYxSYin8lCXTlpLVO2p3PAFRO5uumgbk18+3SHjz9/ifOLrcAQwhabqg6CN2GOTAB3GI8tzMYBxnEgGg++N9+XYCgn3OUQrV0GI2rw9o8CLO60cIMSs6kDPzBxvS5wcVXg6DhEHGso0gwnRyMcLnxUeYqb5RJpWaDuDKyWwNdf1NjeBPCNCZ59s8P6ZY7DyQjHixkOZ1OMw1AGbzHlTDUBB6zJtnzZim8IcCRoJrTjMLk0VcoFuliTssYqL7Gl95ceVioqbFspKHp7LZeaDBZj8rZt4XgGpgsP83koyWGmBrNdQU0v6kqTpHMYxkBr4vLlDtdXibiblSaAQ8oINoU/78OrAh2ZUhUQbJsYjX1EsSeQjx5pHj890RK8JLTrfckyj0wFYNU6+P8DZ/lvBfTUsEh14/B9LFvHZOzC86ilqDCZmohHOhybHmOCJ0LeRpQIhHKa0WE0dXH3/hHu3DuSwZFMJovFhZHN2oKhjbBamvjkVy/wb//tb/Dpp09gGvTCmqIyIHAOfKaFDXgcXGfxb13S97MRk/N+D50VZKbugDiWCWCeNwGrgFhCc/qKqZIQkKlqyutL2EmoyWQ0mzIZNS89sG14kei4FcWAL+oTAZocpti7npnkJcimnzwkSDZa2CgxCR2cHc9wcjBG4FGlorzMdOgS1rmuC5vDEJn2pss4L2QtU5VBTQFZKteRaBRMS/4W/UTDRKwhGhN2kGQIY39uBOCsA9PSBPC8bkw3N0WFtlTeZ/EvGxysp+ArncM8X67l1vTx+KLAL379BB9/9gybtEA89gVq+hzc1zJNXrBPglanVoPQWBfoTB+waWuiUqG/m80YJonXmxTbbYkyrXE89fCDdxd449YYoaPD6BpJ+1JvQeBM2G7SE+2Ycuz8eTrImaDnUEbfod5Cl/UpF1eGJyqtB8E7E+GsGc9rr6znfcjhhbyHpTEl66PFlsB5myPJmFRuwPJomiUNgCSpsbrZwXFazKceIt+SIX2iImk7pGWDXV71LmbVGCBwlh0BnSbO5qTssEorrHYt0pL3q3hApKHjmhpCV0PgUnFDBQfk/KjxiAKV5uYClWYTX487Vui7Twvk/aBXAmeVlFbHXHc6lkmBawLn2MbJ/QXmJzM4cs+xYHyNnahcCJy5G4aJeq4n3/cF3qfcYsHj8zzZ+bFabfDo4WPkeYrFwQzT+UwamrwvmPoXFVDTwmkWApwxKDVe/980hjMcKjBUYKjAUIGhAr9TgQE4D8thqMBQgaECQwWGCrz+FTj+4/en54RN/CDB0A0bbWcKvORgLG4fJ3jpZ8nBNFqBetNJKMP9Qp9DAVsEbqfSd4YuzmMOhNNMTUE31xcoUzaGKDU+f3CNX3/xXLQWhMgcbGXzvQX7tXA9TYBzFDmSxmOyjzoPKghINghhZIBelsAMC9x538WtNy0EcQPfbTGdBFhtga8frDGd25gvmOBMJd18MAth6Q2S3Q7LbYq8oZbAw4NvSlw91+AgQnJRo1gCsTvCOBwhDgIBlD51BpKW1AVSEUpxeBlBIpORhJCEtgTiVGxsdonUb53kWHEbfk4oSd8sBPRQHxGEjgBAAj6FnzskRU6XBcKIKUMbuy2T0xWi0JB0Z10S1DPB6iDZVbi5SmVgIF3ChFeSWN2LB/phgARCoohggpfDz5iYdAwsDsZYHEwkdXh5tcLV1Qp5ztfncEEFsCTh3qebfxc4753BhFKi4Oidy3tALaDUBBybyhAbUUyo2MJyGnh+gzDoEPNzFq9BrUBu3Qikni1cvPHmEe7cPUEcewBqGJqFwFtAxyH+9peX+Df/5hf45JNHUnfPs+B7Jhxbk2vENRp6Dnymo40OFhqEDpsjAQ5nMUaxL4oB6iN4+dgooDJD/ML0RPfQXjQUHBypOKVcB3qfmQYXHYNuCESWgZINv49pUgZK1WA3XgempuWTMlRPfRDYEtzR6cxGhm/pCBwdp4cTnB5MBDazeWNZfYKcAzttDlf0YHKAIkGuJJRrlcYW9Q3XILUZtcDoqqzl+KjhIIYksJbUKmGrzuGPrTROCA/3DQU+8uiELrIcNaE413fFr2swbTaSbIGy9F1TGQOd2xICrDMDn369xH/+xZd4/PwKQWxjNAoQ8HhBh3GDsspQNbnUbRSP4NgOanFKlyjKXF6PdeY5WpYrz6DNagdLq3F2GODO8Ui83ITO9JiIT1oaBhzmx+tB3Y2CxzxeKkiojgh7jQrXKF3w9I+L01muH4eHqmsr6eZ+8KHc2yXT6mw+EKoS3FKlwd0LBXY5FSrUYtCtbSMI6Bjn+bS4uljLPTadeKK/kEYSX6NssGEyOqWTuROIywaAyWGFMLBOGlyucuzyFiWd2b2DnTsHLLOT5olvA7yE/BzXKrUXs3GE0NNlnYvdWtaqGtDKHRwcTEjwLJ9jc1G1g6RRltctbra5OJy9iYtb9xdYnM7gBuq5RNVJlqeyE4JKDTYF+Mxj7VVamc7ySsC9Hway3i+vrvHg20eyrk5OjxCNInkd7tzgvzkgtSpLdLsI3zv7Y+iNNyg1Xv/fNYYzHCowVGCowFCBoQKvKjAA52ExDBUYKjBUYKjAUIHXvwLHf/ju5JzpSII0pRAw1NbuilBXQ14w6dcDN9ATq4mfdTr1Efp0vZaw9Bqj0MIsdhE4pviYPdeCy6Rp4MMV36yFujWwTjt8+2yNj371AF8/vJD3IvRxbUMGu3Hru+fpCAMFELlVnM5dgml+H2mZuGTLBgkdzn6Os7dM3H8vxHhKX2suKoYsN/Hbr6/gBhqOTix4XgPXbjAbe5hErqQ5L6432BXEUAGePi3x5EGONnHhNiHanYZy08K1fExGE4zDSKAz4SkBqQwMZDKXLlYZXqagY5qW4pBOUqWpSLJcBoUx2ci/06IRNzYTvUyBM0nIoXuEtqKiMOi5LUU/IKCwA7abHG3dII44vJBeXfqkqZXQkaUN8pTDG6mnoOJB6R4I7gjSmF5te42CYCYeKPUKTKqbTC26GI99GJYmIHW7oY+a/mXC5h44t0xNKyUDf050GtIgUEME1edJpeUd5esciMeApKYzTdoJ3GZqmwlm3WwRxzoODx1x3nImI4fzMQXL1+J1j0Y2Ts8muHV2KOCdgNQ0fDR1hK++TPGf/tO3+Ou//hZXVztZH7ZDxzHhnYJu1AxwECVVGiaTlaaGaay8ztRthL4Dz3PhUE1Bl7EkrAlq+fOqsSHtD8LCisPslBJDuakJ2PmHcJMebaZ9GXVlTenMVfUSmMl1IalhDnpTruD9oE2B020DS1cwkTqN08OpQFVT5/DCTob3MY3ORCuBr0XYLB+2HCOBuAwo5NUQNYhKOPNzPF5CaMJpHptAP+oM9toTajPqWqk2hFIyTa3OiSCYX2MCmYCRrymu914/wXVPSC9aDc1G3np49CLFX/7yt3hwfgHDtWE5NihX1lpN6mzZ1BVzCGOHKAjhu/QIU21CcEvNRIW8LOU8DDa+WDtqPeoCrtVgMfZwshhhxvXQEbRzRwGPs5RdALwvmeLmNWAjgUA0cB1xFjPVS50G34sf/CNzNOXcFXxmx0SuLxPuMvyRdw6vVyuNpG2SiqO9qNr+uchkuGouMFUfR540fK4ut/IM4LpkY4rB/L2ig/d/Kvc/d3+ohHzFQYR5h3VaI8mZhmZDinVV95etM8nMdLMhwJn3Cz9P0OtYFqajELFvwKfCQ7pArKnSBXWagbxqxBlNR7SY2fls4BrhAMyS6o4MN0mJcObh7tuHOLw1F586E8kCnItU1kwUhdIMkOZMuddjKOBssZnhufJsvrlZiVKDuwVu3zmC47FJ0cHk/13gUErPFfDfbkMZGjgA59f/F43hDIcKDBUYKjBUYKjA71ZgAM7DehgqMFRgqMBQgaECr38Fjv/4vdl5zuF2RS6AkinZsiawIpwwwZlc3JqtdBvK0etx4FxowzSZts1lqNl84uL2EWGQI0lSJjSj0EUYBfA9D4bpCABJSuDZRYJf/f1D/P1vn+NqpQaQcRgWoY1PcOgY8F3qOdS/6YqWBGav/SBMIcTLygyak+DgTMN7H05weMzhY1vMZhGazsHXD65QdyWOTz3MZhbqeodJZOP0cIymqfDyao112kIzQlxclPj2yy02lwZm7hxmruPy6Qpa42A6WmA6ouLAEahJny4BFeGUqBLoShUAp7bzb7a7Xq9Rq235ZY20YFq8wDarkBUE1dRIqAFvNgeBiYrCgGYRRLXiPCWg5FC7NCkklUn4zr85NLGtdTRVJwPruo6jF2nLJYxnIpN6AKXPENd024BXcO/x3cM2DuSTBLKjw/NVnenwzjOeD1+7E4UHgeE+4s5roIYIKuD86t901XIFaaopwVQ6mwQdX6BP/XIAWc9pEUQ2jo8DHCxsGSJo2w20rhCYFoWOrK/ZPMR8EcsacuwAde3h+fMS//4/foWf/fwbLG8qeUuyQh47PcFqCB9T+AbGsYfYs0GkzIF883EgzQZfvLf02NKPrTQOsvb7gXIKyJHRqrQswW2eF5L85R8mowlm5boX9Pim4rWlp5xubtMm+FfwVgFm1r5P5zf0DpdCO9lQYK04GNCzgFHg4GAWYxw4vJLibiZAJXC2LUuAs8GUMf3MVGr0A+0q2YHA81fudKMH2yrNrgbHMa2a5ZnoDwQ69w5uGVzIoXmEvlWllCn9dRMVREkQXArA5M9Qv8LErwy5E08wAamBRvNxuanwd58/wKMXVyigi49YvOKNhiigvsUVvzpdvhzq57m+eMiZnhW9h6RpOXyTLum9wAUoixxVkSL06FUf42gawTN4DxQCnflB4Mz0ttTK4WBINh90AbKebQtw5kELcJahgUwC9x/UWrBGfQNBedm560Ml09lQYsKZuxYIjgluqR2i1kbpZ1pJo3M3BpstMrR0tRVXM9UW/H4+4wiWqwbiaOZH2eoCr3dphc2uRla2KmEtqev+easBjqFJ+j0ODBlGaFsi2RboaxkGprGPkW/K99hMbbMR0XucCa/ZnxLvOJso/TokZOczIq0InHNcbzP4Uxf33jnC8dmBAOeKTYCaw2MzWT9+4MuwStXMqKTWbBQIcOZatiz5Gh3O3z54Kuvs1tmBpM65dv3Qh8kdIqZ6jiGJ8f6tP4HeuEPC+fX/XWM4w6ECQwWGCgwVGCrwqgIDcB4Ww1CBoQJDBYYKDBV4/Stw/C9+7/ScsIwwitvzCZMkjVdy4BRhM4EZBFbsk7MCpQQSdQJbCG4WUxdv3xnh7lGAaUg9gIY49DAeRQiDQJKZ0A1J1F2tUjy73OGTz1/i737zAjfbQoArYTPBYEjwzDQcwbMAFmZWFeTgexmWDd2yUbc5Kqzhxw3e+3CKO2+6aLEWL7Fuejh/scFyvcV04eD4JESW7jAKDdy/PZGk8OWSwLlCiwCrVYdvv0zw8mmDkeXDbTWsnmeoEhOOESLwAnHSUhNAeLbXMTAJySFnotYggKypKeB/V2pwF4FxXmC9TbHcJOJ9ZRqZW+oJmwh9FBTsR/vpOhzfgukQgDEAyyGJTP8y1UwlgEonMn3zy+PSAAAgAElEQVRLuCVJXKZnQSdvD50FctI7zLQmARnfR6kHeuSrAL6aMQbHNTGburBtJtsJtCED0PKMKdIWXQ8blU6jTzWLg0D9/D75THjN4C2HNHJgGwc9MoFLgLd/XzUcjbCS+gMDZ2ch3nlnhKNDDm9LoSOH7xMGU8FhIx55iOMJPHeOq6sWH/3yMX725w/x9bcbBUG5HsBBljKrTjzgPtdeYGMSeRgFHgLbEvBM0GzprSSKqUfhNSUoU6lkUxQYDf9HIElgX3WSJlduZ6Ui4XlQH8DdAGwy8LorENmIL9njME36y2UwndIeEB5q3DnA4YM5AWkpw+qCMJBhiFpXiZf3cDaSlDOPkf5pl8cmSpROXtPiUDZxf+/F3NRidNist5IEjqIIjqP8zgL/elWOqFRkHRB2Z9hut3IfuY6j4DkbOYTLVYG64jBPHruCmgJeueh4wvIZNeBun6JWSXoDNWyskgYPzq/x+OUSq6xCIVCWQJ0g3pHGQF4komigX9q23V5HEUjjJs2yPmFMyN+IF3u3TbBLqP1oEXrA7aMYt4+miBxWlHqMEm1TSh7dcS0ZZkoQul+rtmHCMS1JyEsdZDeCyvzLH6pTOihNStPBdlw5f+74IFyn55n1pqaEnxO9itx7dGNzpKYh52fwFZsKdU1tTiE6neUmQ5IzOc+0MlepgaYzkXEoYN5imXDng9JryD0tZe8d7KLGUGubfNm3NYxCNvFUk6JteZ0aBL6D2ShA7JrwTAJ2upzpsu6QlZU0urJKNbfYkOIzggoPXTfFHs/PU6fxcrWC4es4feMQx7eP4YUeqrqUBgWBc4tGEuMcgsm1Ja+m8zlBl33d30emrJckyXB+/lzg/mw+lfsqjENMphNpfHEnA5UcRj7Bh3f++ZBwfv1/zxjOcKjAUIGhAkMFhgr8gwoMwHlYEEMFhgoMFRgqMFTg9a/A8Z9+eHROmENoQDDJ4WgKnHYomMKtCZ07lcolOJFt2UrJIMCZEK4jwDNweuDjvbsxbi9cxNRi+BxoFSCOAniuK1Cvalts8wrLXYW/++Il/svHj/H8MlWwh85n20Domog8W4bFUc3BRJzaKa4SlgRnPI6qJQjZwQs7fPjDBd75IASMLZzAguWEuF5W+ObBJRyvwZtvMZmXIHI13Lk1ge/Z2KapDMtKcx1JauLJwwpPvy0xDyPEtoGXj7Z48ahEkxmYjSIcHkwxHoVwCbY4vI3gpYe7BMyEy/zgAEH6iKkH4L+ZaOXgLkLnXcbUM2urZuCJhIKWC9oV+G/WlWlnDgDr9QgtE7LUWojqQXmBRZ0hCgjCM7kYArTaTgE0pjKZcFawV4Fnpie/+6McsryGjm0gjh3RhaihcwRwFbKEoJvv3Q8N7D3OHGD2anBg7ysm7CVwptLCYtqYBBgqid7LOPqBeVwzTA4zYdmKauPw0MbZbRtnZwGmY0sGCrquBt834fsElR6y1MFXXyf46Jfn+O1XN0hSqiA6GF3/fhZT1x08W8codAQ2M/k5DnyE1DtQd4FagLQp3nAblmGLOoF18AIHlm2wJyL1kuR62aCR8yc4pkqDiE41PFhLajaYYOcAQNaaWgEOUuPfdNvmRSYATjQUVBzUdAczXe0K7CXoNjQC/VKUCYtpIGDRMYGQ6gHC5f4eI+Tm9/O1dCaSeQHEsa2pIW51A9el89sVSMomRCmu3VoaC0wxM2XKe5xwlWlmSeiLt1rEEqI1ybNMlgjd4Uw6F2UhtXAdT0A817msP2ka9HViilezsCs6PL1Y4+Hza1ztStRsgrDqfHYUBXSuDYtDRHV44ml21HFWTIknyAicuYvCILDXBOYT9HIN8pnEFHbs8TkT4mhGjYQJvSvRNYU0kBQQZWrdlrUhXnRpSqh7R3H635l+2d970mRjo4U+aN4zr6C0euZouq4++iGLfAYR3IKgWbfBTHGV0d2eoK5LcD9BUpRYJyWSAioB3tG3zUYTpE6bgs9BBYLppBelSZ863yevRadhaPBMDZ6tSWo/DNhQYIKZ17wST/nBNMIkcBDY3H1hCcTnbgk2nDgskOCZah8OWOS9bRgWNAJnqokaYJsVuN5toAcmju4c4uD0EG7gomr4DMsEoFOtwTXIIZh0ifOeYZNQGih1CcdlQ5F6kFrW1/XVtSTj4zhEEIYI4whB5MtzrSxzpMkOZjHF9+/+1zBaf0g4v/6/awxnOFRgqMBQgaECQwVeVWAAzsNiGCowVGCowFCBoQKvfwWO/+jdw3OepmDJHuYqn61SazCFm/UDsgpJOitNAEEYoY76yU5UBrPIxvv3Ytw7dMHd85FvYTIKMJvEiKIexAEyqGqXd/jtg2t89MkTfP3gBtukkpSqa1HZQSWHhUAGDlLdwSShcp0K5CtrVJLYLWBZBSYTHT/+ySHe/8EYsFOYngbHj7FNNPzqk2eo2y0++NCF71WiLjiYhphMRqg6lXJebgo0jYeXL4AHXybwTRdT38P2ssKjLzZIlw0OpiOcHh8IPLctU7yw9NIqCEWVBlUBBPQtcoHM1JQUkvbLMibIa1Fq7LIKad4KwOe2d/EES2KU0InQuUNNSCwRTcUCqbZAZ0DXzF6PwNGKhHBMVCovr2zFF3ezSjwTXhOMCbzqY8g8Vn6o66fYG0ExE+QEv/QEyywyQnQqQujP7am4cjerhDNTtypRzH8rv7ZhdDAFPnfyfRwEqfy3qjmgFAwKZktqVNMlLcrUqGl1mC9M3HtjgrNbMSYjHXFsIA4Jm3VsNzUePcrwm882+O1XK6w3hYKoeyDnUGdgwBaQqX5uHHqIfQeBa8MlqG3pliZctyThWZWdDGPcUiXgWTg5nmA8DmDabGo0Sr0gkFOWOrq6Ut5ZXjGT4JYwloMamR7vdSW6LkPgqElpW3q1OVRPDZUTaN1y4JuDgFCag+K4hluCcyacDUxGLly7g2tC9C3UQewHvIm/vAem4lKWxK6SEKs1wJorxzNhI0F3kVOFQTe4IQlp23UEVouTmhqdPJO/BatyHdc1ijyXheG6BNcKKPI1CNL5N+G26J574LxP0jeaibQCXtxs8fhiiSUbAiYd2T4a+ta3O65YSSEz3a20H3vYrJznkipu6ZhWQxv5bykgCM8b7LZ0mdeYhDZODyIczDwETgfbqEVBIvoRhzVg2r9DWxGoq4S+NE263gOv81Iw6azUGfs1yuvB2ghk5gBB0Yco3/NeV8I1TU0Nbwt1T7JDoaFIUpRZqtaOriOvOwHLaaUhLYFMmkwd8pIAuEXGRl7L+3TvClepcvFKE2h3nfiY+TykRoPrw7F0GbjHpHhV55KoDn0bc3E42wgcNmuoEyEQZg0NdBxuyiZfmorqghBf9kOYCjpzh8UqyXC52QCegYPbB1icHMLmYL9+mGPVUg1CRYwGi6l4OsSpLDF1ZFkqYJnAmc8ZDsPkDo/VciXpZ+pw5gcLBFEI0zakqcMk/W63hZlP8YN7fzYA59f/94zhDIcKDBUYKjBUYKjAP6jAAJyHBTFUYKjAUIGhAkMFXv8KHP/T+0fnhE0CnZmm5DAqDsOrGrSajjQvsd4y5dahpB9YbVZXvt5eq6C8vh0mgY77JwEWcQffqDAf+Tg6GOPkcIb5fCwwiBCJqb680vDiMsenn7/ELz95gmcv1jLEzvepY1AQ1HUd2AQclisDBy+u1ri62QoIJ56xTGAyAt64Y+KnPz3F2x/MADeD7nXwoxhZYeKvf/EY2+1L/PCHFm6d2jC1VmDf4cECpqvjYnmNy5sdDD3Ebm3hy8+vcX2RYRpMMfVmuHy4RHJVYhrNMBqNEYY+XKYIxa1rCZhiwlVtyVfAl/CZmhLC8TTNZZAgh42lOT2t1BrUMlBwl5YoqMpguLHrHbICipkYxasUKx3AhO1MixIiMQXdaWpwHZOHBM+Sy+3TyQoof+fAVelJ/rz6nFxvwmfmPglEmUzWtVfeWl5d+m8JtjSNA+kIkQmVFXBWX2NitM9c9/BaJySjk1j800xa01nLY+/XE53VhJ8Cu2ha5jC1UulH6g623eH27QAffrjAG3en4jNmyvibr1/io4+e48uvUgF2hM2E27aphqmxsSEDAgNHXOACnjlIkNoXpuHrSrnHPR9BEMGyfDx/scbnnz3GzXWCO7cW+IMfv4H7947geoakOgnRdA6T00wBw02ZyesQ7NOLm0r6n45llcDnufJnchlklwug8zwbcawc5o7FtWfKcD8m1nl/EW5yJTNZPgptjCIOpSRorGDJ+Vkw6fXu/eWqMUQWq8DpvnlAECzSDg7LE780Hblq8B2T8fxvgmaVkFYgl2liwmQuDZUopsaCyhrld+a65h8OFCWU5evyc3xNGVRIl7FcW4L1FkWnISlbXO8IL1NktQ7XH2E6niNwOeyRw+cS5Hkq6ozNZov1ai0AmxeUdRSwTHUFAbqsTeUx57rO0wrLZYLVqpBjjgMNtw5dnB2GmI9sSbazHda2VGGowYimQV2IKU0D1lztJGCimLoZKm947Kppw/XKRgGPgXCZQLwuKwHyTDzTjR0EgdSRxyjNBtkZQkVEBa2uxGcO3UTVGShaA1ljIKl1XG9yXN2oYZzUErEjo3YXqJoSfvOcxRlNKM57jGuc/mZTwzjyMI64o0KH5TC9Tu1NDsfqEPm2uKO5XuhNd2w2CtjMAAzLgh+HsBxLnkXr7VbqzuPlwMbxaCKajWdX13j04iUKvcXi7ACHZ8dwfU/WsvibDdW04i4JNjscVyX0+SdJt6LH4OdKJuSLQhLr19c3kpYfT8c4u30mwJnPKt3k/9lgCjqDnk/wg7t/BnNIOL/+v2kMZzhUYKjAUIGhAkMFfqcCA3AelsNQgaECQwWGCgwVeP0rcPze1DknrFIj30iflDJDJZwJgAiIORiMQ9WIdPZOWtIv5UEVFKp1iF0dtxYODicmRi4wDixMIgeLaYiDxRiepwad0WeqWx6SDPjq22v8zccP8Pj8Wm21Z1LPd8SXzCQkt4LfrDLs0hbbhECP6g/FU6lHoNf1cG7in/6zW/jRPzmAPSrRWgW8KEAHD7/6u0e4uHiGe3ct3L8/gq61qIsKJyczxCMHm3SL1WaHtnWwXgGff7bEZ78uEDkLvP/GEfKbDVbPt3B0D3EwwigaCaxhuo+uVwIjel8lkSnDDFsB0AKauc2+qGSIGHUahPfbtECS8jwaldSmv7VRTmMmPjkwTICzpM0JlDkAsIdlBP1MLco12Htoex8HrwNhVj/0bT/4jg0EJo7lqkoqUykFFHyWXfACt3rW1sMuHRYHfZkqucyaSQ5z72/uofUeaf/u30w8y7A8eav9kDkCZ0JKAmd+nedAcKtAdFUSFKrUNTUax8c+3nt3isnIwPJ6hxfnCR4/KXB93adN2YywdbhMNjsafI9DJi2BzTxugmbX4sBJC5acmFK/0Bns+RGSpMKDh1d49PAaWVLgZBHhg3dO8M6bJzJwstWYWC+QMbXKAX8dmxR0U6uhfQXTq9SmVI3UhOuWjlsZKqhRrWEKbGYalYPsTGowCBI5sE0SyfREK4sw4Sc1JEz0x4ElCWetzYGmgkmfN4cFSpqUKf8+5KzvncuVAE+Bw30il8fjyEA+T8HM3xkeKU0GSV/3QwN58aH3AFWBZX4PwTT/EEwSKvOPJO/pBeearfn5vsFB4Mo1Ch1p1cnwuec3WxStjtF4IcfS1a0oPei39oLecc0mRF4K0Ob9wnQz75f1Zof1ZiPwnuoSgmim7NOUafQcmx29wjWaqsY41AU6H03p6qYihfoT6k04lFFpRNid4fricfM+kzrxfHq3Oe+jvc6ZMNm2mFpWNSIkZ335/gTSfD21dnuHtQznI/ytJW3P5kQDU2DzNmtwvSlxvVXqjIJqENVbUmtmD8T7xowaPqqUHvwamzdcu0w389w4SJO7PfgKHHiqaY3cA9QW0ffNK8b0N5tLJnUxlg1NGgxMJdvQ+6YIz42Jfd6z1K/wGXR+eY3z62uUhNvHM0wPF5Jwpk6lqAuBxHT2i75H0+S1mWhm0ylNd7LuvcCXZxYbbdQJPXv6UpQyxycL3Do7UcC547ObXvhCfPpmNcOP3vhvYXbBoNR4/X/XGM5wqMBQgaECQwWGCryqwACch8UwVGCowFCBoQJDBV7/Chy/PdLPBWIQTHGrvDiEFRjh7nKleCU41FDS+cmt9H2CVn5Z6N2jBC50z44DE4cTG/PIRGB1iH0dR/MAJ0dTxLEv4AIGt/cHqBsdz85X+PSzJ/jqwQWSXKVCZ7MYk/FI0nRXyzXOX95gsyGQamSYIeGP+H09XRy4tgX8/k+O8dM/OkK4qNHZOTxxnbr45ttnePTkGQIOC3xrJn5gbn0/PRphMQ9Q1hzwlSLJaqzWLR58W+AXf0ngN8aPvneMQG+xfL5EuirhmQFCN4LneJK8JmgiwImiWAZpqeSj8voSlBM6l0w0E0DnBNAFtrtcks0EznRkM9lLzkfwLMCZKVKpt4LNBFFKjdHjRklEsuwKOJM1is6XygAVnhRgxR+gxYF/qEYQ4CzfoxLOfci5B1/Kx0rlBJPAoskwdfHtWpZKW/L19m7Z/QA5SU738EreZ++Y5rH3g+pUylmBZUJKdQS9rqBV6hZCtld6XR3wfBOnJz4Cj9qLFMm2QZpwoCHzwUzAK+2K4+oCgm1Lub+VLoPJ0E6G8VF7wjQ668FjtR0PrhtgtU7wzTcXePZkLc2Hw4mPt+4e4K17x5jPYwnwE4QSODPlaht8bWpHeuDctNjkBbKylISyaemiC2Dy27JM+T56hFlDMWuz3lJ7/remUt/0H0tClvCwloRuFFgIHF15ietSrgM94Wy8ME0vKfaG6d9O1Bc8Rk1jcpmNHAWyeW2ZqA58ql9suY+ZniVA36s/eK0chwDTlXVFzziBrzi+e+DMBK4AzB6Mi26jqmR9lwX9z1xfvSqFz4pWwy6vcLFK8Px6i7I1EEVTWExPNzUMyxQoyaFz3LkgaWAm8lkDeobzAtskwXa7w2a3E3C5T8Pz68kuk0YNh+xtEjZ0CtmtMIstHM99zEcOPItqn4o5aZXM7++LkgNQ6eNu9r5zBZ3ZbRGFhQx35IBAXud+iCLvu95nz+Sx3IuS0FfpfsL8hhqSV59nEp5DUTtsM2C1K+Vjk7bSoOhnLr6Czby2XC+ss9xG4mRXnnBR0nCIqsvkviODVLmeeY/ymHjvs7HCe8BzVHOIj1U6nbkQCINdz1ONAzaULA7EVJoSGRQp14S6EKo2MlysVrgi5Dd1BLMx4vkEjq8Sy0WVi3eZa5yQnoB9PxyTz4o0TSUhHkSBPJeo7EiSHA8fPZedF3fvHePo+ABe6CsNUFMKbN5uV7DrBf7g7X8FC9EAnF//3zWGMxwqMFRgqMBQgaECA3Ae1sBQgaECQwWGCgwV+EdUgeMfHjvnkvZjwq4fXMct1AwH8k9b80ND0xpIiha7ohathjhle1DCtK8gnLYRoEb4czAx4aDCyAfuHMeiLTg6nMLxOHBNhy2wS8PqZoen59f49PMLPHi6huloOD4c4+BgLkPOCJwvrlYCmzarAsmuhu3YODjwMZmYAqY22xLvvj8T4Dw9bmF6BbzAElh3s1ziywcvsdzVuHNvjOmIguIdDmceDheE2jp2SYqX1yusNg1urh385V/kuLkw8P7bC9w5HWN7tcbTr19CLw3YnQNTd+H7oaS1CZ7CIOzVGoXAZUI5brnPCvU3ATnJVpoXSOlzzqjXoOuU3mdCGGpM1PAwcS+3CvATQims3JNjuSJ7c3a/SskI+fKdchrvB/rtU4z9W/dDF3sHMwGoaBnI/glJDVGEEDgrkN0ntwlxLaZr+8QrhxTSiSuDI/fwS8FwraNig/vlCYaZ4GUqnpoAJmJ7sN5bWPoZdXIuBKWSVqfWw1LnIpSW52PQf6xctjqY4jTEw2vqHGLHZDkhHzsi1FJY8Ah5qQ7pGgF04gDn56j50A14VFu4niRlHz64xPmTJdqyxsE4wN3TGc5O5ghDTwAp0608V+pXQs9VCXBeHQ490zrkTY2yrdFqjWgO2EwZxZG8n8BD8QGXAlQNzVDeXMMSqEnQl3At5LkMmWvbHI7ZYRw44uK1yQY75Zzm9wvEdh1RexQyiLBGmibS8PC8AIbpoBRtiRrsFniuDLUkVOZ9SuCvBljmkkZlecMgEC8zYS6du0yYEyQyhM1ULK85oTBT/ISMSnVRCZgu6B8XEK0rdzg0UcVcrxM8u1zhcpmjbLhuXPiODZsnZHCHBJtabGgYkt5mVQyN68+W9+D9wePjepFkcb+DgO/JezSnx5nAOS2Q8j7LKlgwcDh1pck18jX4Nq89oS3XBSPFfHaxoUONSS3POB43u2oE9YSmhLzUVPCYmHDmc4NFYm14/7IxRPUNwTNBMRsxBPt82tUcBthxKKCJNO9wvS5wvSqxydSukH1PThp5vY6GoJnaDOVR73cOyCBGQnH1DA19E9Oxi1Hsw7NN0bnkWS7ricDYccw+0a92JzANLUMG2WjhwEnfg03VBgG6rkuzgbsveJ+7tit1WW8TLLc7rNMMyyxBxZ0B4wjBZCwqjrptkGQJdLOD7ZoCjAmUuU6oF+GNT/c2nxlhpJ6HTKlvtykePn4h53f/rTPM5mM4TGeLe5pJ9SVWN9fwmiP89Hv/I2wtHoDzP6JfOoZTHSowVGCowFCBoQJDwnlYA0MFhgoMFRgqMFTg9a/A8Z9+eHAuW/ZtWwABPZscFiW+TRiiQSgyQpcW26zCNitRUgPRk0EZhkZIqWJ6AnAi38TB2MEsZMq5wjjQcet4glunc4zGkWzx5vApYuq6pM+4wtWyxKPzJR48eibJuPl8hng8liGFVFFkaYnlzZbYDovFDHHsomkzbHc3qJscJ3divP3BFPNTwPJzeK4mUI2w6bOvXuKzry8wXRi4fctG6DBR2mA2iTCOI9kC/uLqBqtthc3Wx8e/TPHlFznGUYwf/94ZPKPEgy+eIL/uYNYhTN0Tn7ICrwoCE/4RmpExcXAWvcSEgMrTqxKMHMLHNLMMnKsID1XKuWSSnJ/v0+MK/CsgJa9OKNV7e79LWO6/TmBF6KQSk+J+7VPKwm17Zy0Tqfs/BESElvxDGCvA2VIJXeWWVdFQSUzzv0UhQF0Br3OvE+gTuir1TDjHGmjgy6rkNdeC8oKr4W/9axn9cMQ+8dtLIgR8s3GhGh1KGsJYsJy7TBzsJEHtmNRO0O+tEs08PgXIVZKY+W/WgDqLMPDle/qDFlBGuMkBdE+fLHH+dI3I8XAYuxi7BmajQJKl6W6H7XorQ/fQcpXy2DqYvEVsE6bnIpqPMT+eYzIfIwgc0Q7weCVNTf0Ek8gCjVWqWdy84mPWZF3s0hTrzRbb3QZ1lSEKTBwtxjLs0Oa57ME/8ahJrzB94VSvMF1M9QL9EFwbBuq6k5Q+YZ/r+phNxgh9T6XWqTCx1L1NX3KySwXqEqoSjrM2dcX6qcGCLYftCULuk9my+0G5itXcQ2ok6Kvmeu/QcTidbiKvWlzcbPDgyUtcrXK0cKHrtiTMHYcxfKDmkuWzhheZyWYqNfJC0tcqwK9Ls4ZpYmlG9GuWyV/R1GQq4bwrGiQFPcBqqCOHQk5DDYdTC4uJi8hjg6GG1inFBO8r3ptshIibXuivLnoRUcBI2lrwuVpDcg0hcHqvC+FXec8rrYYa9sdm0S6j477EetchyTsZFsgdCup+VoMJCWL5M+I3Z0eo3xiyd6vzPbnuDL2TtLIvSiEHvmfCc0xZzwV3R2wSmbpJVcxe2cK/fceC73JYIBsy9CxrAnh5T/E5LnoRGTRp9mtR3cPUfNxstnh+dY2bNAM8G6PDOSYHC7hBID7mXbaF6RoIIk+2T7A5wduRwwn5PODQQK7peBTLeYo+aLPFs/OXcs3P7pxitpjCp/tI53VMsVpeY7teIzbP8F+99z/A7MIBOL/+v2sMZzhUYKjAUIGhAkMFXlVgAM7DYhgqMFRgqMBQgaECr38Fjv+nP3zrXIaNMWKqE0QwkVorSNgBZV4jTXIZdLdNCZwL5Ew5SwK3T+GS6PRqDVIxpu2mkY1bCxezAAjdDrORg6PDMWazEfzAh+u58FwOwnJhWI4MBVyuczx7cY2vv3mI5WoLP4xEg0DYRVhEQGsYHN7lCyCt6hxFuYNuVhjPLZzcc3F0x4AT5jCNWoDzaDTFt49X+OiTr9DqOe7eDXEwM9HVKaajAIcHc0kNXt7cYLkpsN44+OKzAr/62wRZZuInPz7E3VMHLx4s8eCzBMWK3mC397z2KpJefaEGa1HHoFKahDp0xwqUJ0Klb5cxRA4ka/l9BGDqZ/rRfD3QYxq0j0fy2/shYwRj+wGP380EpAqDQFQBYwHO/JtgjClMagEIwnvwRRDK1LFKdX63wHktFcxWwI2gVyAzQ6Li8FCKAvX17wC00nMwJaoULFw24npmqJUqDyWQ7lPadMDu1d9MiZoy1G4P3mSAHdmkpIkJ0hVMF2hes0IaPA5vox/ZJSQnIlSpbFaQ4I5AT3QarqvWiTiASfDV0ETRw1QNXrzY4sXzDSZ+gAVfr6kwJ6Cml5YD7ZYr5BnTx2oQJJUZmqWhZnTcNuGPQoznI8wXMQ4OpxjPRrB9U4Y5Vq0aRMeUs8r/KgWKXANpKnSS5t0ytZtn4h2mq3c+iTCJPHhUdIhbmIoMQa9oOq59TSCxDLdj+p3aB/qTOYSwVlCYNeS5R6GvXMBMSNOjrGkCc/cpZ6kVASWT6rVKtHPIHKPy3PGgzOxUeBDQsoFAHzAH1lEJohK/ssYJ420XadHi6YtrPHxygdWuguvFiEdTORZT54UFOsJW0YxoaAmsmVIuuGshlZ0K8rpFKfXe+6dVo4NudKXdYLp5y2dS2SIrqMrg1wHb6BB7JqaRg2lsCnRmsHp/PgT0vA9ESSFsWw1FVF5yup6lk9IP1FQxezaGmGBu6CWKi2UAACAASURBVH0WdzrhPt+TipJWmnApHe0ZFTq8Br3fXqZtfnePiBqf10J86nvgrNa3pO9N9cx0bGo0THHYM8Fsmb3mhk597pbIS2k8xAHVMLYMEeR655BMJsm5G0Gl4jW4vgPTNqVBwfOllmU/mFH2C9BFretY7TI8vbjE85slCjrx5xPE0wmcIEBRlUiKFLZnwQscWc+8BmycUM0hgyDTRO7xMI5l7VGJQuB8vVzKOj08PsDB0Rxu4Ei6OUk3uLm+loGCc/c+/sm7/z30dnA4v/6/agxnOFRgqMBQgaECQwW+q8AAnIfVMFRgqMBQgaECQwVe/woc/y9/9sG5AjDKYyDpSaZWmfDjALys7IFzhSQvJdFH+FzWPSjl90rKWQmEu44C6A4hBwge+Lh96GEaERS2mI19LGYjRHGAKCIMHmM8niKKxgKt6lbDZpfj53/+N/jol7+GYdpwXa+XSmgCnwl+mB6mg1Q2xxstLKeDG9U4ONNx910P4bhCXSUwdQsHh7ew3BX421//FtfrDU5PI5zd8lHmO4wjD2e3DsXJutlscL1KsVzqePSgw0cfZXj0KMe77zn48Q9mKNcWfvmzC1w+3mEcOpIQJYBhWlXm3XFQniR9VXpYDdLTJSHeNT1OZgqZQ8kMbsFnElrpJsTjKl4MxmR18Trz8wSTavgZB+2p68O0pwx362EZwRwBEJOXhIiEjPK3odK0e12KDGtsCckKVBJD5hZ+Jj9bVHTcEnzLwDICaw6O693dDEhSg6DU2wLF6HUWbkbvLd+vB6CvBqKJ49ZQaWmB14SsBJQ97BYlCxO7BGI8p0bAZl2p8xL3ca8aEJcwIa34CRRwjQIOxWMyVdWC14GgzRZdAFOhljQzqNCgEoPXgOfQMZmblyjyGpdXO9xc7zDyPEx1HV5Z4ygIEdkWSjq9NxsURS0NgJYnYFvi7E2bEmXHhgubB0AYGrh1+wh33rqL6dEUhktISchHTzPTyNWrxDYVDYSe1DmUTO2yGcHXaWtYMjjQxCR0EftWr9Vgvl81gfI8FUA8HsdwPeo1WnEpcz1wDVgEu6aF7W4n7uUoDCQty7VGUEyIy2utoKvakdCruQU48yJxpwMd68ppzO9pZXAgl6FpM8VtSqqZ4FppUrhGNZiOj13W4NHTCzx7cSMp5Hg8x9nZHYzCSFQRGodPWoY0HOR6V6rpwWtOCM7j5ofoPfoEslxbHqs0HBSk36QZtnkpiWpqPJJcKS+oL+Z6dnQNs8jELHYQuNRm8N6U8Yz9h0obS9Nk7yDvdLR0qYsmREnsO5hybnRTS2KZuzHaTnzX222BNOH79t57aQlIJl81CHgrS89E7RJQyfve1dx/jwzrFI0MHcy8bwHPNUWlQV/43sMutVMSELnP2ESJggCODApkN0QNLHRMU4Cz7FawOaDRFZ2GejB3knC2LEeeCTZ3Cbg+dNNCUtZ4dnGFb86fY1VmsEIfThTACXxRoOR1LjoNw9JFy6JS9C7iIJC1sdtt5aTDkEoNYMOhj9ut6GL4/tPFBEcnB3B8E7tkjdVqieXNjehqDsJ3BDhrtTcknF//3zWGMxwqMFRgqMBQgaECryowAOdhMQwVGCowVGCowFCB178Cx//6J3fOhY30cggZ8lbXktKVdCFhC+EOE3Y1B2ARWnIQnnKaKg8pwWY/9E7MrB0svUPoGLhzEuDuSYBZpGM+8TAZBwgCF6NRiNlsjtn8SJKQjhvg8mqFv/rFx/iLv/oVnr9YyeA1rx+WRqwr6dh+q72kh5myrCrZqu1GHe6/H+Inf3iMkzsO1uslnj25lmF8hucgq4HnFzvEIx1v3HWBNkPkuzg9XiAIPZRVieubHV5e1FheB/j44wp/+/FLjMYVfvoHpzgaz/DNr1/g6dc3sDQPgRujbTUkWSb1ImyX7fdlI85dwiHLMBB6gaQnCWcC30cYR/K9SZLKkLQko/e5QEa9AD2xkhQmAGYqWaWcCakJA3mJqBtRwFkBwj2EJoDfe5vF89ynl/dJaGVmVlvpBYL1oc6mYkJWNQ9ES9EnLlViWn04Ft3DfE2VuBVgJ8liHgeToapRQThs2bakKWWomqSq1Rrh+igrOoBLAZ9K1mxIMloSzr12RP1Twe/9kEJ5nT45TUctE87UaoDKBJp0GZxlstk0ZXig61ii03BtW6A/Gh1dQ+AM5GmB68s1rm624vV1DQtj08LUMHHgeogNC1pRoUpzSUILqmTd2VAwDTTa/8fem/XYlp/nfc+ahz3WdOrUmU9PZDfZLU6iKMuSg8SKFdixJQFJ7pLAuReQm3yHILnId8htAgcwhASGLNiWYJomRFKkSIpkk93s7lNnqFNVe1zzEDzPu6qbSr7B4Wpqo89Qtfda7/qv1aXf+/x/L1A0FcqmRO+0cOk7p+t6GmF6lOLWvWPcvn+KxeEcQRJwTBrarhZ8Y11kB+mo1egH5UqN9foK++0KkUePc4CDWYxJQjtxh66pDNgSqEtPEdgwuCExz+LSRcwEsmkjaiXcOTCRn8c6cl2y3rp3huGP+vO60Tnyz+SK5tDFwNdnmR7Hhh4KWXJAntQWtTzlVFzwPV0/RFF1uNqUuLje4/nlFqtthjBKcXb7DIcHhwjpAWcTgynxm3XEZgcdyWUlqEz1DDUj+31ux9oDWZYPa8PR84jD6Nj0KtsWed0p5ZyVjfzufAwwLd/WVGn0CB0XkQfEMUEu1yV3AdhATTYnlEXW/7dj6Xw+y3gf8FZuWqbB2RACys5BzWt2Uwc5ZYZn3QDGjTAbqGdzoBvuC65w6m2YQA4GlcjwpUOjhgl0NmXMOx54HaKAa9mguJllOBTVx2SSyFFu93stV/k0jXEwnwn+mmfcQDrTz2wW8JkmQQqHDIYDZHZ5LbgW6dL3BO2fr9b44NkzXBY5HDrEJymSKYcAdko40+nv+q4c3hx8Sjf4wWImCL7f79HS4Uzg3PVYrTZYbXZ6plHrcXx6hDv3byOMXVyvL3B5eYHdZqf78jh+E7/5uX8Kt01H4Pzq/6wxnuFYgbECYwXGCowVGIHzuAbGCowVGCswVmCswK9RBc6+cn9+bvpl0xcQHmtYHbfrKwlpCVMmeQmbGUIlwCIUtUSgDXmzAXemV7B0b4fA5QDBEI/OUjw8m+LurSlOjgiaF7h16wiHh0eIkxlcL1G6+K9/8HP85b//Pn7800+UokwjDynTfhxmJ5dtrxAwP4NAV8lHHiP/Luzw+PNT/P3fv4u7jyNst3t8/NEWH3+yRjQNcXh7iovLDVynwP17ISaxi9BzcTCf4PbtY6VqLy5XePosx243xw9/2OIv//Ic63WBL797D1999z7qXY5f/vQptlcV0vgAoZ+aVsShs9cGqzEtyu3q2j4PII4It+lvJqBz4AWeAN8+L7De7LClrqRkgtU82YKDqr8lLllgpqc1pFGQkYCQegurAeGgJcyHFCSVFMO2/eFCDBoLS28SIUq3ofcbtBnUaVDDMUBmvq9S1cNQMwH0QaOhxLVAJNeFuYStMdHB9TgojvCTwJDD2uz9eXg3ugTWwUC06TcI+JS2HYao6dwJ+OgHHqYLDtxdQI0D6KgdsPAmBzL2Umsw3czhahyYN5skeiXUDngh0PnYrva44vDJLa9vgV1WSQvBiiSOiwM/xOlkgluTKaaOD7dqEGhGoKuay7ndNCjbBnldSZvRokXZ1Rq0R+VGQG/4QYo7j8/w8HMPcXB6ACd00bqdBqax5jwXgu6SQ+w0lK7CdrPGZnWJptpjFrs4OZgofU9g2re1vLw2zM4GwIkqSqw9XFPX4D6BPkvGr4sEuPn1TBW7WnPmYTbtBl+EuEx883oxtcrBhEqry5/NZO5wHYeholRJCDbz+1i7wd+8zSq8uMpw/nKHpy82qFpgebDACT3s05ncwkzeRnEg17V0I1RqsAZVLVcwwbOGBQ7PFWtOMCnOde5rRwPTxWzwFGyINYTNdGFz5wWHc5pHnE0o+ZgHPQvXidQUciQPXupBU2Lw13zNfH++LPRMCE11CASb+dJTxmTscol7PBFBfFuvvLcF6h17HqkJQm8zhwwOfvVPa6udGXb/SjszDLr0XIPOLv3ngtXmKSdonk4SzKdUxPC5Z2uCzvNpkujF9c8GFxsSbEw0La9RNSSuHaWZCZmZ3pZX3PXMj181eLHe4KMXF1jVJZwkhMehg9NUIHmX7eAGQBDzPVs1BNjIYNKe51fkmb4u0QDKBpvNHvuM6owMYRzi9M4Jbp0dw/U7XK0ucHX9Upoh3/Ux9x7ha2/8l/BGpcav0Y8c46mOFRgrMFZgrMBYgU/H1IylGCswVmCswFiBsQJjBV7hCpzdS5xfAc4GQQg6CGJMV0CgQngIVNwCP0AuJh4tMWnpaCUnBXIG3YIMG72g2Z2jCJ9/tMTje0vcPTvA/fu38fDBfcznC2R5gydP1/jrH36Ib33nZ/jRT55gtcnl4Z0lPuaJizgwMBMlLoLQ/MCEjExyMp1I+FU2Oe6+HuHv/We3cedRiKLs8OxZh29/5wWCBPjil5fYZpYkPT6IcXqyAPfh0/P6+OEdTGcRLq9WePqCqeMJfvZ+g7/4t8/wkx+XePTgDP/wH7yGu6dTPPngCd7/0TlQp5gmS8Qph6PxGEopDqS+JqSXN1gIfhgYWKOoSlSEbUwfVq0cvnsNYeT324v1vuGJBgY/Syv/6jq0QYFDYnP4N4OvGkymoYEG/wnDLd1s8Np3PAQuE9i8xkLO5pIlbPbpeSVcNtgs7/CNR3hQaKihMMBvgcMBgMuooqFkpgv51Fc8gHPCSkJEpsHNi2zJaibQeZ437miluNXsMLh3w8557jy3OHKRxkyPKyguAB1HTGGbSoN+2+V8ivksVQLUh49i3+DZkwucf/Ic222uzy9baPCclBB9j4nn4Tid4HQ6x3GcYOZ4mHk+Jq4PV8n1RjoBAs+cWpK+RdW32FYF5woijOjPbQGvxeJ0icdfeIw7b9xFcjRD5zsoW547VTCdwKoSzto5UCLL9lqXxX6NNHRw63CCwzlT9AF8Xht0BhQ1+M30KwPjtL0JAzwuq8aUCUGg+0dAk8laJqupyGl5DcwtLfBNFUXTSLtB/UgSR1piXBNM2BKqsqFzo9Dg2mXCmZ/DunGhUoNDrcXTl1t88Mk1nr7cI4xi3D47xnIxV8qca5HQVzXyCIVru1ek+Oiwz3JBZ4XhXV/rhGoNeeTlJ+d7mEqHIDOn75nAmQMEs0op3Zxp5MrS4+K+NwM3rVJ6Mfms1/CM+tQX/it6DdPRWNNGTROuUyH4ASy3gE9vtWfXwjzatvuClNjek6lzT/cR93swj37TvOGuADVnpNSwQZm8Xx2ng+/xxcGFhM2utDBML1MTQ0fzYp5qOCDvc75P01QGmQmS21ZrZMJhkT6vG69zA4e7FIJA11hJbJcNL8J5Juw77KoGFxzyd3mJjAh6ksCJA4SJOZuzYg+PQzrT2AD0PpMXncNW+ZZlYcA5imM1CHYZvfqNXM5REuLOvTMcHM3R9CWuVi+wWl+r6RUFMVLcw1de+yfwunFo4Cv8M8Z4amMFxgqMFRgrMFbg/1eBUakxLoqxAmMFxgqMFRgr8OpX4OzUxbklmz97De4K8QkCF80EpHuVoJA1EXSk55TA2aAzv07pSQ5vYzpWSUkmNDssUxdv3kvx1qMjvP74Dt54/SHefON1zOZL/Oz9J/g//sW/wV9860e43tXaKk+IeMyBfkdzHC+nWFIxkHJYYIgoJtTs0LW1oBDByYuLK1ytnuP4XoOv/M4Rzh7FaBHh/FmAf/mnn8AJa/yjf7yEF1zh6ZMrhO4Mrz+6Aw8l6nKPRw9u4egwEVx5ebXHauvigw8LfPs/XuF7f1VjEi3xn/z9N/GNr7+FzeUL/MW//i4++MkWoZdgPqPXNtM2d0HWFqAiuVHickhFUilxoy1xLRVuQUyD9ObXdeRRJkiTX1mAazBBC0jZIDNpJoZ5gkx+C7jGnrbtE8Cbx3kYGsik8TBwTr5agi+mmZXQJIy0Lfg3EEwJbLqgB+ItMy0T1EPiXd/PlC61KzX907XBNq4LwkN6cGX7sNQoU8r0UUuPMSgzjMPfpEJvgDrBMqFnrHOk09cGAQ7pZwtjS9USR47S6fTdxjHVGQlSwlLqJuhwDjwsZimOj5aYxAlWlxv84icf4sWTl8iyWoMnO9dD0QHbqodH7y05XFXDaXtEcHAcxbg/n+N2OsVBGGEWREj8UMeQ5zn2RY68LrEvC1zvd/I5x0mIiO5pr0ftN3DnAR688wh333qEPvGxyrbY7bfoG9N09K6vNWAaiR3qqoDndALOi4mv4YHLaYJJ5OvPnY6qFkupai0JxJrbm9Cfigs6pwlJCabpAeZiJFB2PFdD3Zhgz/NsALy1ah6GsaApLzlTyB0XL4FgHMv5K9XFPpPyRSnqxj6LGJzHQAVM54X4+PkGP/3gKfZVj3Q6FfTnwEBCUFN08NgM3Wota40zaTsM6NMuAAPiNpSPjRjqcnielprnsVTSedTIC3vR5cxhfUXNY+N70h0+KEfYMBkc19p1wOcUnet0qmvXgKb4WVPG3C52X8hFT2+07SZQc21w0/D+8W6GAPI0hmabJccH5zqbA2Gg9+qaGg7ra1JnO/+hkcJhgRHT+UzH89dUs8R0MdNFHmExZeNkqp0ivP5xxL9j880c2wTKkYZoJgLOXFu89nzxvtdOCDYQw1Avj7oYj0C/wWa3x5qu8qrBdVbg2WqFlvfQwQyt78DxNapSHnKXQw2jQDXgOmBDYz6bKImdZ1ulqTkElu/L3QMCzvs9JtMp7j+8h9kixb5Y48XlOTbbtSD5JJlg6jzElx79E7jtODTw1f9RYzzDsQJjBcYKjBUYK/BZBUbgPK6GsQJjBcYKjBUYK/DqV+Dsa3dn5wQTTNgJtkilQFXDAFOGkVWEy3LZyjHMgWH0rlpKjooA88Ry6zaTdDZES3ilqRE4DU7mAd58cIjf/Mrn8ZUvfREHBwf48JfP8Jff/Gt8+7s/wS+fXiNvHSXy0tg8tkeLCY4WCQ4XCaYTDryif8F0Eh2H7YHAGbi+3uJqc4njux2+/g8O8OhzU/jxBM8vQvzLP/0IZbvB7/8XSxweOfib72/xyYfAe+/cwb07MTwnw8HCx+lphCBscLVa4/xii0/OK/zkRzW++RcV8m2Cd98+w1uvnyLbrPD+jz/A9rJCGsaYTQO4Ti0IRLVFXRKYdXIGU2dgQ9tcJSQ5hOsm/Ss1Cbfxy7HLdGYrVYEArSC+eWIJ2gTLCPilmjCIZmyrRxB5iBPflAuup3S6XtJmEJwRPN14ZQ1cm1hjSIGSwvU2eO8zrcpw7flnSpkOEHmA1gaXzf0rfzfPpW5tQOLNhRdIHwazqUkxuICH+ZL8PnU0huGFPE86u/mF0o8MWgIN1RtgHaFdHDryN9PVzHMmJA2HgWlxECD2AykGFrOFBsFdPr/C5dNLZJtcICxn4YMQRe9gTZ2E5yEmqBewazRYcBIEuDub4yxJcegHOIhiLKIEXu+gKks0HIDYtdjlGTb7PZq+EeyXFsTtUTk1Sq9DeJji1ut3cPu1O0gPJ2jaCmWe23xNL0TTQ4npXbZHVdJXTP9wDd9pkEa+1v9imoDs2AzMpleRO5keXmkzqL3okGUlNptM9yKBIHUivBWZambTIJ0kiONILnEOdbtebeVEpg9ksZhjvpgqsapBdw6fAzdDHYGSiWOtTUskCwpLB9KgqFpUnYMX1zmevtyhARsBrP8EJ0cHWC6mCDx64As1iUyHw2eEZw7rppUyIy8GDQMH2zHl3DRKQvPPBc0Jt+lsl9aHeg3+HYcH0iffYJ9TzcHn0OBj/lQdYg0cPtNsFiLXKH8/wGY6kaUbsbXOdDH/jveWNUqGuPSgkeHfaQah4tgGmM3dbDsCTK3Be9+ANu98z+2HXQdUeth9xz/n9SFk5iBMwmQ2UZgC124OruUw1NqWUsX3BHnThM8b86fzRV0J0/20tvCG02fzpcGfBN+hnMt8rvNL+BxhUp+7Oa63ewHndVnjcp/BYfPmaAkuuM7tUXO9tpXeK4wj3Su85mEYYppGaNsK+/1acHsyTdUguL7eyKnNr1seHgg4T+cptvsrPLt4gizf6r8zSZRg4T3Glx7/U7jNCJxf/R81xjMcKzBWYKzAWIGxAiNwHtfAWIGxAmMFxgqMFfh1qsDZH7x7fK5036fb6C39Slgi6EnU5XhKqwo4d5BveJ8R8DCRSHcxQZRohlyhBBvUIoiBEDI1NSahj9cfHOK3vvI2PvfW60pjfud7P8Z3vve3eHG1QdYAVc/vZ7rPwzT2MUsCLCbcvh1hNgmAvrJkM49Jb850p6uk4y7f4ehuj9/83QU+994S04MDXK0C/Ks/+wBX6xf4+jfmePzaLfztj2r81bfWOFhMcPskxWLW4e4dF2+8PsXhUYB9tsH5xRWevajw85/1+LP/Z4snH3Y4O5niaBGjq3OUuy0COJgnhOETzGaBnMJ1VaHIqQq4cboagGcykA7jqmUqkdvwHYGzgknOyiAaf02QRwgtaEaApZVo4Fpj+ga3sQ0TtL9lStnnQDSlmz34NMwSGNLVqlilrobcsgbDmCilS/gzR7J9jb2UoDaE9qmfmeoA8zIP8l+bIveZS5vHRTWGLSP9I4WAeQQ+BXP2a/t7paaZjh0GAtoQxCGZyiF5n6pZCPWUpR9AnCOdRkh1yOCZ5noloKN2IAljxEGCwI2w32S4frFCtSvREowSkvLDgxD7rsd1XupAE0I7ZmM52LCh2dbBrTTB3XSCkyDCMghxlE4wi6hPsVRu1VTYbLfYbDdy5eqcCOiZunc67LoS27bC9GyBN778Bh6/8xjJJJTzVtfP9VB3PbKiFHDOsh2KIkddEwJXUtHQL344nyi17TMZz3tKwmAXbmBwksCSgHG3L3B9vRuAMwEm9Sgsdku2K7cvXzzG3S7D5fUG69Ve73d0dIjlwXxQudCnTajNa+FLnaG1q/ucQy3N3U6nNQdebrMC232NTd6iaDy4fiTlwiSNBJyPjxa6n7uWyox2GETpy/fOcydwZzkyJr2zHGEYCaazscKmBhUa9Fyz+UKlBncC9L2LTAlngk0C5/pT4EwYTUBugylNR2PrVivqs/9JGeOwOsMuDib1W8FcLVveA5866ofmiNa1Oeq52NWg0b0xKDv0XcPa1nDOXsnlgMMKPa5be/Gy8Hr6VLGEnhzNbBDEiV0jNlF4L8imzSYI082Br0GY/HpT6djgT94DhNF0ItssRHs2EDaHEXeEMKkeDPc2m3WuEurX640GMO7KBpf7Ald5ASdNkBwuwMXXuR2KmvqYAh6VHpMJXN/X91K7kyYhqoo+9BUcp9XgVepyCJx3+1pNg8PjY5ye3UIyibDeXeLl5VM1XegGZ0Ns7j7Gl1/7Z3DbUanx6/RDx3iuYwXGCowVGCswVmBMOI9rYKzAWIGxAmMFxgq8+hU4+8dfOjwnlSHU4HA0c/oa6JT3VB5XR95UKR4ELFpsd/Sscos804FMPUOJzc/QJVGXcVGiq2kc4o2Hp3h070Tp5F98cI5nF5f6Gm6L51vZu9EzDAR8uUAaAfOJo9c0DeTx5XAv2lFNX0FQGaHzaixv1/jiV6d45yunuHV2il3u4Vvf/hk++OgjnN2Z4r3f+DycLsa//4uP8e/+zXN89Mscjx9O8Y/+8zP87t+/i/v3ZhputckyXLws8aO/yfB//Z8f4QffudTxEHLOUw+LiYdp6OFwluDh/RPcv3sE12mwWa1RlS2iMBF4JFAjeK/aBllRCMw7nHoIT7+24VoFSoJmMTFiVUcQjXBaqXKCfnqSBZIIec0KK00BodgwUFG+7aZDX4uFWQCTnmf5rumLtUAxCyyH8vAii5MT2zf/LP8ZmPHNEvhMtyIozK3/voCRHQ/BL39P4EXvyqDuoJqD0IygWilpDn2k7sC8t0VRIctyDRAz6EyYyvpYApbaAXmopfywRCcBXRQwwWmeWw59JJizRG9kA9TSKTwEyNYV1i+3yK53aPalHMw9B00mESrPxXVV44rSX8eRv3lCiBYEpm3Ic8wDD48XS9ydTDHzPJxMZ3hwdgcnx8c6p9V6jYuLF7i8vNB5KHkukOygdRxsqxIX2y26qYf7X7iHL379C7jz4FQp5rrhwELqYxrdV1meYbW6xtXVlYCc9Aqei8Uk0vBAJv5D3hRUZGjwnzU0mHCmVoSKAiacV5u91kYYhNqxwJqZ+zxEHPtaFEw4Mymc5/QgU8nC9KutJ933is4zIUuNRWDpezqn60bHLI7LZ0LH9d0oJfvico2idpBMDpBMFmpY9dzZ4APTNMRsEhkY54BHj2l81pkD/zIB+/VmozXedC02m538zuaQt5pKQVP32Ox4zOYKZ6J5nzc6Ph6TBvw1tvwGfbo55QmWlT62+0teazVPPruf2FCzHQU2sI/rjN+gFL8+33zO/BoB5+HvJfDwXAFdQljuZpArm/Wio7pv5V/W+6ERJKZ2hQCe/zYYzWYJa8KEf4DpNMV8PtOvm5r3SKablWuev6/LQu/HryP0NVgdScHBR0LbcNBib/cFU+5+YOfetebSDqjbMCe/E4TY5BU+ubjC0/UaFb3fswn6wEPr0C++R17l8jcvD5cCzpvdTu9PvzRT6/vdCk1TqvnBnTK2rqhkmeHg6ACzxQSO12G1vcRuv0YUsR4u6qpE0t3HV9/4Y3jd/H/5kz/5k//p1f/P7XiGYwXGCowVGCswVmCswM3/lzlWYqzAWIGxAmMFxgqMFXi1K3D2tbvhuXTLcpZagvUGGltC0BK5GhHIbdnUCnDY2ACnb0KvN6lc+Z4tAKs0ouAVEavjYjGNtRWbw8q2Wxv+xc8iJOJ7B4EBzThwkISuhqYdLplCjvR7uk0Dj/lTO6Yyp+u1VeK0QY5gssH9NwK80pL3zAAAIABJREFU+9V7uP/afTldf/7BOb79nY+x3fn4vd99F5978zZ+9MNz/N9/+iP84PvPcXgwwZe/fIp33j7FYhEJCPLcqtLF0/MC3/7mE/z0xxeoCoOh9KkeTCM8vL3EvVtzHM5DOYWp1KgrOoKpr7ABixwIx63lhIRUjjC9zOQoPcc36UzWkunmgqoAOpCVbraU8w04+yyNzHIa5GU/4EY1Yeh5UKJQt8DrNkBcJptZUwJnDScjJJP/lylKbt/3B9BsgJL/mA7ABtNJKXCjIhgAm9KXg3ZFPzQq9cncuSVIDXCZpoB+V4JDGz5pzmr1IbpBy0Ggp6QzjQBWY7qJeYyWkubaMcCswXOB/TlfTILKWRuE2uavYXl+iL4ENtQ77Gr4VY9G6ogene9h5/bYdj2u6gbrinAOiLjF33WRuh7CvoPftZgAuB0neLhc4u7hIU4Pljg5PMRsOtNAu/V6LffynoMf9xmKohCsZsuGy57KjU1VYtNV8A8mePM33sSjz91DOCGQblBxIFtZy6W72WyxXq2w2awEhKlXmCQhpkmAWcpXhIkUGXbRORTO1oAN97PdCKZouXGX9Br4SRXFAB9DusYbQUum3NmcYM0JgPl7Jc7l6iZ4pouagwaZ5mYamVqNSl5ermU/TND2Hjb7Ci8u93jy/ApZyZTrHJPpzIYbCs4SMPca+mlJbHMZcx1yqB2VGYTv9EoT3NIDrOdQTbUIYWwo4LvPM6w3bALlyIoeveugbDqUDTU1A2RuuMMAoI2louJlaH4N6mXT+1CtwecMmy/SwzAJ7NuuDCXuG+kyqLHguuewRN6fev5xEKA0NYNuaADS0rwwaR4F0qlwt8LNoE+pb4YGHlP5SuYPiWf+WvCZsFn3ormc+T4+vc5BqM+qOJSybeRmJ5zm9zPJnyaRvO1SoPRUgfD5GMIP6Li3a54wsZwkAunUkvBm0jOMXxeFSq9f73J8dPEST66uUXDHwCRBTf23I4MzGkpSmHCeTeSlLspC3nY+YwiN67qUMiQM6YaupHVhAzGdzHBy6wSTWYR9vsX1+iW6vtZQQ0L4tq4R1Hfw3qN/BrebjcD51f45Yzy7sQJjBcYKjBUYK/B3KjAmnMcFMVZgrMBYgbECYwVe/Qqc/faj6blAFv3DtW3Z7+kLpjO161AWTER28AMPUUio4goemoLDtAyChy0HTJlD1SKx1DYINauKBFzClx2dz0wz2iA5wUcBEkcD4ZLIw4Q6jUmA2STEcp5gPk2RRP4Am03dQGhLGMQX/cNNl8MJNzi8DXzpN1/D57/4JtwgxMurLf7Nv/0Fvv+DFb7+9TfwjW88lkrgW9/6Gb7zV7/EblthNkuxXE7lQ2XKWxC195DvWzx9co2L5xuUhbmVeUaLNMSj23PcO5liHjvw3UYwlNCKyV35Z1m7mo7bRsfK5LJgvAB+Lycu/5xJURvE1iInHG3JpD8DiAavBoh745Md/Mbazn/jnCUQG+AjoZLpFyyxTu0GQa1enofIYwqWoJbJTCamCbkJACuBYv0Zw8pDwlSe5o5J618ZtibmbQoBEeYb8KxIqaXjCQu5LrheBJ2HdC6TnzdJWgIzJtbN/TyAPZ6HwPpn6gCmmaUj4KDD4fwJWjkgjr5hwjCldeGh2dfIr3IElYOY2pWs0JEy2XzVtVh1LdZNh72Oh2PmgLAHYqadXWCCHlM4OI1jvH58jMdnp7h1sNQAtzRJLSGc5RpumFMrsd1iu9uhIqDUtW9R9S12ZYGXeY7C93Dy8DYefP4Mi9MUTtyjaGslhLf7DNluh/2W8HoviEdNAlPBTPSnsa+U8IL3QMyEP1UJge4xQls1CZS6tXi6wL4g/q84uYd1wSGPhJd0fMthPLQJBHnVFLAmh3QaGghIZQQ1N4SJNXb7HKWGEAaoOxfX2xrPLvb4+Hwtvc50FiNNY4F/QmWG4KkD4XEzmc78Pk3CXIf0FjOZS8jKNDZTr4SWSs4r3c4UcGhJ6P0eu32Jzb5FVvBV4Hq7w9Vmj21W2gDOjo5n7g4gjHZR81yGdanBmXpGAB6d3wF1FbwZWwFo6knUJOH67gnEef4E+HxWWWKZ658uY6ll1DCxBDSPl9cnjtmMo9e61q4Lg/j0XfM6WBqfDTVeujjsEYWOdkzwmRpHkZ5t2jkgJ3c7qFvYnKK3vtcxs45TNSIiJZs1kJHDA+mz76nv8E3FoQGQhOBsUljq2lQ5vCep4SFk91DUDa52GZ5erfF0tUbJ95skaDiU0Iwq6N0OPUF5TD1HiLrljgTqRzpURYmuo9PZalqWJa7XW7m008kUJ6fHSKYBNtsrbPdrNUxivk8QoOc6rM7wRQLndgTOr/6PGuMZjhUYKzBWYKzAWIHPKjAC53E1jBUYKzBWYKzAWIFXvwJn/9XvPDrXFnN6WUsbDOb6oV4cxrVabZHtC8HJdJIKFJHHEGbegEMmJ6uqVMKNYIfAynU5dIw+Z0+Qg+CRyVAmexsNxrOt+7aNn+7UVlCKgG0+iZRqJnDTn6WhBmYFQ6quYmqYEUYwmQgUVUmcCDcsMVn0+OpvvYWv/Oa7SGdzQb0/+/O/xb/+85/gwf0lvva1R5jPJ4LO3//+L/Dd7/4S5+cZtjuCG/NJcGs6k4tkLoSc5PEEwYTk/PUkBA4nLk7mPg4mAVI6lH0OMGyQlZVAPakPE6IcqkhwZ9v+bbiYcWNLq3Y9wT5Q1T3ykgPRqEqgQ5dAiwlJHgUhP2tueoEbTO/6/FxLK2uQYkeoe6MBsASnUpxMV4aekpHTJEYaBgiU1Bx8tNSiNHRyF/p+JWYJTQnPBgDNzyT8M+2FHb+S1APMMl/zwJHhIAxjhBEHwBmgY9rT1Bm91gprxWNX+rKmp5bvR/ho3g8CMh4HwaWSzVQQDAMORciHNC7ryw/mQDxCLg5rrDclvLxH0ngIOMiQYKzvsHeAy67Buu+Rgc5wG4TJc3K7DlHfY+YAC75cD/emU7x5+xYend7C0WKGyYTKjgmSdKr7ZbfZyYe8Wm2wJmijw7sqkZUl9lWBq90WV3mOjLg7DXD62gnuf+4WgpmLXVVgL/1AK91HXVYaSLjP9tIi0MG8mMWYJHSauzhczNR4YR2oL+CykIaC0NmMw6opX7pGhMlUjkiX4VjaXIM2CXOZ8vXgD8lmfr6pOrgeHTWb5GmmFoKgVYlfxxooGiDIdHY3AOcS589Kvf98xuvAIY5Mnluq+WA5w8FiilDAmUPuqMdJcHpyjNunJzg8mCOlN4dAeEjzmiYlUmaeDRxCXGo0goie4A7PLi7wiw8/xt++/zE+fnaNve45qn8C1K2nX1dcB3RsSPlD/U+lJhCTvdQ6EDgTvvOOIkjm+bm9o8GQhKlMF/tBqGcZHdJFXtj9OPRTTEnTD9cpFUimp5o1y7N2SOS7aBo2Btg4IRDmkEBgOnExSQnWW927TM1H4QDgA0/3IhUmPF4l8PnspT6DwDnykUaE1GxGxEo12wYVNg2sAcHzIcjmedALznuKwwPlrKYjvm2VWGfd1vsCL7cZXmYZmiiAN0vRhy5cuqI5PNDpwNy+F3oIIj5v+axmA6xHsc+1Vrke2SwoywLrzR5F1SNOUhwcL5CkHvbZCjW1GyHrbqocdpiC+i7effyHcNtRqfHq/6gxnuFYgbECYwXGCowVGIHzuAbGCowVGCswVmCswK9TBc7+m999/dxSykQzTCWa7JcAimCXCT0peF1PW7EJqwjvCCTLqkRZaAybwFeW5yhrwj1u8+dWfV/fx6F3TBkyJalBg9WQ/GP+mT4PulMdJh8t4UylRhyYrzeJPUxSc5UyzUeI8tngO4I0vhePs0LdVogmPr7w3kO88fn7ArxPnr7Ez37+FFerGie3buFgOcd2k+HJJyucP6XGgG5lQrrBe6yEo70IZfnZBGhMaNPLSojFY7x1EOH2UYJbyxTzScwIt4CtDVWDIJ1t1WfSkroMAlxzBlNlQS5P3QZdzsx99q6vpCaVHFINCBAyYcnkuQ0W5HvR4cyakcsK/rgGx9UA0EkMnlolHUVmrTEApkgdJIGPmCoNJlcFjS2QzGQ3j48AmO5lvp8ApTzQvPZUb1haXTBOOg5+nUExAi1qUXT+1C74dAC7OpeKMLWi05bwmylywn0Of7TjVoJUQNqUHARmPEcDj0xiEzz3cOTesGPiMcg9rPXFYwkQRimKfYXt8xWcbYW4BqLOYVBTUWkC55d1g2vqTuCiIYhl46PrNDAw6HtMBuB85Lu4M0nw6PAQDwhHOVhvPkeaxLpHuB6Y/mfCmbB5xSFsean0bVZVyJsaWyY+iwKrusbe6XD3rTO89/U3cXA2Q9GUWG/3GsJW5nYfsVY5hwju+eeZFDLzaYQ08qzxEnmYTiNbk9QSaHgfFS6WDL9pOBA82nBBDpVj6lUVsOF5NzCfqo3BZ2xJdm1yUEJ7wNVSxHC90ZHOZwPvp31RY7XPsSsaXK0rXFzmyAvo/lzMYzWLopDNDELbTvfKnDsIFlMcHsxwuJwprS1YGvLacgieOeQ1tG/Qtmit9TbcUg2bls8Ue1YYmM+x2u7w0fkL/OCnH+L9j9dY5wFaJ0JN3Q53FjSN3o//x3Pk8fM8blzVanqxqaHGB9dBLwjPe0M6Ia1FW+N8L2ls+LwaFCbcvcC0O/UyFFn4fYfI67CcAKfHKW6fLHGwmOk6KsnPZ2DDpgST8TmuV5kS22HIIYuxmkEEzwTDfBZocKhDSM0hfZZ2Z2Lc4wDQvpW7mwMalR2XvoO7E8wFzcQx7y2uKb4n1wAbFHxvz+dOFU9p9cvtHs+uN7hgQj/w4ExjQMDZl0rDCRwNEARTz2y8cfCjBho6KDjwsW0FnDnvk89gJtHLukcUJ5jOY3gBd2/s1JBL48RmBTS8NjXC9h7efe2PRuD86/QTx3iuYwXGCowVGCswVmCYFDQWYqzAWIGxAmMFxgqMFXi1K3D2++8cG3AWnzLIZwO7WkEaQg9uVyeo0Fb7wb/L72FykEBDFgVmjKtKA/JsQBe/x1zATFrK6azhY+YqVlqWDENJWyaH6XvllnO+eiUG6W2eTjh0LEZCh60G1BE0ckAV4WxtW9gFeXmsnWDl4ckM0STB1brA04sV1tsMveMjSWdwHR/7TYHVKkeWNxokxs83Niv5sLa/E5oRovGzCYwIYgVly5J5YyxnIY4WMY4XKRaTGG19A98JpDy4A7jnFnS+COTlPuX5Ml1btzp+JpvpUuX30HktCM3Eq5LR5Kv0wrJu1GNwO3wg0GrgkMCZSWAeOjUV1jAgXLLUM/+I2IzQ2GoX0I1s9FEpTP1yyE0TUFkimg0COm0NVPMNCAAFsId09g181iA1wl9CdCbQGyo0rCnw2ToyAHoDqpkg13sr7m2g35Qbdo6W2qZegHDdEuby/4Jwb5h6KPBN4GxNDe7/d90I2bbA9vk1/G2NpHWQOJa47T0P267DRVnhqmlAyUZLPcwAYZnhDfseaQ8sPQcnERPOEzxcHsjhfHKwxHI21bA0XkFqZrj2eA3pI19tthoAuctL7MsSWVNhW1VYV6WA86ZrcOvhMd77+hs4e3gLjdPierPGPsuQU1XBBC6Pq6qw2WfY7fYCsUz5UzHD+2KS+phP6e8l4DPNCVP32lEghY0l1W24nQF53ns36hNeUzZs1FQgaBVwpuiC/xhg5T3Ee1fyGDZOwLXPQaGNYPMur7HOK6yzCperEutNI6g9nyZYTiOpcMhXPa/TcR4eTHG4nGM2STCfJwLPs0kqWGojMtlEYvLavMA3KhUekfVPTM1DuM5L73CNdo2UDKzXy80O73/8Aj/8+RV+8jHhaSkfOpssVE1wrZPP2lJjs8z0IXrcyVXNZ9QA49l4EKQ3DYU+c7hfNWRwcIrzqHlvEvbzPI4PJjg9nONoluJg4uNo7uL0IMbxkucaqZEmrUdvDQIm4AlmV5sC610h/3dZ5BqmypQ/ryd3OjRM/Wv4pms7P2Yp0sg34MxkNnUyWvs3qWzuLPC1m4HOZzWh2lbNIn4dG4VcE54Xqq70YK92Gc6v13i2WSNngdOQ/g94sQFn6jQInB3fhiUacOYxuCiyXEoNfZ5vCfss5zMZiNhQSDw4HofNVkMiO9GFqPnfiaow4Pz4j+CMCedX+6eM8ezGCowVGCswVmCswP+nAqNSY1wSYwXGCowVGCswVuDVr8DZV45xPvBHS78pXTokY+l1JhxubKu9VBjkLsPAOkuaMnkoFoNOWlhuyb9xEH+qcxZsYVLRtqJDQJUpPiV+Bb4YQu0Q0eUcAmniYpYY8J1NkwE6R9peTijFxCwBHxOhUiIo0esKWhLovLjK8eR5jk3WaoibpXgNbhLGEeQQVJoKgoPS5H2QHJq6AQLuSUKtB52jhHcEoY62/TdVLs3BnI7pWYJ5HKKrSyVCbTAXU+KezrlqCGBKgRpLZlNNQeBC/QjrwKQzs49WY3q0ue1dPFZJcZ5TL1DPKnMomAD+4P7QQECmfwco7HvhkPwdBj0yyRoGSCImT237fSuvdGNAWml1Gz53cz2ZcJYHurfUtL2sAXGj1OC/eQ34ddYA4PU16M/j1nC7QenA9yP0opZF6VGVukXfUjrCerlKaNIxzPMy2EyAbMdAHzGVKzpXDq6kOqLiQDzHEqcOoSgTvz62qxzFxQZR0WIOH6nPtKeP1nGwqRu8oP+35ohJAucb2Mpka48YjpQaB76HW3GIB8s5Hh4c4tZsjmWaKIGa0BPtemqYEBLnpbmNt7sMGWEzE8plgV1ZYsNXQ9jcYts1mJ6keP2dO3j01j0ESYDrzQrbHZU1uaXAG67dCtusQFaUgsNcewS3BLlsctBrTi0DevqYCfYt4X3jDKYugXWhR5mDFM31bE2Am2GO/AWhPvUWA2u2BpEWgPmbPdeH7/q6X/K8wmq9x2qdY1d22FU9rrelgHNVAkkSYTmLMU98TGJrGFEFcutkgYcP7uDkaKkdA6w207f0PPMeMxUEr289DMW7WXeEvaaiEfzm9ZX/vIXL82trAee2b9HAQda6+ODpHt/8/hN8+wfnuNpm4C3I9UpnCps2HELI1D1rwDqT0/t8lmjHhjVaHALmrtW6ZS0InFUT88ZwHORwL1jCns7w27fmeOeNW3jnjTM8PDvC8TzBLPaQBnQ083NrpZGlm+FzkeuO93lHYN1is8twcXGFJ+fPcHV5rYGq1OiUbGjUnZ5R/GTW+PhoqeeRKUvYaLHdKDao0xo6TIw7Us/YbhD5zof/jvF+UmOIg19rpq07bIoKz1bmcN6hQR/T++HBjwNLN7MhwB4amz+BRCQGsB0PeZYp+e2HvNepDeqQFw3KqteOhyDi/UnYTGd3oDQ2nzkEzkWRIWju44uP/ghOMzqcX/0fNcYzHCswVmCswFiBsQKfVWAEzuNqGCswVmCswFiBsQKvfgXO/tOHOCfcZLgtor5iEgsoMFG72xdK3BI2EGSWGtJn7l37QWFIUQqKdtITyP/sBcIcBK4EkYSITNcRfBFgU6mxz2rkJT/YhoUx3Rz4vVLNceRhlgaYpZEGa3FgIB3OKUm03MKmHyDcZIqxrOmaJVvzBXOYxny5yvH0yoBzRch9cy2pHyBBERhX5lMQiiBEL56Dtt0TbjIx6CCKoJRirORgB6czrQb1AGcnBzicTeByq39RYp8XuLpaC+ZMZ3PM5guBJuo2OFSL+oVsn9kArSQWdN/uCoE+QkM5fZnAHPQZgrH0HkurQRjVK/HIF9ktQY+YK0Ey09BMTLd2LjQpEJ7ZoDQDr1KiDOCYSU5eF6ZiNdbQcQSsoojD3Dj47Vc8zzIO8L1tqCL/MQUHYTdBOSGeIutKhRLmMaHMtSTAGASm3yAkbFrUTHeXVBLY0EBez7KmQ9pUGwRqBNUGxAmX+0G/4KBl2lv+XA4yi+SLdb0Y+7zFi/M1ds83mDQdDvwAqQYjakQc9l2PVdXgmlC3blCyCaGkNBB7Diaei8Mg1LDA0zTG2XyG0+kUizBC6vuINWwxQEhVStsjY6J5l2G73UunwcRowYGCdY2sLrGrK6yaCuuuRta38FIPZ48O8O5XPo+DWwts9hvs9zutC8JVXt/Vbo/L1RqbHYcSGjyOYwfT1MFiHuJgTvDtwyP8bLibwJLobMJoaKJLrQmbA63qFwahrgf/jI0BQmgNiaxrSxZ7bGqYmoZ+ZmoWeP/GUaLdAFVRY7PdY7MrUNYOqi7EJgOevcyx3pZWu+F+XSQ+FpMAt45SPLh7hAd3j3G44DBOW6DcfcDkPVO2vCYCzl2jJg8TuWwyyG1OfQcbUtqxMKhbeE41wXSPQC4Wnrs1auhtLvoQH77Y45vffR/f/sEneHq5h/LySkXb/WwuawJn09PIcc1jG/LdSjfzODTrlJoba0ioSabBllRUtEgiF68/mOO3vvIW3nnjIRapC78rELgdpjEdy/Rja0Sf+Yr1AQZ7OXDxxmtOfQ4bZnqW8fnJZ2PTmjt/u8PLqxXWm50+M51McHiw0DPQdiYwcRzA9UIBeQ175eexX8DdJNx50vdym7O25oWuUJT8PO624PPZxdUux/PNFtu2QekBTejK4ewETH/zIeIIPNMXb7Mk6YfmMbjIBJxrDSWF1wpGEzhnWaNrGUb00feYzxIBZ2Xoe+50MV+5X9/DOw/+EBiB86v/k8Z4hmMFxgqMFRgrMFbgVyowAudxOYwVGCswVmCswFiBV78CZ//zP//t85IAbrNF25aYL2aCUllGN2ulLeB0EMtFrKAeU3T+MPytUcpzs9ljuy8ETztQrWC5OktCMyVoYJcJOL4HoWieUx9gaVglYH0O6DNvM3UW1AgQOPP3BEwcmrWYTRAFvuAJt9PfgDXCGk5R05DC3pVD9Gqb4+nlDlebArk8ycNANIIZwWkjzNJJyGFNGEIVgXmNCdKYqCVwpsqAaoOYEKZvBLvoUl3OpzhezrCcJphEoQ2Sy3JcXq0Evf0gguP5Olb6q+WRpcuYKUomwz1fAJ+w0rQaN2lm82YbmGOtqeAglLKkJMGdXuLmNhRQGgzCtJqwkbDcM2gcmAqDZ6ohfEN6+UadYSliSzDfDOqTBmX4nl7TChnxtBQlQaZgvLzANgTQ3MA8LqYubUig6S4soR1wWJhS2fx6azwQZNKBTAeucUHTKzAETtAdDloQvsfNcQUBh+C5SjczWcm0e5Jy6/4EXe/j4uUOTz6+RH65x7TrccBha0xVey4qepvbDhSiZG2HLb3KdMkOOhUOpExdB7fSBPfmM9xKEn3/YRRjmSTmveZaHdYHr6UGxOWlEsD0+RJkEthmFYcGVtjT49zWAs57gnYfOD5b4qvfeAen9w6w3a2wz3cC8KwvBxhu9gTOG6x2BTabUuuIQG868XAwD7GYUrHhIWKjQSoaLt/GFCnSJXg2THBwDjNVymvFS0QdC1O+UttUpYbm6Rp5nkAnmyUltQ5cdx6huiuneFHUqJoeTe9jV3h4ed3g8toaPnHiyrPOYOw89nH31gyvPzjB4/snuHU0FXhlw4DXgGvAI4gksOTvedZM4g7AmUBc61EO+R4Frw+PW8Mj3U9hM9cJFTZKycuR7sANp9g3Hn7y4Qv8+X/4Cb7740+wyfmMEJq1XQ1K7VsjjOMEuVb5D9e47g+u26H5RNgqGO/zngTa2uDx2a0l3n7zNt5+4whvPz7F7YMULocFZlv0dMhrwCUbN7wHaXZ25MXmM0oKDJ6jztMGtd74tvnnjueBs1BrqjeqRs8SpudZ/zwrsd/vTWHBgY9BBN9PGD3W2tH9xrXJxh3BPZPJTLKzzoNeQz51NhpYL66D3sH1LpfD+WW2BxE9gXMXELaz8NCwQA4QFHTm7hc2kZgU50DCjAMJAS9gYrvUc4THvc8qHU8Y29pYLidIEw6GNHc7hwty/fn1fXzhwR+NwPnV/zljPMOxAmMFxgqMFRgr8HcqMALncUGMFRgrMFZgrMBYgVe/Amf/6n/7788JG1erFTbbDRaLuVKcm81aQwDplC2qWvoEwh0ODoyiROCkKEpcX69x+XKl7fb7okFeGUgmYBGM8AkqDEIatOSAQYJRQhXzOWtwF4f0eUy2cmCgi0kSSlnBJLHLdKgHAd7ZdDLoHvi9jQFxbpl3CHICtJ2rz1dy73KLF1c7HdcNBOewN8JCgWW+KQEXNRBMD9MzzFCfoA2TzZa25uA2DUNj2q+vBXPigEA8xiyJMIl8DUILg0jgcbPbS7VA+Mt06HafDYP0fBvgxUiy1Brcfs7a0vNs+gD6crmVnglPwkACYtZMbuQhumy7/FlfA/mEdEwQSw8wDD/0/VDHI9g4QD8SaaWjNXTQBs2Z65mpZ2oXCPDsc+R/pXpgSBMPVPjTrfuEhjeDyAiRqe1QetaxtDuhHq85U89Kuct/yyYEzxGCxoTvrDlTuYTJBOQaJEdwqkQqL49Ba6VRB+cwYTPTvb7rIUpCBGGsbfwfP7nEk4+v0GxLTAEchiHSgP4JoGCTouvREbTBwZ7AmVoTKh2YGu8dxK6LEwLn5Ryn6QRzx8WUfuIk0QBJgnetlSFBbM5kGwjJdCoHPRZy9FKpUSBrGuz6Fpu+wbZrkfc9Dk+W+K3f+QLuPFhiu79GVhA4cyAdfdIQ9F1t93L7Xq1yrHd04AJJ7ONgEWI5DTCltsI3/Uwa0+PLY6Ine3Bi/4pn3YYrWiOACgYNpKtZ+8qALSGr7wqWs/HBf5tGgl/H5DnfjAAyQNl6uFq3ePGyQl50CCMX6cSXXobA+XAa4vUHx3j7jTM8ODtQErtheruuDILSzR0GSvbTVcyUrNK6Ar7WaCB05edXbY+c2py8EMhM40j3GhUjILQsLF0rYMx2UxADwQyX+xbf/N77+Hff+gl+8clG977SxfId284GVomNBn6O3fv2rGLDqefzSIFkA843eqHQd3FyMMfX3nsNv/XV1/Dg9gyp18JpcqAtpdqh5iOb483SAAAgAElEQVTwBhc9FRJBoGtaDK55ngcbdvKsa+AfIbFpfnQf8l4lONbAUdNl8F7Kixovnl/io48+xtX1SsdH4OwFBM6WcBbEHwaFascIO3javWCDRXnT8de898Iohh9GutaX2wxPr1ZyOK/bWsCZD+KW+XCeCxPVEclzL31NEAU69obPrqIwn3NI93zGNoDS2FlW6VkfJYGGXC4XE0zTSEM/6apmMpqaobB5gHce/PEInF/9nzPGMxwrMFZgrMBYgbECI3Ae18BYgbECYwXGCowV+DWrwNn/+j986fz09ikODw+VHI4jbsvvsbq6xJMnH2O9WZvPlD7i0gDhdDrH2dmZtAmbzUYKBiaVX1xe43K1xeX1ButNhqYh0Iz0dRoix8FVSutSG9ELzjIlKmBE6Ogy4czkcIqDxRTTNEaqrdgEZIXSvYRVCROnUSTHKt25G6azmU72AgEPbv+/3ua42prLebOvlB7WsD2mdAlSb1wKSv+ZWFqwWQlbCDZPkgCTNNK/4wAIXNtOP58kmMnpGyKhgsJ3EQu4xqR3UnzQz0qovt3nGihXccCYoDAD0hx6Zj5k1oEv6kkImno5ZaHaFEX16d9LWTIM1mu7RioMDSJjapDQlhArCM3nS22IBjxafkCgS/oN0T0bMEhQrYFpBMBMn38GLA0u0//KWtDlS+ht6WReJwFMqQ9uBrD12kJPvYX0GlWjYXY8Lv27N6UFrz9Bl45tgPvULfCaRyH1D4SCTJw2ApVVUQgGksrxfTXqjalNbuuX2oINA3tf6h6ePL3Gs6drIG+xcF3cmqRIglCpzo5pYMJn10deVsirQmumbpk47zRMMWFi2gGWcYQHRye4PZkjYgC7qnRO/Pob2K/hewTYgtBMeZufV0nqqkBWFcjlbu6wYsqZAwG7Hoe3DvBbv/Mu7j8+RFaukOVb5JmlWJUOLXI1KDYcKretscmZGiVjdbCYxbhzmuJw5sHrC/hujeU8xCRlo4Fea6bgG4PI8pRbUp2QkUuccPxGPcPrKfDMe8GM4Eoxc3cAQ+cMtpt6mBA4pH0Z622Nl1cl9hnXU49IygRrDBwvYrx+/wAPzpZ4dOcQt49nUks4XNvcPcBLxYR6YEMtNUDSpbaFa8FcwxqAR61M10vvwQGMV+uNlCNTOoyXcyzSmHFjNGUBh3obz3QgVER0ToSqj3C57/HN736EP/t3P8SLq2v4TOlyiCdVIkx3U1njWkOEdaJG5qYJRK+4NC+d1Y36ltjv8LnXjvAPf+89vPf2fUzCDn2VIdut0Xc1ppNEsJzKDTbN+Nziutba4rpn6px+432hz+fXMmkuVzmbKFzfg1+ZQN6GGdpAQDVohiGjm22GJ0+eyfe82XP9ugjjCdJ0pkYgG1A3TSNLNhNY21BX1ojPWl7ROE31rKAr/MnFSzxfbeQ0L+hHj3y4aYiayhK3Q0hQHHKAIZ/Tve5xwm02K9gwEsP3gLotFQ/nc46qGa6vyTTFwXKG2TRGSic0lRvZThoZ6j2C5qEB53p0OP+a/dwxnu5YgbECYwXGCvyaV2BMOP+aL4Dx9McKjBUYKzBW4NeiAmf/4x+cnhOUTmcTzGYJjg4XOFzM4Dodrq5e4sn5E2x3O/hhiCRODZL4AWbzOXb7CufnL5EkAQ4P5wKm5IPrzR7Xqx3yvMZ+V2C3L5XYNQBK5yrBBGGkZnpZcpdDvFxoO7qlmyP5SpOQ3mFeixZhZCk+buUXSKWGQAP2OGiOidtAcDErKqz3Ja42hL0l8pI+WIMuNyk/Qh1uoico5D+m0yBQJfjq5WxOQk+fT7XHcp4I+HFoG0Ez082E4VRrEDjTLU1QzIFfSroSGNPRWtKbWtuQMjpch6GB5tDl8XA4GKEflR8Efq20Bjffx79XnTj8TLzVtsrrReDL3zsDwPK4vZ5wmAPPgLJspUTg5/AaTaYRHLdDXZdyNkesJ9POSqKbekN6EQ4LlBeYagsOKeP78hQ1QmyAz+a+vjkWAcQhsUmgT80Bj51aFtZBqXe6dAkVSYkHV/aNsmSScn1xsJijwW2E8qypNAGKn5oHWA5ZP1DiWIMmA1d6gCxv8cFHF3h6voZbAnP6mONYELkhPBuAt0bXySU9WL1vIF3bI/J9JL6HaRjiZDrH6WyBlAPcdhmKPBc0FBgchmpKXcHmyTCQTwP6NAyuQl6XyPsOu57AuZUjt2g7zA9neO9Lr+PO/Tmabo+6KQavrjUOmNqnSmG1zbHJCa8d5GWPzbaWcJqDA4+WPuYpMIkJN5nC59kxZV1LNaJBnNQucGeBNCj24kBKDqm0YZSKQevP+ZvPNBYGnaW6cUOB16ygc53pa6pMbpobVOHwvuulvTk7nuOtR7fw+N4xTg9TJKFD/a/WTqB1ybXTDo0PA6lsjPDaEjqrkeFQw+KjpvIky/ByvcHzi0tpJ06PD/HgzqlSznWeocx2OmcOC+UtzF0THde+m6BCjB/9/Dn+7b//G7z/y+co6l7vq2aInO+NlBpM+1Obc5MylhlGvRYbbspfx16Pz792C3/vq2/gC2+e4mQRw+lKVPlOg+94/6TpRM8ea9J0gs18KSE9DPlkY0Ke84ZfY88cJdsBOex5P5j73IA868OvY5OMzwUet7QnWYmLyxXOn7/Ei5crPW9m8wNEUaznAc+Fgxl5rtoJwF0LagzZUE82eybTibzn+7LC08trPLm6xks2OZoKfRwgnk/BCnVOI+DMhDPhec0EtzQ9vpoEBOzyN7sdKipOYFCbGhDeZwcHCxwfH+h5HrKb2FMNYs5yDS2t7uHzd/8I/Qicfy1+2BhPcqzAWIGxAmMFxgrcVGAEzuNaGCswVmCswFiBsQKvfgXO/vnfm5wThHAL9u3TJe7dPcXpyQGSiGnhAh9/8gTPnr9AEIaYLxZKFzM5SUD64mKDp+crpATOR3PEaYLJJFXajoB5v8uxXm01VE2eWyZLBWAJWZlIZKLXBs4xWUhu6zq9bdEPXQ0MFNQNAwSEv0w3cvhbnqNsbpLRhFdMx1IfEYDKDCao90UtLcE2r5AVLbKyRUYXLT9LA7cIcszpKgCk7e4GmzmIj3yEaUUeA9OVh8sJjg6mAs7yS09i1Yiwmcfd0zfL5KTAMTT4KyNoHvzH/DwpPIjJmgZ1bQP3BJw5fA/UGphHl1qGG2BNAEntiFLQoqb2bxvGOCSj5e6lq9hAFeFbVjbY7kpke6pQekwnIebzRKqQtquUhkxips99JbvlWVYaltfClBpKf2r7P7/GHMz0SGt4ocwDhLccWsc47ACGhwQ5ewhVReBNZytfpk8R0xuc2XwHhpSTxMdkEmEyjRFHvnzerCmBMsEdYThBL/8h2CbEHCqp4/aCCLusxs9+/hzn5yu4tYPU8TAPeH2oJjBIbk0FXlMDnPw1B7lpmGVVC/TREU5fM1UcB3GKGT3cvAZFiZa0VgoTG8xGAC2XuFzDlnImx64Il5saeddh2/fY9J2Ac9V3mC8mePudezi7M0XvlOidWt/PRoMaIhzeV1ZKOO8KAmcgK3pcr3gtG+leFlMfy3mA+dTDNAXikIMkCRMNAtrASBv4yGvDNUbgyGGdbPTwcnEpclAn4T9T8QTOlZLFBpzp9+0RoCh7rDc1djtb3xzgOZmEukZwW4RBj/kkwP3bC7z18BSvPTjFYsLhnrUGcMZhjDiMTO/QUg9CxQPvN1OrEDhzjXH9UrNB9y93VOzyHM9evsTLq2sNkLxz+xbunp7ofsu2G+QZnfO1vp9rQ3cvv9+L0Loxnr7c4q9/9AG+98OP8eIyk0v9s2vWyZOsYag+a0RYz3Vpa5y14g6ENPLx8GyO3/7y6/jKOw+wTAEfNW9gNHRg9x2CKETIAYtDgloeaHrB5VUnQB7WrpoznFI53Me9Dd2k0oVf95kHnbDa51XRuWnIJ4cVKonONHGg58rT51f45ZNn2OcV4niqhhsHGxKiT6ep6kw3P9fAjZLnpumVpinCOBJ4v9js8Amh8/UKl/kefRRgcjCDE9DzYQln1onP26Iqze/NgY98ZgQE4mwc0lHPa0s3f4XtliDew8nJEU5ODqWDcV36m0tB+q42EI7iLt6684cjcH71f84Yz3CswFiBsQJjBcYK/J0KjMB5XBBjBcYKjBUYKzBW4NWvwNl/9430nElIDuU7Opzj4YM7AgRVkSGJY6zWG3xy/lxgjcFUbpNeLJfY7fa4Wm3gOBGmkzl2dM5eX+HwcIL3vvh53D27g912L2DChFu2X+PFxUt8dP4Sz1/u0fQxOjdEXhGmdEo3MrXatZVgGEEkh3DRn7ucTRERRJICOz2qpkJGzQEBL7eKc+heza3q5nEmYKvqDlULAeeXqz2u1hn2RatkowYgmkVD5JDAmcCb0IcMjp/N4B5/TehMyMcQYhLy5WA2jXCwJHyOlWjs6goR3bQRE8SmnKAegdCYrlUqRyxGSVhpw72k8XAJf5k4rjXQjbBxlxUaHMbt8kwn53mBvCj1d/IhS6vBLf+2fZ6RUcIdgmY2Bfg+ZdPjcrXH5dUeZWEaDBtk5iKdhohTQmTTUphHlolWAsXGBskxqTk4bXmc8uvS1eox6WhJXJ4HQSWvHR3UYHqZIJxQUwMBG7SV0L4GAFIbYMP/yB4HT7Tpe1WPIPKQTmIBWXpfo5iwjQlaOmctnaqEdT9oPZTm7JXkhRdgu+/w/gcXePp0AzJBvwMi10XEgZSeg54u275Xk4CpZ38YIsdzkmahaeTNNRja6fr7PTQw8NbBAWKCfEJn6TVKrUOCcCbMmfxkepgeZ6WJCRP7Fvu6wbptsUGPHevmdDg+muDddx/iDoEzcrge0+Adtrsc12uqV5iUd8wFXbTYZnSCt9jtOhSF1esG1DPdfLj0sJj5SFMqTdggUBtAPgxpUoaBd2xmUJnBRoB9P68LmyUE8r6UFGULlA1Qdg7yqsfVpsT1ptbn8tpGPpDGfFYwGWzaFQ74PD2O8fjeAq/fv4VHd04wTSztS7AfhbGAsvmEucZ4ADw+G2hH0Cxxh5oaptRIJxMB/GcvLnRv0CtPf7sGhpY59rst8jyzwYedpYTpF+baJ5BlXyCrOjy7yvAfv/M+3v/w+ZAYNt85OxnMvJvtgyCU69TXAD7qRDgIktf53ukSv/97X8SXP38HiVPB7ysNDbXBojacjzs/mLBnbpnnQA85gTHvo6LM0TR8ntE/7g/+b95bLsLAdmswOUwXvoWr+QyyBDS/3lzmfE6ZOqfjPakJobzHO1xcbXB5zVq0qMsOVdmqDklKjUyppD19+3zC8RnCZziVRLxnWFcNDdwXeLpa4yrPcV0WaAIgWU6QzAJEqY8gDdQUZKMwywvtcCDU5jDA6ZS7KSodP+uG3tNww80mQ5wkOLl1hOXBDHHM9VWhrPZo6hIOn9sq9F28cXcEzq/+jxnjGY4VGCswVmCswFiBv1uBETiPK2KswFiBsQJjBcYKvPoVOPtvf+f4nEDHhjqVmKbURXCwHaGU+VuliWgIhiu4PlNtPi6vrjXAqm0cDRDbbQs5h+MwxNe++jbeeP0Mz55+Ig/w7dNDBL6BiqpxcXFV4MmzFX7x0SU+Od8JWFKtwJcnlyl1ABxm1yP2PUxibskmdOQWekdqDR4gISzZlUdEQyvHkCYmnKGGguoOuk7Xu1zgeZOVyAr6hc37y1dPV+vgRhZw5iA9wVhfugyPaUVtk6fKgaDFx3Ixw/HxQu5WwkwlcZX8M6iUF4UADSEea3UDNW8Sh0qIMwrr0D9L1zOTiK7Ap4YNNkyjthrUSD2H/M0aTMfkMTeum97iJmnM99NQNNJZ11VKdb0tsd1WSm4ylchjZH6TqcQ48ZRUJWxWcJjw1OOQNNMsSA0gx+7glyWjkw/YwLY5sFkr37bQb3O0Vatr4NJnXHdoK14bR4PhzI3N+pi2gx/J87hxCDNzznMgWGZiOYx9HB5NMVswgd3LwctvIoQ0FwQPkWle1pBa5hBF5eKT8zWenF+j3FfwOggSh3KDD9fQcZRepgNaSVSYioS4kVoMnh9dzz1VDTymrsMkDHA8n2MZJfB1brV0H0ymShJBYKn0rqXQyVNrroGmxq6qsa5brDtgz+vm9Tg6nuE3fuMxHtw/gOMw2V4JdnOAG8+Pa5p1IXgmcN5nNba7SvqaLKfnmQ0HS4kzNRp4XJsQ+E1TF5OJr+YM1y3BPtcJk7s8WzI+3TOD+kFNBTm3O2lnigrYlxywaEP7MkL0jlXytBboK48j3qd0dnNHQqsBhndPZ3jz0S08vH2I5TSGr7wxjylEHBE4m7Nb4FTQmS7hTnA2DOl/Nz2O1gQdxz4HQUbWUOpapAlVNim6lkqGTP/m+iTQ3W03th74P64F+pI58LB1cLWt8Fc/+BAfPdkgiFJdX35+RQc0r9mgG6E2hIlreeWLSs+yu6dL/M7XHuMLbxzh1jxA7HTDebHuvN9M8cJ72w9juH4s2E0ITeBMcFzVBaqKrmlz1BPa60UErGQ2B4Ry10eu62CNI/4t1yfT+DYo02zptj5s3Tlo4aGoOzy7WOPDXz7H+fM19nmLME4wW0z1jBTE7qgR4ZphktobBjY6KKpCvvArDqgsSlQesG8r1PTUL2PEMw/RJEA0CZU4J2ze080szYeD6SzE7dtz9H2Jy5eX2O8rdJ2LPG+kUErTBMe3DrBcpmpy9Q6BeKFXW5boygZO8QBv3vsj9M3ocH71f9QYz3CswFiBsQJjBcYKfFaBETiPq2GswFiBsQJjBcYKvPoVOPuvf/vO+WxK56qHts6QhkxMRkqwkamEUQq4sRKYhD0EsUkaYbPd4Or6Wuk2AkdySkv2OXhw/wR37y6xXl0p6Xfn9jHu3zvGcjmTOmK7r3G53uOT8y0+frLF9WqLfbZF01JrEMLxIiWVCaQICDlQzny0LfzA1eAqg7VM4xIixoLOcpbapDNBGWk98hJbwpK8xGafawt60xKuEgSHQjtyDrfURBgRokyAqVwOs2NalMlYgmXqHeI4wmIxw/JgjjSNEYW+ILs5JsxTTVDMwYE3zmj+mXzGeS6oRgBFkGyfx4GM5mXW93E4Xcs0L3Ubln7l8RHEMYF8I9LQIDgOB+T/FJ62v+GQPvqSd/tGAEr6BDlyCX87+Bz2xrQz060eXb4OHGorAk8+XKaG+UMgAZl5gAmlbWifgTDaElq9eg6ZyyuUBFF1B44FY6rYp16DNbbTU23osg01PPJmkKE5bHnOBK5KToqKM+3qYrZMsDhMlMb2Ihet56BlAt4lGGTik+/NVKmuELKswYuXO1xcbFHuSiWcE8fV8YQcBMk0NK8hVRrUayghTXDom15FmhUbTCjgzEZD1yF0HSziGIfpBBMmdZtW50Xwx3QqU8sCgUqh8q97lE2DfVljWzXY1Bwc2KNgQjsAFkczfO7tR7hzewH0HCJXSMFBpYXHtc/U96DWIHSmh5t6FqoKciphtCOAwJ5wm00IQutODaIo5CA/F6HuF0LNwZpO/zU4uM4S9YS41KaYiMKG7hFk0xXNZDMbFuwXMAGr1K4S6h4CJns91q2F5zaIgxYnCx9vPTrB26/fwdnRHKHbK/HP6xyFfI4YcFYyX/qR2oAz09FxhDhOtEhuzodD55icT1J6hhNbO66DmIqfqhSwJH5lc6cs6YffmZ6B6X/CWEJ7Npx6F9e7Ft/78Tl++ssV6pa7D/iMMzUErxs5s+10cNA1jnzcrMs0DvDld+7hd3/zIW4vPcRug4j3j5LU5hHXPcH/PmgNhgjiqUFtQmMtebs21BIpMc+GDVcdBygO9z3Pu6ioGCq09pl65v2me42KHzUV2LDhFbbrXXN4H+8hN5CS6HKd4wd/+wTf/M6H+PjZDn4cI50kiOJEqiE+Q/js4D+8n+lg5udS45OzfnmO3ncwO0qBsEPr1YjnAfy0R5i6SKaRkv9ZUWJPN3PPVLqD2TzC3bvWNHnx/AVWq52eq2VFrUYjrcfh8RSzWYDZIlWjsCxKFHmBOisEnL3qEd6898foRuD86v+kMZ7hWIGxAmMFxgqMFfiVCozAeVwOYwXGCowVGCswVuDVr8DZH3z53jndmn1TIQ19nBxOcciEW0RAQRjq4vq6wCcfv8BmtcPp8QEeP74jf+vl9SWKfAc0pfzGVHIwxbte7wRNZrOZQBm3w//2N97GwTIWqCaWPTg4wnR2iN2+xi8+eIIf//QXePZijQ4x6j5C3YdIkqlSxExvam4csZlNENQQt7rMbXu6FwmIMfnY9TW8kOllFyUBLlPDRYXNbo99ltuAPqaaeyZuQ0u1DkPCmDrWtv/GEpiCo0y+cvu8hiW6SjDGcSxfNeENPchM8zU14VJtkC2hQ7XHdr/FdrMX1iM4InBWqlfb7emA7ZUCpQeWHlnqM+iz9gmw/FDwWrqHsjTnM2Ew4ZxMII6AHb+O30v4xmQ1AZbgIf2/Jb3AhMWskYvYdxB7gDt4mlnQIArgMQ1J7QRTmATGUgBYDQV1Cb0I0Zhsrmp4bQ+nalDucjRF/am+YhoGmEUhEuoARP1NEUCw52rYWCAub0P77OaqilJ1IXTWIDlqRpgddjrEkwCzgwncxEcbeKh8FwX92FRD9ExEE6zFGkJ2eXmN6/Ue2b6CU7WIOxep62kIYMTBdDyGoZlgyV7Tqeg49LkGns0yzWug8Yvw2kbff5CkmEWxEtzyDMtnXes42RTgQDyCZ6or5M8uamzrFjs2Gpi4Zao99pEsJji9e4rpLEZT7VGVueC1NUAsHUtAS5w5YHED2RweqZQ7dSqmhdEgOfpwCScJUDsODaQbvBGkld5BOwMIlQfHNAdKNhwk2cBVkt2S+awBmyBs0lDXUEoNwuvvgf9zOLiSa7dmar5B39aYRh1eu5vga+89wLtv3cfRLIHDlKygMD8/xDSdCFjz3igLrm8mYdkUIhwPBZx5jLwO0kYIslIRkmI6nek6ccAmq0FQTngrpzGHbkpBYb+2pkun5wLvrapzcbUHvv+zC/yHv36KD84zXVnCarqLHe64COhbJ2gGmqpXA+VonuAbX7qP3/vqI7xxZ4pF1CJ0WjWcuDY5CJDHzitO7QUXN4dhxukc0/kSjhvoGUjQbNej1LEzIa5zqWrBdw3Y9DwNOeUOhyAwJY/uPX6t0snmUr85Nzqf+blsDDHVD+4w6AL84P0V/vd/8T385Xd/if+XvTeJsSxNz/PeM093vjFmZEYONXVVj2yRTVA0ZHggINgSqN7ZK8MLe2OYGwO2IUCAwZ3hrWEYtneGVrJhWBAsAQYEayBFmWyRzWZ1VVfXkJWZMUfc8cyj8X7/uVFFeiFSbHZXtf4kojMrMuLec77zn5PB53v/5yt4b0ldVPtLed/VvSbzUTnfVO7B+xmumMwCPHt9hvHchunW8AYGOqeE6bYIhz68wJdnacLJkaCixpIk/f6cwxJbrFZL3C3XkqDnjhe6wkccQjtx4YUdJtNIzo+6jTQpUKYFjApw6md4/dF30eqhgT//P2noM9QV0BXQFdAV0BXQwFmvAV0BXQFdAV0BXYF/rSpw/O1j/7wuW9QFnasGBqGNk+MA+/su6rpQW/q3DVarErbR4o1nR3jrzafia37x8jkozPXsFo9PDvHmm29gOBhhsVyLcgNmJy7Rps4xGXk4fXiE2WwsqVTCWtOgb5nJSwtJVuPTV1f4ve9/hD/6YIHFVqUy6R12uY3fUWnEumYaUmKgsM1WfM8GwRjTmPzvHUiCIcMJBSb3W9F5ZQnXCLQI7gh3SWMI+pgKJrxTw9aoHVBQl9CHW9EJAgWalUwaM4mrYCwBOFUh9A0LFOso4GBKkVCnlq8n8CGsoudXDRZUIHYHOyWKyoRm70umuoNZYgYTxfXcQyTDUuoLgiNqFRQQZHL5895epXYoCNFYJxnmR2CsUtrjgEDYQNODQ6kpBxbyNVmg3k8rqdOeV4mzlrUjICcopM+XkM0gzDURmBYix8HI90Do7PHo21bSxEw2F22NxgD8MBKQWBYVFosFNpuNpB5bbvlnYlfAbacSpJwaaBswXBP2wEPrO1jVFa62JVZ5Q02zAHKmoZkaVeCOBVPHFxkWIsOGS11I72SWGXl9Ylb8uz2MFeGGQDgqO5R6hNBWVCoyOg8Y2DZGfoCAnmxxNyh4p2Cx+u+iqZGVFeKsxCotsM1rZPQiw0BhGsi5Bnhe9P6KZkIBRbUOFNDklZcAq9SeK6qHhaJMVp5xflLy9JK0Vp/b/R+TsfKdMnBOkXV5DRlap15TXOKsi+hihLz3r8U1QJiqFBVMRKuhmrwT+3mVcj8x9d/iYGzh66+N8Z2vP8Jrj/bE8dzVhbw+ASOBcxgE8BxX0rkEptSgqKaRgsXi7+bgyvvkeieaDX4/1z6T9vSjC4SXdc/XKaTBwtfgjgM60hniJmyO460a5Agby8zEh+cZfusPzvG9PzrDOqGDuL+n+nuSl5IlYyMhsIDTgwF+7Vffxq984yH2ImDoMuWuGl0WHfIcrMmWiDRtWFkFf203ghcMpQnC5wJflFCfSg0+R7nTg+nsLEmlgcTzHY5HCKJQOaxF79PI97gEyj1wlrSzJMD5WnQl05GjkueS2DY8XG4M/L/v3+Ef/NMP8Hs/eI51r76QIYV8pX4NyJPHaKWRpJZEC9ehVzzA6ZM9zA98AcR2SP1LAcvrEA0D2J4jzawkTmVHAIE41SqTSSCqpE28Fte/2FqYpG94XVwMqCIJOhgWr1mNquB6s2FR8dIAVvlUJ5z/tfpxQ5+sroCugK6AroCugKqATjjrlaAroCugK6AroCvw81+B4//orzw6NzobRmeha5juzRGGHcIISNIYq2UGwMd0vIe9aYiTozHm8yk+ffkSHz//BMSVrtXi4fEh3n7rTRwfHYmX+ObuFqvNBlmRoqy4FbvGwd4Mjx4eYzwZCMBdr7ZYLmI4ToDRaII4L/GD9z/Fv3j3Ah88j3F+lUpalPbjxyEAACAASURBVHPNGCYk36GTWObtQQ30I7vqGZsoQPh1pqW+luoB0f72rlrCWgWcCUVa1BUVFYRJtsBKOmMJj3vrg6RMmRNUA/LoWK5EccBj2CV0e0Yr79sHonvdgzo28dP21FCgZv9n5WXt/65P3ArD7EEh4SIhLL++D+MKVOO5kSOxBgTKu/MT5tn/9KaGIqr0poBMUW90cEwDA9eGxy+WlCoBF9UJQMXvUYLZ3pes4GM/Y44j1eAbBgITCDsDIUwMbAehZSG0FGweBwEiplZFqwHxblPVkTcViqYRSEa9B8Eu067bOEYqAK6+H4xWE7qx8pYpSeeagCxw0Hg2kg5YlA2uswrrskZJSK+8Bvc/uH52nKaAb6cDLALQfggkNQUO096eC89z5LqysASRkm6XxaTAH1PRDlUcHDZomRgHIQZBALu/RgTNHLZIfsYPrp+ECf+0wCousc1qZDVQ0ZNsmkjQYdN1KHjcPcC9J8oqaK2gcD8Y8P7x01/XXrd9vz5FrXC/jlSqdfcDvOwIIEzt19g9uN4FW1mP/s/ynjuPsjDKnaZFrVeuHUJ2UULIG7ZSl2eHEX7la4f4ha8c43DOFcGbU6WNCYwJggmdd0MylSNdDdBj2Xk/8UMS9KYp9ySBsqhcbGJ+9Tq8Vnxe8N6gVianIz1LRQcTRSECqjdA/3KKlLsI6gYFHc5Jh5eLFv/sB5f47X/xCW5WiaxnaVgpxq/OtW+mHE18/MKbe/gr336Cd57sYeIbGFJR0jcU2CiThPCuFcO1ZTqw6fd2IzjBALbjS9GkcUCuWpeSYufxprLjYY08zaSJtbe3h+l8LvogNsVkGGVbqkGeTHtTGdRfY553VRE4Vz1w5n3EXQkusi7A2arB//3PPsDf/8c/wPOLraw7Odj+GaCEPyqZvbu+/EzgAwf7AR6dzjHb9xEMATfqUHapTN4kcHY9RxRB1CfJXodWDfMcDT34Hl3aKTbxVpLjavcI5N4ajl0EERtt1DHlkn52LB+O6Uoy3Mwfa+D88/8zhj5DXQFdAV0BXQFdgf9fBTRw1otCV0BXQFdAV0BX4Oe/Asd/+2/+O+eRH8hwL6YGmVzeJhukRYbFao27mxijcIJvf+urePzwAI7VybCuDz76BC/PztV2/q7BJIpw8uAYx4f7GI4GSLIEZ1eX4giVUGXbiOv46PgAJyeH8ucXz1/hox8/l8Fyp6cn2DvaR1p1+OjlAt/7wRX+4Id3OL9NJDWaV7VAS6bodpCNwExl9T4DtzuwJonOHtYoUPc5Grf74+eAnaT/+uSoolG7tK/64w7K9RnRPwb2+q/ok6r9UDCTKVNFAwm4JFm629q+O4H+d0m0qiCiSqJKclLBPUmvfu6nMvkcz5ssqU+57k6NtVBfyhS0Sq3uYLclWgkDtsBDZrABGoPdPkEpcLkHznw/ongyKwJdvg79vaEBMI8ZwsKAyWY6kvnfliWweUjg7PsKOlu2eHeZcC67BkmeI97GiOMEgR9gMp6IQmG7JYSLZfggE63URhBc8Xg42K0S6Aw0tokucFF5Hq6KGudxiph+2p4cSgqbMJmQkkMK2UjoCIsNOXaep3zOALx+EKUcH2En/RmGISnpgol8Qj1DAXpxP7etDK8c8RzDQIZHEloT/hPaMXUqA+hgIC5KLLc5NkmFbdYiq1hXA41jI+6AZVWDo9f6SXDqIsoQOXXxCB5lbuPnnz2fA85yjXf/3Xu1mUZWSX71TZ+HzrulJutGhZvvX7zPv/bvpA5AYD8hLJO8HDxI37V4h/sFJ+npFr7R4euPZ/i3f/EJ3nk6wyBgo6aW5DTvdQJkP/BlkKUkjkWZojQbVGww1Uy4zGeO8pqrg1N+Z5WQppqGX0+9iwzd64Ezk76EzkwdU29DQM3rIABbhnA2iLMKN9sGl7GB33vvBv/0e5/gepXImpYkrjSimCxWjRreF28/nuHXfvkxvvl0gqORh+nAxyhwJakvwzqNVhoLfWgYju3AsT04XgA3GML2h2gNC1VOcNzCcajsgShG4u1aPqifSNNEzm9/bx97+wcCqVmjigMGu1o86/x++qZFPyP+5l5n0n4GnNVuCRudHSKubfzeDz/F//WP/wi/+94drtaqmcZbWvmIlJ9cBm/ylzxvOoSBiaPDAA8eTTHb9xCOADfskDcpalQIIh9BpBLkFf3y3BlSUnHSyIDZMHTQdDXSNEUiahyVWvd9B+OJj2hgCnBOEwJneuHp9PYk4Wxkj/HGyXe1w/nn/+cMfYa6AroCugK6AroCf6wCGjjrBaEroCugK6AroCvw81+B4//zN/+t88DzEQYD0UHEaYKyLmWo1nK1xvXFNQURePr4FAfzCdq6FDfxxc2tDOJjutCzbUlH5wm3tGcwzQ5UjGZVBdPh9nhXdBSDMMDBwUyGDiZJjKvza2xXKUI/wNOnJzh98gBeGGGZtrjbWohLF68uN/jhB5/g/Q9f4eXFCnFeK4AtzM6UY1NKAUXaJP3bk2Pxz4qugsBbDetTW/l7nixb+/uhfdQVfO5636cfeyAr30noxNcRJQFToGqol4CwXt3Bt2CKl393r0tQTo37rewC+vphfApIKwJ2//oClNXwMP6dQKI+saoSuEr30WuSFTzrc74ETApSq4TzTtUqHmp6fQW8GrDaTtK/BLSiAhFvMtAJxTfQ8vv539SFUClCON11CGFgaNkYmhZ8fn9TS6I5oouaENvm0MkBRoMBJuMxRuMxHN/D2eUFPvnkE7R1g73ZHHvzuQA7piYXyxVWyxXyrBBYmBeluKhlGB89zx0hbYvSMlFxe7/rY9l0uE4JnWvUkuImSO/gWhZcXhNRkTS0uoCwnZ/j4DceIwdREooHniPHS9cx1Rx5mSErMhlGyWuxA5EsCWsXug4GgYfQd+C7FlzHktcm5Mzozq5bbPMSq7jAJq2RloTmQEvth+th23S44fC/HrDuGhkCvUVzoHQVsn77ZsP9kuybEX2g+zOw3APkz9au+sLPr+UdbKbqgUCZry8Q+XNpZ3VHMJfbe6yplSE8lgUqGFppZtiwMDoMbOAX3jjAv/tLz/D0iENHmUY2ZIcAPc3UZ3A3QRhF4u6mZ3u9Xst6ptt9EEWih+FzgY5mfi1TzApWKzAtbmmBpmq4Jdc1was4oO/Bu1LRED7zGhLCUpWzzSrcbmvc5jZ+971r/D///CNcLWO0PTeX20iFfSWtO/SBb70+x6995xm+/nSO/chF5HE3gIqdN5K872BS/0EljbiVqeNxBKK6wQCWE8g9x8tHKMuC0UPN88jTBAmhc7wR4MwGwXg8xmy2L6oZgvmG/us8oSxbGkLU7hCi83wb6nl6TzufAdTB8P7pOBiwM1F2Ni43JX7r+2f4u//wR/jR8zuV/u8vvtzLhO19A2u3joZDEweHPg6OBzg4GWIwswG7QtlmaI0KXuBiMp/IOSsFTiVKHLQ1POqOHK6IFtyZwJrI2jU6aTYFoQXbUW5xfh8Tzp7rw3d9dByMmp7i9QffRaeHBv78/6Shz1BXQFdAV0BXQFfg8/9/lq6GroCugK6AroCugK7Az30Fjv/3v/Ur53R95lkjvmb6Pad7BIUB0izGdr2GbZiYjccC5wiHuGV9m6aireCWdqY96RglPNxuUvHy5lWB5SZGkhIGuRgOXIzHIaKAablOEo9l3iDPa3GvHh1O8OabjzEaj5DXJrLGQWeFyCvg7PwW7334Eh+9WODF2RqXt1R1EDzT3dx7CCTBufPPKhhLIC0J6Ptws9pYLrBKxMcKvokXd5co3sWCd05d0Quo9xDvcu9ZJmjsX3q3N/8e8im1RT/kTBl1BQDzg/+nYDUhqVpf8v679+2PhQlTxfqYS9xpDhTM6jHgPZgUbQZft4888/V4Xkrh/Nl7qpQzE8CmpJvtthPwLFiacFE+FMljfQxu7adPljCU51034kcODRORYUrimeB54vuYUG1AIBsFmE4nGAyH4msOBwMEUYQ0S7Fc3AnW9AjpWI+GQ95yxDGTzynW6y2221i232d5IeuMADGnG7lrkNPTa1uoPB+JYeKuLLGsSiRsBLBEnQGbUJmD18S/TS1Bo/zVPOc+6SyAnFv+fQ+R7wl4ZpOEyVkm+4uqlPQtIfYuBczX9RwLPj9cKjkshIEriW6CWg6mTIoK6zjDKs6RlA1KMm/LQmvaSFsDaw4TLBsUKkesksgyJO8zzy7X2C6CrPQVnz2Ddn/8l6VC7kPMn0vUywrfuXt3UX45P3Ucu/9VXRsVjVUJ5/5+uR9jCPiOiaNpgF/6yhG+89UTHI8t+HYL32VymU52poyp1jDgevRV2wKct/FWUu1RRJe3GibIa0RAzXtCdDcE2pYp8JmNjl1En8fHZ4Y0Z/o7gBCaX8v1zj/z0JmQz4sKcd5ikxtYVQ5+94dX+Ie//QEuFwo4y6/PAWdezwf7Hr7zziH+jW+e4o0HI0x8UyXZTb5vJcM+eV/YLoGzqeBqo3Q7nh/BdkOBvwTOCpzzvjUxGIxlOCkVMmWRyjBBni/XNZt1/Ht+PxUybVOirTK0HDQofu9WBpgSsrMJwuGCaa4aIgTUHFBKH700ZZiurw384KNb/IN/9B7e/fElsop+cEP0FtRi8Li5BkRh0ieeqc1wIyCaeNg7mWAwdZROw6xAZzx1Rkw4w+rUUFOu64LwuFIOcLMTGM3jkWdV10h6PYo8BD7VKWrIYynDEtWQVDbkODegSx/jtQc64fxz/1OGPkFdAV0BXQFdAV2BP1GBf9nPsrpgugK6AroCugK6AroCX/4KHP+v/8W3zgsqCi6WuLxaI4gCvPb6CY6Op2jqDJbZYRSFsDlor+SGdIIhVxKoVV3B810Z3EfwQ+9qXXdYrRPc3C1xu9jg4mKDomixPx9ifx7BcVRyj4PBmAzcxjnOzy8wn0b45jdew3QyRFV3SEnrTBtBNEDdmri62eDV5RZ/+KML/MEfneHqLgbn8SmBriLKsvVc4r5qoB+BIV3IMoJPAC6BCIdmqYRxa8j4LwWge98pIaikmGUuYA+G/4QMlyCNwEYlHwk71eBBvqcMnjOoIGBqmSC338ou6VX+JyG4ih6K5qP/pWwWn2G/3bDDndpDoLeclwLU/HumqhUcVtBNUqsSlt4BZ/X+Arf71xb3NeGpacGRYWmtQD55XRWPlq+3HRO268CwbDlHJjbbmqPYaPQGAhnMZ2DmeTgajXA8n2E2GWI0GmI8HWM4HsMLQzieBz8IZZ3YTKF2QLbZIl6tURclSvp40wxpmmGxWGFxtxDFRppkqAo6funjbZC2NRKjRW6aKDjk0XYQA7gtC6yqEtzkv/NUiGrBsQWS09PNWrPmPHaXwwsNA5FjYxz4GIU+AkJE0B9cIaeugelqTmXcNQP6lLRNsMaZfzZkaNog9DAZDuHanri9N2mO5SbBJs1Q8Pqw7p6L1rKxTGtssko+x2GH0izpaXK/Gvpr1cPe3TDAPwGcd0tGDZ5U6+Cz9a/+uGs2qIWtmhTyR1nP/ZDB3efUcv1sHe5Sz+LR5n2jEvw7IwzXdeBaePZwil98+xhvU8UQdPAsBZw9FsdkAlgltSWl33GQpRq0x/PmvcIPDrPk9Es2BQgluRuBQwCp25F7T10BdU5tJ80uAc797gECVM9jElrcJnLNCJuTtJB0ed44iBsXf/jjW/z2956Lw7ntdxpw8B0VLPQke06HpydD/OI7R/jm6/s4mXkIbYi7mYM2ufaLspQhfQLB+/QxVSocoheETDd7aFS3RkFVGXJow/eHMExHktxdQ191/6zifWfaMmTQtr0e1lYwugodd5gw2cykfUNnPAdiqudtXuaomgaWbUlaWEAv/eNGJwMqX1xt8fvvvsDHr5aIM6ayTQyGBNt83vL4CZwtWTv0Mq+yFOsiReMamB6PEE5dZBW9+oDjGqjbAjA44U89v/h8p/6GCXZ0fTPHseH5njQdCZzD0MN4zIaTJwlyXlvqQnh92GTgkNAiq9DlT/HayXfRVIP/7jd+4zf+yy//P6f6DHQFdAV0BXQFdAV0Bf40FdDA+U9TJf01ugK6AroCugK6Al/uChz/L//5O+ccWnV1leDjjy8Bs8HR0QijkYu6SrG/P8HjRw8EDjk2nZ0DmIaF28UC19dXqJsKURQgGnJbuIeuc3B9vcR6m2I8mSFNc3zy0SusVxkeHM9wcjKVoWwEWZtNghcvbnB3m+CN1x/iV//yVzCfRYiTBKvNViAVgZXn+bDcAbLaxY8/ucM///2P8P13r3C9yPqsKDmW8krIYMFWQVYOFaQPWbjv57bgKz2F0esjFNBitHdnsVXM2lBb5+X7e8UBeVnvW97hQgWY+9cjGOun7BG00GcrIIzH1PuQP4PKHKDW+3b7wYbCqO9Tz3/cSy1ZVL5mH/rk+/BLxSPcDxGU8xR+rpQKElTdcdhdWFbK1HuNRTFBLYk6VtEl8HO2JY5Z12Ma3cI2TrBNMnmt0LExpF+X6dW6ht80OBwO8Nqjhzg+2FNzykzg6NEjPH7tGQajkTiOd7CJiep0s0GVZhj4PhyupesbvHzxAgm9zJsYlxdX2Gy2aCsWxEDVddhS5dKUKCwLBRP5piVp50XNlHOBoh98KDPSRAyxw8894OvBKhPeHs/DMhHaNgKHqo3e+dxPXVR6gFYlQqlc6aGo8v4qBYPvAIFnYxD4iIJIkq2rTYzVNhVA3hKYOhZMz4Fhm/I59lAIJqlQoGZC/Lyi16AOgoPyrH74pBqex2Sr/N7rXvj+om6R5gWHzHF3QIGmJlj8rOFSNdxBwNfYrSHlZN6tSZXo/9yvneu7V7Ooc7QQBB6CwIcjEFk5f5uqBOoKp0czfO3ZEZ4cRJhFTAI3sE0IMJYBgJLw7dUx0oyyEQ4iWVN5UWC13GC1XCudhmlKHagooQN+NhnLWivzQsAm08VMuzPZqzQ1bBypM+Y9So+z73lyzkzIr+MUWUUVi4usdXG1LnF+HSMpO1iOizAKRe/DRPF2tUCVx5iPPDw7HuNk7sn5BDb1LFRG2Ap21xwoasuxcDghITmHH7ou6+PL65qOI1/D+hE4W7aLriM8dxVc7wiKCdx5vn2zQK69GmTKQZXoSnBcJh8k1IsIcK4qpHmKLE/Fbb5Lq9O7T3Avbma0yLjzpOiQVi7qzkdrcu1ZkjJnbfl6TFfXoq3Jcb24w8cXl3h5d4tNkyOYD+BPXJRNJsMAqcsoa75nDctVyhI2J+ljZmJdtDOskevA5XqWIYfUiPiYz8YYRqGsBa7YgunuIleDH8sGFel4+RTPHn4XtQbOX+6fIvTR6wroCugK6AroCvwZK6CB85+xYPrLdQV0BXQFdAV0Bb6EFTj+b//D4/PRaATDcLFYxAK4HBeoauoxYhweTvDVrz7B3mwC32caz5XU6fXNDRaLhaSa5/OpQJPVJkWc1ri+5XCsDWyH0CpAGhe4vV4iDH08eXqCyXSI9XqFi/NzrFdb2V79+rOH+No7T+G6JtKMQ9cSgRqj4QDj0Qit4aAzA6zjBu99eInf+d5HeP/HN1hvG5SEwr2/mby3Z8Di15UU8S7NSWD7mda0p9D9X39upqBoFGRwGlOTnw1j27mfd6D4c+FSgdUE3KJ8bdRgsn7XvkBhCUbuBv3JQRJYqrQsv7ai8lVAn0pVChCXJCUdweoEqCsgUeY1qhuVNrRtAh+VcC6LFmWpAPvO70zoeC9pEGLdr9IGop3gYVEXQV0KfbUcqEc4xUFt9+nUmoqEWsCX0XTwTQsj18HIdjGyLMyjACcHe3jy+CFm8yks38VoNsV4PofteSh7YEtXMf3RdVEgW29QJakM9LMk9ZxgtVjh8uIS5+fnuLm5RZkzEWpJKjiuK2zqEiWH+xmmfBRsWjQVhkd7ePLWE9i+hW26FUhJ72+aFri6WeFmsUXCRGUPoRV0ZsrbgC9eazVokP5n6hB2KXJ+PdUHBJ27xLPUyrXEX8ukOAde8ry4Nqji4MBD+nJNx4Dj24hGAQajEI5rwRGvbQTHZaKVwzcVTOU95DFSqtoT4jYWvYQBgbNZnokKgdeRAzRL6mjKGmVBeFhLOp9/L4lncTSrNSWtBdE8EE7zaznMTnVEROMhSete+dKrYgiamUTnOXmuc+9GdjxCUQNVUaCtahzPJ3h6PMf+yMbQZ/JbwUaCR5cPkF7fQYdzNGAziq9pSS2lgbFNFRSvG8SbjbzPwd4Me7OxaEt2OhTWh3oONp/43CFalfMUIM+GFOC7njif2TIpyhpxmiOmrqexkLcOblYpzq4WSIsGtushDAMEviuAt8wTGE2BvUmIh/tD7I8cjHwTgcsGm2oC8B7k4uEzjlCV94G0daRJZcKyHfgBtRqOJHzZXpJdBaaMsIRledKsU9eU10ftoiDI5nWzHJromUSnxkV9KOBMl3iv1uCAxYqO81KgM++L3T0qrnMmlusGWW2gqC1JeGelakSw2WBLOlutETYyirpGnOc4Wy3xcr3EpilhRg6s0EKDEq5HME7dSYrOrOH6CqbneYV4myLNC9QNdUlMWttg+l92TzgmBpGP8YjaFCawmahmj6JQQxH5XCwa1FmLtnyKJw//hgbOX8IfHPQh6wroCugK6AroCvx5KqCB85+nevp7dQV0BXQFdAV0Bb4cFTj+7/+Tt85HowGiIESWlZIszbJMnJtxWkji+CtvPcDJwwPxrjKZR1fzcrnEdptIwu/w8ECSl89fXeHqZovbZYzNZo26LjCZjDAejiWNSXUCgeTx8SGuby5wd3Ml/txh6OPk+AD7ezPUVYlNQnCdC5g5PtjHaDhEkuVw6Ek1Axkk+P13n+MP3z3H+XUmcIVb5Ul2qZdg6k6gGWFmP5ltF+oU3toPFpQUZu/p3XmQBfRSu8EkodGhomKjUWoA+Zo+5Xqv26AnWpQVBM4dPNtAU3fgzLCGn5UEIOEVYSChGSGbQp9MyVLNwOMuS6o3qBohAJYJhQLZCLw5BI0uZs+z5dgI4QiSq0q5az3SUoMOYl4baiSUSoMAjmysrDnUi4oDNRSQcKri1/AT9DgzrcxEq2uLh5m/c8geoR7fSyBZS5hdSToxcjzMwwhD28HAMjENfTw4mOP1157g4eOHCIdDOGEAg2oEnhBhIAE+ARUBflkivrvD3cUF2rzA0A3gGpZA57Ozczx/8SlenZ1J4pmQjzVMmwYbAl16eg0LFaEzOiRtg5PXHuGb33kH/sjEeruUVD1h4Gab48XZLV6er2SQn5yyMlYolzV90v3vBN8e4ZnjwOm1CXQGE5BSYbBLsiuXsy0fogvgNaqpi6CGRSVuTZuuXwOub2I8jXCwPxalARUDvsfUq9IZEE4TonL4m0dIK8ldCEhkspbgmQM8qflg0pwpVoK+tKiQZYW40hsmb2XAJFPFSh6ifOQEnkqfwHuTaeGmKkT1slN4yGBIeU7xM+rz9O+yiSFDJunwFgE6XcwKiOdpKZH9k8M9PD6eybA9z+arVFJYfr8AZ9HLtAKbp5OJDLmjVoLwPEkzJEkuSgkmf1eLpWgoTh4cYhC6MDuVYubxsLYVATsTzjKoT52dqjthu6oXcSfPnUnzJC+xzSsUjYmitaXhcHZ5g7yoBQp7HgeZ2qoz1FbwnQ5H8yEe7I0wCS0MfK4DJpSVv5zQnvsAdoMLxWvdMfnOe4IaCcjOD6a7O1ToOrrwydwdgc5MODu2D8/xpNaS+O/Bv6TaCdilu8SBpAo289jahv7mXhbDenbtve6Fifh78E59C7UlLZBXreiI1kkua0XWLRP/BNS2I9e15gBCDnltW9xkKa6yBKnZiVajoTrDrOH5bGIQcidybTkEkGCdr0nfekatRt0KRGcDhs9ZPrcCzxXgzJSzL7olrkM2wagHqdHVrQDnJgea/ClOT34ddR1ppcaX4+cFfZS6AroCugK6AroCP5EKaOD8EymjfhFdAV0BXQFdAV2BL3QFjn/wt//Tc0JeOnTv7hZ4//0fI44TzPfmosoIfFP0GrPZAIOQ6gCoAVgE0nEqA6T2Dw4Bw8ZHz8/w6dkdFutUfK3ckk296vHREZ49eYaXL1+KhmNvPkWRpzJ47c3Xn+ARQVPkC5DgYKqzyyustwmm0ymODg8EwKzWGwHesFxc3Sa4W5d4ebbEi/MlsoID7nzZrh9EPsKImgNPJTQ5766HgpLl7MExB35xSJwA1X6IFlOdBHTcdk7Ixa3qTFnzz0z3EdrsXBVMbxNOEhQyFUtixNcUtzKhCrWnHOzlB2A6lJAny3PkOUG6SigSprmujeFoKMcl6oa2QlUQyCVI00TcsUwSkrQR3uxefxfPpt+VmgNCdm6vZ+qZjYO24387aBpDBtoRFBUlE5Dcel8L7GQalOfPbfsycA8GQs/BKAwQ0t9M4EzPclHIwDYmJX3Hw/HeAfaHU5SbLar1GvvDCG+9/hRPnp1i73APg+kYbjSAG0YIp1OEB3twghBdUaCJE2SLJba3t9he32F1eYVsuYbTmZiMxtjGMd5973189Pw5VuuVcoa7Loq2waYskTMhbZqoDaXayLsGdmRhOPdghTUq1q/mtWAynAAOSAoD27xFVhK8U7miqkeEahPw8s8EzgLemdZUoFVpLZReo7eqCPAkXJP0Kz3g1G/I9WHaHHA9Q1Kelk19AzAcujiYDzAdB9KQKEsC11Rek+el3N+SUYZj2aKGIITlPckkKkGvF/qqedC0AqqTokTGDw7nTEu0HK5Yq5S8gs5KpXEvzuDaMQ2EHJDIFG7bIskKGbwp4gtC3D7wLLM0TTJ+KhWoVuGQPLXueK8nWyZwPXzt7Sf42lvHCB3mqHm/FOiMRpzKvJ/o3y6KXI5hEA0wGNDFzkYJAa2Bu+Va1qnvBXBtVxQXw4EPx1aNFSZyG3rD+8YLU84MGkswu///UgScU03BdVpysF8L6kRinlvVojEcVJ0jOy8Wy43cd7xmpqhLONivBpoS2fSG2QAAIABJREFUoWfi5GCK470RBh4k3cx7jfIK6oNsi9fJkWsvx8NGREUobMo5cM0yYT0ej+AHBMyNONBdAcxcS0yHE/Yq0Qs11Kw7nyEE8ayvtAjEOU+NBtUafJbwWUD3cS3KFaaJa1GqqPUrSWXeUxJnN3vg3CDlfc3LahKSW+KZJtznxWDzhM+UOE9xl8S4jGOsCLcjD41tIG8L1EaNYODCslsk6RpNk8t14XVVz5JSXocNHAHObFBQx0NVTeBiPOK/Fb482zh4kOdBZQ+fL01F2NygLU002RM8OvnrqCoNnL/QPyXog9MV0BXQFdAV0BX4CVdAA+efcEH1y+kK6AroCugK6Ap8AStw/E/+h//gnHCKIOF2scKnL1/h008XyHJgf8/FyVGI44MRHhzNEQa+GsZHxUGc4MWnF7i4WEiabTgayDb222WG5TYXkDKdDOC7FsLAEyUHh85dXd1gudwiDG0cHYywNx1gPAwxm45EncFEK9PMy9UKaZpiEIai5SDg5pbxDhbqzsI2aXB2ucDZ5RJxwkQkwY3du2oJuy3ZNs9t/oSy4hulh1p8pq5cCgGJjfKkylA5Qh36Z/k58cOa/bAzBYj5/YTOhFGi6+iHyqmBZrX6HpMgixCsh1W2S3EvRQkgo2JqfJvkKCuCoVJSz77vyMA13zYFSnJwWFPnyItMEqE8TlEmEOtwG38nYxDlHJi25LAuAkqVAuV7q+3+XcfjV0O+5KPpkNctEoLnokFZd6iYfq7pElZoLHRtjKMAI7p7Ccd64FwUpYKkloXJYIhpOITfAQPDwOF4iAdHB9g/nGPveB8HJw8wmM3ghJFAZ8Jn2/NVvejk3cbI75ZIrq6xOjvH4vIKqaTlqd+o8eriAp+evRJPOGE7HeM89pipYHSoCWSZPucHKZptwB9amO57sPwWcZrJ+VUN9QUmysZCnLSIMwJpQjcFZllBfjDt7BI2c1giry+Jq6Ro2x42Kx+xcmKra8+k826oHSEoITM/DIvHSy0GpOEyGnLtDzCbhOJ8NsDUeKEc0YTbTBQLFCRwtuA7ariiGqRX3ysvslI1DbhmBKjKILsaFSdn9g5ygc2djIDchdd7l3MjyVZ1boasz50LmvRWhkXKdymZM5O8NptF1LUw5cz7gFBb7hUg9AJ85Y3HeO3xobiOLZMD8LpeBcI0MJ0eMtFTqShMgkdLlCNM2rPqaVbKgD8qeri7wrXZHCIQpmZGPWNUDcRYrQYQ8liZApfhdAT8tpwPYTObPFzzBM5pUSLJK+Q1xOUcJ6VoeghM6SaX5k6vrOD7DXwH+0yiTyOMQqpleNg8fj4THDi2B/RqEqWzUWuD9w3T9GzWEQYPB9SH0OmsAD/fK/BCWCZ93YrkMyUsTQZ2wkT/w2cXk9udPIf4oQaOMumsnNW8Lnz+kLbL4L6d5qXmUE0F8LlLgg0JSb/LjgiuRSasmWx2ZU2rgZJA1bbYZDnOFwu8WN7iri7QBC46z0Bl0rUD+BHrVCNNN+i6Qp6nrL80OaiCYcOu5nWnesUSvQyPm8+xMQeHDiN4vq0UQDVT2q1cK7AZVHVoCxNV+hgPH/w1VFWoE85fwB8O9CHpCugK6AroCugK/EVVQAPnv6jK6tfVFdAV0BXQFdAV+OJU4Ph//M9+6dxxHQFb6zjG3XKDFy+XWCwL7O95eO3xGM9O93F6cnAPnAkZOJzr0+fnODu7EWfpYBiiNTys4gp3qxSWY+P4aB+jgQ+TyUfbhO/ZiDcp7m5XGA0DzCbc2t5iEHk4OtzH4eExAj8QZ+vd3R1ubm8F8A6HI4EtMZOhnQHHC5HmNZarGFc3a5yfL1EWnTim+fVNXUiiLgjUlm4mAQmuCEs935eBbYRuosUgeKabuP9727AEcMnwOW6nly31PVok25REny1QjWlEAigqL1QCUwElGZYmm/A5SMsQ0LnaltjEDbZJgW1WYJuXiAlfWzVsjaD3YBbheG+I0YA6hRZVnSMr6LpV2/YJFMuCblcCToJJpXXg+XGgGI+BYIxNAfH49joO6kwIJwmbmfyM8xrbrEJeAgWhMwGQAFgmmG2MAk+As0/wWjEFqrQRVHywri6TuIaNyHIwdl08mE3w7PQhjh8eY3I4x2hvhmg6hRcNZaAaYSMFCUxpeqxdXSO/XWDz6gzbiyssLq9xc3ODoqxAbL9KY1zx+i8WArcM0xZQzOQmNRqVaDWAhslQpj7RwvQMPDgdY7LnoWionaglwctUd152iFn7uELOa1WrlPPOwc3cKRPOxMH0Wt+jZIGbakib8mCziUBwy0op2E9QKGl3j2lgWU2iIiBs5uC1UeRiNo7kg7oIQtW24xGrIXRMxkpaWjy7ptRWwWwOs1Sgm2lSJpKTHjhz/TBlqhLqagAngSSvIbGxOMF5vepWGhuExXRay1HzvHlO9+tbJkbKeYhgo1PgWBKt/N1x+saLSvby2Hgubzw7xaPjOTxqZByVvleDOk0B+LyLeH8J6IQp55AyjUtwbNlyXEnKwXMGBlEk6W76kXkvOKL0UA0h+UUY2+e1CWD5IYMNe/UJXdZMzgqM5T1CEFxU2KalOOU3CXcWEG6rQYhch9RxEFy7jonxwMdsFGI+8jEObXiMvIsihXVg0pcaFFOOnaCewFcND6ykEcbmEpsEVGoEoQfXVvUkhObzjMCaNSB4dz1f7l3lB6cuhI0cAln1POG9Js+WXq1BLs068u4UJ7w8B3gtVENC6VwU1CdITst+jfd6FepA5JkgKiBTmhyE8os4xqvFAq/WKyzaApVroqXVxe3EhR5GniTW0/uEM5+FkHtUlD4tneUchdoJcKaChJ0uNigmo6F8uATO4rSmKqQV/zsF511Nj7OJMj3FyfG/p4HzF+fnAX0kugK6AroCugK6Aj+VCmjg/FMps34TXQFdAV0BXQFdgZ9pBY7/429758ORi3DgCrDgAD4OWOP2dG5xP30wwxtPjvDowb4oNgg+FWzhUMEt1uuNJJEJuLISWG5yXN5y+7qBhyeHmM9HsAyV1kNTyYCpQRDKYLyyjAGUmM3GeHhygv39Q0kzb7cbXF9dIt4mAtD8kGm5ABnVDm0Ly/VELdC0BhZ3Mb7//Q+wWWfYmxNwDwVudHwv3xFITihCfyxhMeE605FMRRIIURlA4NxRm0FI3A/Loy+WkJpfz+9TYLlW0FoGvCnHrGQh+8So+HPpUTA5fM6HbbhI4hKvXt3g/Q9e4cOPbxFnpQzB25QNEg47lE33naSJ33hygO98+xlOH80RBDbajqqCDEWZiQObvtjlYi1qg2E0RBRFAqOoLkjzVFKTdGqL21WGg7WSbCacYpqU6WoC501aYrHJsE0JAZVvmglMgktxOTs2IscBM8l208KnGsSh+oHpa6DOK9RMjNI/3LQ4PTzAL//SX8LXv/V1hNMhckL0IEA0mojmhIAuTRJRBsymE4SOi/jmBrcfP0d2u0Sy2uDi4hzXBMx0JhvANs9xt1qLtkUG5nUG8j7BzWRzLdFkC14QoqDuwahx+nSOp6/vw+da7mqsNlvcLbhGM2y2VB+Usra5xkWtwSVJ+NoAZq/ZUGPglLJAwU71Pwo6K+BMqMpPSPqUgJSObkm1MkXfCngOCe18+oBdjCIf01GEKKCWhWldpSehfoIAlIBVpaZNqRE/mJAlGOU1Yd6ezlwFy1ts80IANBPPVLQwMct0PxsM0pSoqKahQkXdx0q5wON2YHamrP2ScFO05ITF9J6rwZZM/DKxTQgv94fnSvOI9Weal2v1+HCCN589wtHeGJ7VSnKbDwb6rnl/U9vBr+M9z90EbMIQMG+zTNY+hybmZY3VaivPEd7zARPwbAIZnSg1COHVUEDlTmciuekTv1zzBNTctcAheuKGTnMB8JJZN23582qTYbXNsFgl4oxmYns4CAUM8xcdyYSl03GEvekQ04GLgUetjBqcqAbzMemrGib0qPOCs75beozzQnQVPPbdsEXRsQhkVb5pfj2Bs++H8LwAQRBK6piDLau6QtWUAo7la6VjwCQwf1MeZy41JtNl8COVPeJJYRNMLU+eO68zNSFseBXSVGJjK5MaM64sgJj6HseFFwTIyhqXiyWu4y0WHMZptsiMBpVVw/A60WmMphEMs0Ucr1AUCWCoa8G1xOPnc5nAnWDcc1XKmcfPlD5h85ged4eNA15P1qRFlVeSbu5qQmdbEs4Pjv4qyirQCeef6Y8B+s11BXQFdAV0BXQFfroV0MD5p1tv/W66AroCugK6AroCP4sKHP9vf/NXz+kbJWDNcyoeCGwcxEmGy4sLRIGJN19/JMqE8Vi5hgmz6Bimb5mqBQ4D3GxjrDcZ0ryR1Cy3cweBD9PqBKjR0Uo3sWsZMmAu8KioqGA7BHYWptM5ZnsHAnBWyztcnr3CarWC7fiYzg8QDUco6wpxxpQz/bjcLm7LoLztpsDF+TXurhfkPDKci0PIZPgZfbJ1KcoL3/cRhKGkNqnOIKwjCCU4ZGqZEIvgTLbqO/a9QkEG8IlflchROWPrshQ4RIBEP604Um0Plhui6ixcXN3hxx+8wssXK8SrFBXhYFaLFoQpXia1CQp5HAQ1BExhYOPwaIKHT45wcnqIyTSEZdVoqkwg/PJuKWCNQJSDzwicCbqKktvclRuaPIqAV6AzQTihnQxTA9Kc9Ssk+blJK6yTGtuUbmPl/yWB9GxL0tY+U7McSNd0GHguIg6xa2rxOtP3zA9CeqOsJRW9f7CPt7/2Nr7+nW/j9K03MKAeRRK1rQwJTLdbbFZLJMkWdVGQiqJJMhTbBIvrO1xeXIkLl4oMDgbM60qGyxUZBwCqlG8uifAOxGgNoRzTwK6LkrDTbDA7HuLgZIxw5MrQPtZlvUmw3hYCnDdxhTSr0dAZQC1HS2UGB9O1aCo2KXoFhNIa3/8iaJTrLpiNDmdDeYQJZm0TtsshlYS1XOsdAtcSuMw1zloSOk+pjZkMMIyYuifwVroMDlnjfcJ7hPWUevG4etgqFoKWQwYbFOJwbhAzHZ9mSDOqQ6jn6JO3VCmII9iQdDO/T0QZknZntFmlS2XQHc9BUsk8B6ojlLdYaS2UEkINAVTAWPQRWSbHeXI8x7PTY+xPBnD4NYTjZPAGgbGqj2uZ0pjh60qal00BHj8HatYN0jxXbnIBv7XcB7xnlUddqU5Ea0JljEzUUyoQHu/uuOkWJ7jlX6s0dyW6C5axKHm8TDlzUGEl15rNAnqsOcxOfMxMFhsNIp+7C0bYnw4QeQYCRw1M5LNIDWPkcQC240qinsCZHm6+pzie2WCS5pVKqhOu8pmiBpX2yX4/xCAaScKZ15ce5ZTPsraWhLyqfa/p4Y4MWQsKWlPtI9Cb65x++N7PrZLG6n1kACoBNO/zspbBiWzIcWAh14M0tqhqoT6prLBKM9wkMa6yFCvUKOwWRZejMUt4AxuTWQTHo0IjFu84obhqYqnkNp8pXEeE/9y5Iq78upJn6GQ4FLDP9Dgbi5Iq57HlJeqSz84OXWWjzE7x4FAD55/FP/z6PXUFdAV0BXQFdAV+lhXQwPlnWX393roCugK6AroCugI/nQoc//7//N1zggTCA6ZguXWcaT4C5LPzM7R1gQfHezg5OcZ4PBaImWUZYnp480L5RKsa600siouipKbTQsvt2xw21qlUcBQGYE5wMgpxyrS0z6FaKv1GOOOFEQajqUClZLvB3dUlbq9vJNXJz09mc4HAWZmjamr4gQ/LctF2hEI2ri5v8fL5GfKkgGv7GEYDGcBGLQHTfQTlhLCEzQTPhCZMBxI453kmYMxlitc0xav7WZqPLlsOkuM+e8I8larkwEFiHN+jY3oA2/EENC+TGi/O1/j443O8enmF1SIFyhahbUnCULKPkmAljLFgEmYRFBImkQY6QDQdYXIwxXQ+wGzqYTYJxJGbJluBWTxO+X5CdzChzOtAjK10CQRvBFr8s6RkCVebTjzdmzgVh3ScNVgnFWIO0yvo8FYwSRLOTDQzVUkvdV4ism0MqEqg8qChjZrHTkBvwRE3LH0cBmYHe3jz6+/gK9/6Jp48fYLI89EQCBIE5jmSzRp3t1e4u7tFFidy3jXVB6st1hwiR4DIxkfbIm8qSXXX/OCQNiafm1ogKhF6y+spigAOhlMJZ3/qYnwQYTgNEEZsGFDbkGMTl1htCvmd58lGBSO9hJAC5WXQo/Jug6nznWujvwcF6An8JL4ljFTKB8H7ovWgeoKNDn4YMnQu8h0MAgeRxw96sX0BzuMh1x6bAgSl6lry3iDgrJm0J2yu1TDHXcpZDXqrBdhSh8DkKvUaea+oILblDgN+Dw+dQdmSYK8hoFVaGF7bsqjlg3/m5wi85doRajJh3Q/lo06DsJDNDDZ2+EyQgZNZLk2R05N9nD48wHQYgAIZR7QzBKFUjCjg7JjUjLiynghFee0605b7ebXeyrWms9vzXRnSyYaL53qiGFFDGwU3i3+94JA6Sem2cF0HfqDu67zMZW2IboJQnp5y0Yww2a+AM9U7bO7wPuA9TgjOYXYCyKk2aSt4tiEu+aPZEMPAgmurJtku3azgPX3FKknOP/PZQYgvELxTQyR5rlwX0owgdCb87tPl3KERUTHjeAKH1T1a9Al5+pElyC3ODHqcRenRa0QUbleNA3Gu85nR0r/Oa6meHXwuUZfRUT2Ul1huU2lOWCbT3Dxf6n7ov29UAroocB3HuM4SbNGg8elvrlAhg+V1GExceCHd3Ryaqp4vfA82LdiEIAAvcz4DIal2Niok4WzbGAbUxwTwfVtSzgTS3EFQc0glFT5lh6Y0USaPcEzgXOuE80/nn3v9LroCugK6AroCugJfjApo4PzFuA76KHQFdAV0BXQFdAX+Iitw/Pv/06+ff5aGVQk6Dthi2lSSs3kqgObBgyNxKRNsETTHcYycpJK4x7SQJAXuVgmyks5iJhhLBbK4Rd8giLMEuD1+eICHD2YIPA4fM2V4ILeWG5YL1x8IPGmKHPFqicvzC5xdXKPpLOwdHmA6m8jrMY3teT5MulXFWeyIfuP68g6bZYquMTAejDAejtDWhC6mwC8eMwERU86EJ4RbhIar1QJNXUrCkp8jQJQhhUUhkIZJYt8L7oEz4YsCvEyBEpjb6AwPd5sC7/74DL/zvY9w8WqBwDIRuRZ8yxKNROiHklYkQGIq0pRzZeqPW+o58KzGNs+wrWskbQcvsvHo4QRvvfkIxyf7AvuGkYfQc8To2tYE37nALxaZYJzUirCZjm06l/2AGhRufy/kum42CTZxjjivsEkJLplw7pBmjYAguqddakMsBx3VC9sUbtdiaJoI0MIlYGuZAncwHAxkqKOk3ssCBeFdFODBo0f42je/iZPjB+LGdjrAMw053vVmiVevXuL8/AJJkkqymACUNSBAY4o5qUoUTJH3rlo6eqkp4A+nMrCNAxRliKJyOFMFkzGtGgDD/RDzgxGioSsu5awosUkKUb0w4VyWvGa8XmyGKOCsUsBCkNFRW8APJkaZGJc5ekpVQZjLc6XygdoDHi9hNw/MdQ0EngHfpQfb6CFzgEHgInQtuW70mYc+mxdkc/RyNwJXOVSTCXuCZr6vAPaaOgrleCa0pMuayWDCU2ke0HfdNOIjJxTm13DN8ncqFng/8ncCZ0JSnh/hO5sO/JzSVKgkNetPQTDPiR88Pt+3EIS+eKbLqkWW18izEoPIxdPTAzw6mWMYuLDRSsKdVeR9zBQtmxG2QWBrwfVsSfGySWU5npzDzd1Cji2MIgyGkRp6ST+0bct9xnubr0MIzQQz1/JmvZUGRBSGGI6HAqMF+sp1Uql+7tBgnWRQJj3lMaE8myEOPJ+7HhxJ8HPnA2E+69+2JWyrFXh+yAGmkSPAmc0y2elg0i2tUuFq0OLnVCeNOj4egOyQIMVGJ2oUwnteH9XE4/rwxTHP+0b51alj4XBGC6bNtUhlSCNrTwY30gfPZDPbJhxeKclm5VqnVoXPYS48Ank2wOQZR32Q5Yhy5fJ2gfUmZXsEhunIc4x6IM4u5L21LUpJON8VOTIq/EMbcLl7IEdr5nBDwIsYNed9yHVVqwGQsKRRwIRznmTSIJHmBBP+HDJpOfD7QZBhyOcpP2dIc6mtWpgd13mHKgOy7UMcHf1VVI0eGvgX+Y+8fm1dAV0BXQFdAV2BL1oFNHD+ol0RfTy6AroCugK6AroCP/kKHP+d/+rr5+JQ9QNxhNLTKiDZNHtY2aCucgFfhJfUQDDRzDQhQYhjOwjDCElW4sX5ApfLCs/PNnh1vhSFBEEWk5/ziY3Hj0Z47dkBjg/HcJ0Ge1Mfx0cz2VJPzUE0mmIQDdCVOVY3V7g4v8SHn7zCapNiNp/h9WenGI9CZHku6g/T8QQ60ynK4WnXlwt88vErbNcpfMeVAWxVnsu279FwiDAMVYLSdgTmcICgqDW4tb0uJdlMAETgIynmilvGTfEQEzwRilGnwXQo04QNB4nBQ1ba+OjTa/zh+y/xydkK220CrwNGhMwcJmZZ8G2CLEelA3s9gBr6Z4hioi4LBY8IT5sWW6avmSq0DJieg8neCE8ez/HkdA+zEdPi9E7nKPJUEqIESnTTOq4rUEyctkWptuPLIEUmY5n4JHguEKcVVtsCq5jNhRJpTj0AlQY2mrKRD+o0PKOD37aYeR4OggBETaSvO9irEqe+wC4vCkUXst5u5X1GwxGenp7i9PBIUtM81rzIsI03uFsusFiusF7HAs/YtCDOInQv6cvuOsRFiaTIRe1gM/FJ6MZBiMRdhIeeLw0ENgZK1DB9E/OHMxw+nMNyOTgulkGY6ziT4XFFxYaKoYYGMkQqSl7+DwOlTKoq6Kwoc59g7vUFIlPpgbPrqAQuAWHdA2eyfhkUyISzYyHy+OHAp9PYszEahZJ4dswWLoGnrYaw8fr7jiPJWxliSRDK+7xtBZAypc80/k6nwNQqdRRM8irVgwLmXP9sKPAa0y2cUFfCRGn/97uBespFTLWCSsmKw9lkOvezYZj0boib2nElQc5aJWmJ7SYWTciTJ3s4OR5jQHhOBQ3T0Q7vE0dSynwmEJgSRtYNGzcc2pdLU0SGanaQlDbPk+coTSk2EPpkNtcCG0SGyZ0XJYqMShwOy1SeccJgtXuiFc0OQTsd0dK4YAKYHuOcShbew1Q6Ezj7iALufAjh87XpAW/YsEnR1YUk0PfGASLPFB2KKE76ZprRqecL68rmBl3pOy0PATETyZLo5vNDlBpibFGueCazZaggk9WuGu7I2vfrSc7F7pUtMiRS7cQQ6CzvLy90r9Jgg4vnSrAuGh/uaCj5PGxh8tlFX3bbYbHaYrlKRJXTdnxeWbLm2Kwrmhpp02CZ59h2DUrPROuZsKi7Nzm4MwOcAk7AAYL0xlAB1KCVSZvUr3BnBRPLbASpNDgBvvwbYbtwDEfWdBBwN4kFh7oNXp+CZ2eKzr9MW6Sbhzg++fdRt5F2OP/k/23Xr6groCugK6AroCvwha2ABs5f2EujD0xXQFdAV0BXQFfgJ1aB47/zX3/jXAZzSVrXhmW7ymvLhC0Bpm2iEYUEk5HUCdB/TDjIAVJM2UE8xlVj4MMXS3zvh9d478NbJFmOYejicD7GIOSW6gRR0OL0dA/HD+bI0hUmIwdfe/sJotBDa9jw/IFASqutkKwWWC6W+OTFuaScmTZ8+83XcHgwF/cpHa0EzhwgKEnNtsNqmeDFp5dIkwoBt+fTXSDb0zuBIWEYSIp5d+xUBhCYih6h45Z5pvTUsDKeL1+TYInQh4P31OCyFrbtIggjtKaLm0WODz65wffffYkPnt9gk1UIXRcT10bUdSDDCQkOHQeOwfejMoBDBwluFHAmcKezlWCOqgEOx9vkBZZZjlQG4gFW4GC2P8TjxzM8fjjD3iRA4ACd+KmZNOfxM5XpyoBFQi5eA4I+bt8nMCukUcAUaC0+Z+Vypku2QVFI7hoGuFW+QZGWossY0atbVRhZJh6MRpj4vkAu6hxYEwLuwXCIaDiAH4Uo6hqL1VJgMuHa3nSK+WCEyXCAwPdke36cJthst1iuNwKnCZwJIgnGxV9MDYppIClLrLNMJXm7DoFlw3c8cRnTVUuPNVPBVD1wSGBrG9h/NMejZwew3AZJvsU6ibElfK+oo2D6m2nuGiWHlyn/g6RS+UGMTCDW3w0K/PbAWf7M/1B8WgC1JKT7LxZ3sQkBzgSxw8ARl3Pg2hgOQ8znY9Fs2Gjgu4R/HLymBk96bI7YSuPCBoHIJOgVd3bDGtWP5WzwCFDOCoGOVCvwusoQz0KBZtZqNyRSUtFMjjMhq0LMorphOlzsCDvgTOeyY8N3HXXPdATFKsHPDwJnJpzjOBeAePpoggdHI4wCFy5BI/3PAtGZHqZGgc8IW64lk/VM3DOtLFCUaot+CCcrqYZ0Kv8wzymOM0lSMx09GARyXDxHJnz5bBKIWxO2qqYPj5PnzfNkylnWudSC67pCXjIBzWGaHqLQxyBic40NJD6/qOrIZagpE87zcSiqHzqduSND/aI7mkliNqFqud6dpKP7VLPFe6ZTepnd0Ef6kkUzwjqrpDzXFY+ZnxOe3A9sFDBtsGnAFH3vZ+598TI8ktcDVOIooM5mAbUahOz8vDw/+nR0Y1AiA+RNJ9qcLGOKniogSwA9CXZeFUirEmldY1XmKFwLbeAgR4XWrGHaNRpTpZxtv4Ub2rBcBfdF39G08vyX92VDDhCViPjoZfClDd/25XkX+go4i9OajnSGpCsDTcmEc4ssfogHj/4a6m6ggfNP7J90/UK6AroCugK6AroCX/wKaOD8xb9G+gh1BXQFdAV0BXQF/rwVOP57v/mdc6Yh46SQAX3D8QyW7amBUFQreDa6psJ2s0ZdVvBdT8AtoRLTiwSz/HNnuPjoxRZ//x99hPc+usFk7OKNJ1N8453HmI4CrBZXSOMVJrMxpvMxzl69wiDwtTXlAAAgAElEQVQ08Ku//DYeHM0FpBB4M4nsmAQSW6RJjOvbJc7Or1HkBZ49eYyjw32V4MwKmLYH2/VQVKUANQKW2+sNipxDABVwViCPcK2VFCJhl3iYuRWeOgDPEwDFxKMCzraAPYJZAh6eG1OM1IsQEhFCm5aDcDBE1dp4/8NL/Nbv/gjv/ugSy20p6enpeIiJ6yBoKgRdh4EAZ1uAs+/58INQOaEJAWvlYGWylXB4E2/FvbrJciyZNqe31QIy6gXMDtN5iLfeOMRbrz3A0f4QHnlSU6CuCM8qgbZhOBDwzCT4arXGar1W6cyaIL1Wvu6KQLZCWtAPzHqwRn0SOmtQ5jVcw8bQdTiBDV7X4XAYYX80gtUZ4r7m+zmuhwFhchgKAKRmgoCR3uGG6pGyEjXHbDTG3nwm0JHD57ZJgjhN5c9UZ1CNISlXZUZGZ5ko2gZxUSAtKlhdh5HvYRgOkBUVkoLrzhU/N+vGIYMFOhyczPD0zQP4A6oHMiR5ipjQndv4a0OGWsZJiTxn80DBQ0ZSxb3LBK5B6KyGt+2Ao0LMKoW6c4JzjcjIOy5bS/l3Cayp1BiFnwHnkAMDJ0Ps7U0Q+S5soxWwy/cixCO4U8P1LJWylhoQnFKTwKaEdEOUU5xpblG98FqrJC8hqABWNioIdgVXq6GBvM6SeuZa5ufoqpb0LWE3feS7r25FA8EBhjxeSa9WypetoDbfBwK1HdfE4WGE44MhJgOCRTYB2CzY+aD7YZhUsnQcOsfGRC1qDqo1CNJ57jIYkOBS4DfVFnyPBtttitViLec8n08wGQ16dUQrAyKJpgmx+QK81whp2ViRxLckfzkYskCa0tfNujBhTE2ILcMCA99Vag2Hz4FKlBpMbc8nA8wnEYYhhzzavZfYvPcwi99bdBrc2aB2QDiOjdD3pXYEzpKJb9Q1VY5z3pwq6ayGjnKdKHe26IZ6j7Y0WCQNznumHzYoDmf1NVyN1ISwcSA6DtGu0B+tEvrcrcHXYNo7q2pkvO6Sbif898Vxz2PiOk+rHJs8xbYqsKVHPPKAyMW2ylA2GQyzRmcV6OxSdgk4vgnL5cXiOTBlTuCsQDeHXFLd7HL9Oo7U32gNRH6A0GOi3IPvsoY1OvLxhrs5WtR5h4rDSpOHePjkr6PBUAPnP++/5Pr7dQV0BXQFdAV0Bb5EFdDA+Ut0sfSh6groCugK6AroCvwrVuD4//hb3zhP0gJxwsSkg6qxYDo+gnAg6VWm/7J4jeXNtaT05rMZxpOhDPtrWoKvQjluGwsvLjL8k995hbOrFR4chXjj2QG++pXH2J8PUOb0JysH7c3dBu9/8BKzsYt/8y+/hdOTmcBfQrDJZAjHahFvFthu15LWpKOZADUMh/D8UABlnBYCDJUTlUDOEgfx7d0GF5d3WC3XAiPphB0Ohgh8XwZaEZQQHTLxJ45chwO1+LlWDQ7ktnfDFh9sHKfiFubrEOgwEUsoRIdqUbe4uF7hvQ+v8eHzjQylIyIiZAocB/MwwNEgwtT3EHBXOl2nHL43GIkLm7A0S1Ik21ipESygIlSuqCExkKYFNlmKyjCQdg1WRYJlkSGtWxwcTfCtb57iK2+cYG8SwjErGHQCyzAxgkQ6YzksjMMfmSReiUNXXLD02wqIpK6iEr8xmw0VI8OwZdjaZp2BGgGXcIxglwlYglHDwMDz4DOZ3UE8vYRdbEww4cgUKmtlM909HEjqtcxzVATQuRpiSHUL2VfWp7mZvmbCcwebmSIn2OWASNGWELSSrBHYCfivEWeVrCPqG9gg4GuIZqJrcfBgjNffOsB0z4PlcCBihuVqg21aoKj4vh2yokGS1EhSBVXJCh2bXm1Dju3zsJlqCFEXMNHJ9UuIzvMkbeYXWpDvtzlozzUwCJWz2bM6DHwXIVUjriXebaadZYgaf6cfWOqn3LpMjcpQNpkbx+tUiWJFnMAcWsm1axIks2lQoSyYbKbLl2qIBiVVJBX9xRwWyDWqhgbuEtHqa1lGDn2zRAuxG1TXNTUcyxDYrFKq/BpH7n/WmWujaQ3EaYaizBAEFubzIabjSHQhhLe7AXdsAJHCE/ISnhOQs9FB0EogSpBOUmoK5FeJcdaWw/RM00GRV8jTFG1dScp4EPnww0AaEtRBKGjOc1YwvGTzIckErotrmSnprMA2oX+eChaaPHgN+4F+Ju8Nleam26HrKnGjT8ch9qYRZuMAk6GPwHNgsZNA4N6np7nG+Tp8f4JX0Y7IMFBbXOWSkqe/mooSh15uVw2B5BqX1LPqTHCN8b95nSTbTd8zr1c/NFK8270PWvnDd8lntTLFud/7nOXeYAktE3nFXQuZrO8sb2Rt8FrwGcmGBn9VXYM174kqRW53MIY+EDmojQZlm6NuMnQoYHsdOou7AkqYdgc/tGATPBtqJ4ik/DmwUXQhdq9aatDVrewuGQ+4WyUUZzYfSATO/Kg4nDQ3kK0qbLeHePLGr6Ozxho4/yv+A66/TVdAV0BXQFdAV+DLWAENnL+MV00fs66AroCugK6ArsCfrQLHf/e/+db5apPg7GKLO0KAtEXFpGtH/YElw/2GQQOzrcTrS1A2nQWYzUIBNUxjMpWXlx0urnL84P0FN5jj2ZM9zCeOQGUOU+P2dQ7OauHg4mqDH390hmFk4lf+0lO88ewQrs2vqWQbve9ZyPMYm81KBv0ZnYkoGkn6ejCawOBgrCQT0CSO5R5y5RyEt83w8tUVzs+vURY1LIteWcJm5VC2LAWc+UGdRuCrzxGCCYgmmOIotBLIkgJZnIsCgylegw5UKNhM6Hmz2OL8eouL6wwXV2vxXzPF7Fkmxp6Hw0GIvSjEOGAyN8AgigT+kNiI41b8r5zEZaJzLNkOT+BcFZUA88VqjZpJQsfGti5xtlriehuL0/nhwym++s5DPD4Zw7cInOlTJeRjclOlRwmuqFvIuHVeHNFUd0ASsYRyTAozPUy9hjiNO0vUGnFcomtMgMCqKBF5LjwCq7qGZ9vw+Nr8BsJaKhU8VwAbVQFNVUsi0ws8eL6rhuBVFZI4kZS6An8qxcvEuMBVQmZpGrAWymMsbmWqC3j+ks7l4LxK0royCI5KEpsJWUvS1HXXwPQsHD2c4vTJHIMhX6NCUVHhkYnPV0Bc2QmMy3KmVJkWJQBsYRiEojIGsifJJGoqikpwylqKeUaaK40cd5/FloSzQ+DsmAh8W/zNSqdhCcilJYPpYSacCTo9lwCZqgE2CNS5iBec3nTPk+Qs4ba4eTsOZWM6l0lVsx9mSY2Kgt6i1JDkqzoe/i+BKD/HgYkyaLCh57cWSE1PNZsq4kIw6N+17pPUdFM71GP065NNHC5PNljoXOY9Rx0KoeN0OsJkHILmCQJ11o7XkOCYBVFQnrBUxNdyjkmWIU1TdG0tiXLec0rLQ7ezJ/cxGzZMxJod1SMcIuiIG9p0bIHqcq0JlnlMXLtpIYoRGarXcrlSsaF83W1nyFrjdST4lXQudz0QEBudQG2gkUGOe7MB9mYRhpGjrh/fly5qFooLm+02DijlWmCTRU6A4FzpM3bPDwJnx3LkeSMgFkrRw2aQas4Q9LP4CjizCcS6SaOgquTcRezC9+l93pKO7telqDfYOJJ0Ou8L7lAopTZMN/M6lSWbSqwH08/qOCThzMGOXYt1lWFZZyg9A21ooeHvNtcRlSw5DKOGzyGCFhsWGUy7gRda8Hwbrk9/dT/MkH7qqpEaUaEiYL6sJfE+HY8wHQ5Ft8I6t1TY1JbA5ioxEN+xoXeAp2//DcDWwPnP9s+2/mpdAV0BXQFdAV2BL3cFNHD+cl8/ffS6AroCugK6AroCf5oKHP+93/z2+d1igw8+usHzswSLDROkQJwayCsT46GFoz0Hvm2hSCuYRo2DPQ/7+yHGY1/SggQgm20l4PXVRYbxdI7XXztEYJfibia9JTQJoiE6I8LlTYKPPr6Ea1X4ha8d4p23jjEdB7RCi8KDkInb3ePtBtvNRmBNGA0QDccYTebwwyHSPoHM1CCHHhLYJPSW5jWurxc4u7jBepNJwlH8qcTIpi0pZsIhbg9nKpVb7Jn4lLRl28LsTDhmgDrrsL7ZIF1nCLwQs705bJ9JQDXMbhHnKBsyWAOrdY7ziyXubtdoypKhV0S2jVngYW8Q4mAywt5sivF4hM4yxHNMeOW7vniImeQF3dEGVGIzznB7fYubmztRX1iBj6Rp8OntDa7WayRNBT908OzpnmhLpkMLtsFReoRa9EMT6MpEPFkDHPhF2MwUpRrMVouShOnXvGIylslqwj8TRWUgSaipaGG2gM+hdvTUkuY1jQJxdNNS00APhwEBzhzgZ5vUj/x/7L1JjGVpep73nnm8cwwZERmZGZlZU1dXV3U3exDboMimaECAIVESIYMCF4a9MgwT8MawN/ZGMGAY8M6AvTC8MbwxZAOyJIMim6QoNdlDdXd1dVVXZmVm5RRz3PneM0/G+/03qikDBrzOOildZGXmjRv3fOc/l9HP/57nVUlk01Qlckw/83szYZ3Gqfw3+R3Bm8G5S0cjwfu1Q5vJZiofVFEZ4SmRJNUfVCQQs3X8AL7nSFp2uU6ksFIzNfhdB3uHQ9zY78N2GOdNUdYl8pKOY5X6pGogSgjmNgoR4eZMmpYbl7MCzTI/6W7bIGj6lUVvQH6q9AKEvIKnWWrIxLzJ1DVL5ywE9Bsz/SxQV6WaqRhgcR2VDmqPgyllah2o0lB+73BTaseZMOFMbQ1BJdc4QSThKlPD/Nb8umvgrID9hpGLYgGS+i4q/j03HirZgFHucBbX8RpQMFvS1gTjLMMTAM20dSNQW1LSRYllnGIZx6Kv4LUWdgJ0QgJiamkMua4kxUuNBIvtqG0RLQ3PNf+O6y4TTzkhOzcqWLYn7uWSZ1sXNYPnuVKqSFDP9DQhvqwTupwr5SHPRQHDlL7SZ6h0M+G9Sjgz2Uvtjc01uQH7dH0T/PLYmUAm0FdrkZtoDfpdH8OeD9/VRVPjWoTOPD4em5qJuqZYkGhu7oTgAuHqVEoWgmcB2iY97crJzc+ehsfXQBzXcjeFxOjpbmcCW0FnuqipMeGaUGtKPUeVWqr8OB/iq6fzXfYp6HOuBOSvkxixpMl53fCa40QN2WyTtPTGOU7gvKwyzOoEuQ0UHlDZNRqTWxXUcOTQjBp+wIJDursjwKhgexpcz4AfsCSUShi1uVRkvJAInC3R8ORpJsB5SODc7coGRkkffs70s4k6NVBEBubnGVarbdz/yu9Ct1vg/P/n/1i3z2kn0E6gnUA7gXYCr8oEWuD8qpzJ9jjaCbQTaCfQTqCdwP/3BPb+z//qK6fT6RqPno7x9DjC2aTCdAlkhQHPdzDoO2COebWI5dbw7ZGDWzcDeHYOx2rQ6waoax0XVzFensVYrCt0+yFu7vcw7Ghw9Fx0FYZtw3a7yAoHL08jPHhwgaZc4u3XXHz5zR3cvbOLfi8QPQGZMKFUkReS9nQcJmUrRHEMy/HQH21D01n+RzitEqFMTi6W641iQMOY6ePTKyk6ox6Ct8cTFyoEq0rZmLRkWs/3HQW26ODVHQz8bczOVvjlTx8gGsfwTA9+x4fdcZDqFU6nC5yOI/RHQ+zuDlGmTPbVmE6XOD27RMWUH4DQMrDd62Br2EevGyIIfbjdAHbgwXJYYNaB67kCjgikCPKY2lytIkzGU1xeTTFfrJFXCnJfzmeYJ5EUfBEQ2a6Go9sjvHFvV3zYCn4p5yshnyoYI1DOBCBep56Vk5p+2wJJTtctncb0cSvlxGJdYr4s0HFDHGwNkLDcbzKVdPOgG4q3l7CZaUxqEpiyJNQk3CJEJ9gnaBLPK3OgVAKw0I3glz5lAij6YLUGNpUMtgVTHMhKz6GbdMZqqKhzKXJJYy9jJjkbdH0Pf+Prb+O1owOcX1zgw4+e4OXpGLB0hAMHewdD7NzowrRYclls4LBKMic5N0ZS0S3Q5cwkKJOyTEfzvfyK2CrtgVBSwmdJIqs0Mv+eiV5ZQ1UpMFIdJUv+dNFSqAdVE9zQoPPchiaJXQODbkc2VMQITeAoagbCeQeuSw2DKdsF4pUWhUYhShLqLfhcgntlGNEk1SubCJKQpcuZFmuq0KluoNZClQVyHcjzqaHYlAoSdEtRphwjAS2Tq2qDQJXd6ciyUtYIHdiLhC7sDJm4jAkYCdd5fATsJnyfm098j1zHqixwuVghjosNdNbR6XpwXVM2kATIiuO5kGuU0Ji/CO5dx4TvWaIokYdjw7BsgahcqwmLLiO6qQle5b4EVRgonhPlPfa9EP1+T7zN12lqXvPiw5aPAJ5XeqMzZGkiKXe6nFkYKEoUkxtC3CRwxbGt1rHSXxA483OHry0qoKqUzRWeaya0qf8R1Q/PV5QImKXjmHcBEDDzc42/VDKam1a89niN8v0rcK82BNSalCJJXd+4m4tNapxeC24QcYOQTnSmzxMpFNR1VfzKTzQqXQjB+T35XFZBRlqJRZMi0nNUHmD4BnQHMBx+G5X254YWk+xxwkR7KZ81hM5eYCDweSyGHEsa824Ilsk6ApyzJINj8HOi9zlw5mdFLhtUGqrEQB27mBwXmEyHeOsbvwvb77dKjfanlHYC7QTaCbQTaCfwBZpAC5y/QCe7PdR2Au0E2gm0E/jCTmDvn//jv3E6m8d48mKOR88jPHq2wuWU4IrJYRZsMfFbw3dqOHaNbmBi2GcZFNORgOf50HQXs3mKlydzXEwKjEY93D/qoeuVkrwloLG8AJoZ4GqS4tPHl3j+bIFh18K3v76Dr71zgP0bXTgWIUwjYJuAhKCl2+tISWFR5lhHkagVTNuFYXqwbU88vgSsBM4E0mJ6gCGga3y1kLQz4RRRM6EzgRDTnHJbPyDA2bSY7NQEqIZOB9udPYxfLvDBDz7C6iLCoDtCp99FVMaYRAuMlytMowzdYR+d0Md6vkYWE6yLpwAa07r0R2tAxyW072Bre4StG9vobA3gdjvwOiE63Z7cek+NBoEsE46r9Rqz2QyXlxNcXc0wna0EOi/iCMs0wSpNkDGJyM5BvcbtWyO8+/YhtoYusZtAIIJloisCMuWdVulOvjcpuxN4CgHATMGuo0TgXV5qWCU1xvMUk2kGrdbl/YNu4DST0kX+2acSgulLqhtq6gsInRVEJJzj8xwqBaSwUSU0CfpkE4Glgny9utiU9SktB1+PyVNJfhK5MQlqUhnA95hjFTEBqqHX8fDNr76JmzeGePHyGC+Ox7iaJVimGTQL2N3v4fBWX5QapkkyyzRsIQlupt9XUYq1FMpRE9Egk3StcjFLilQK3hTQlfcuc4QkaAXMireXwFVpWdR/q3I/qjJ81xJgyrQzuS8T9N2OJ8lwrjFr81yCZSZ6CUeZWuX3ls0Vzo/aBdG78HuzUI9pfFO8vVwjfD+EwoTNcRRLSlrpK1T5nnIc13JeFCSns5lldyohK4YIJm5ZvCe6BcJLlYiXdHkDpCkd16l6ZDniokDOWVbUVhAoc50BnZBwVyWc+Rp8Tb4U3yc96GWh1h3huUWQ65iSFqYrvKRmgV7hokKWqbI8/rvnGpI61vRaXPGmZSigTF81U9eF+l2KE8mQua7Fa6xgs2M5CH0fYegj4OYONzDEsK48ywo2M7DPAsIUcRyhLDPRg3g20+g6PNtC6HFTyFPFjXJ+lJ5Ckst0mosaRak1CGClPM9kYlw5uZXKpJBZyJKWOL/Q5E1SXqk+ZFOBGzclU/PKfS1MXFQaCjrz3F8XcvLvrzeUxGnOY8i4plkMykQ7P1Mq+UxhSalDhcpGS5NUJWK9RGKViI0clV2hsRs0ZgXb0WE5XAf8b3rZCcMz1FoJ0wYcF3B9DZ3QljVe10w40znPOyxsUbZkSQGL5a9BKB5npdRg8rlAkdTIIw3V2sbkpMR8tYO3v/n3YLXA+Qv7A0h74O0E2gm0E2gn8MWcQAucv5jnvT3qdgLtBNoJtBP4Yk1g75/+4984nc5iPHg8wy+fLPHoxRLzFV27TKyaCFwN2wMTN2/4kqLVmlIgi2gF5BZvwiMLqxX1BjHy0sD+3hB3Dn2YiKE3haR5G8tDVpk4O1/is88uMJ2kGHQ8fOWNHXzjvUPcOmCxH123pgAKgiDeTh52AwShJ/CFCU5qIFhkxoSzbXnKGUsYwxQdE3xy67iOLK0wm65wfHyGxWwlAIi6CYFCUhLYqII0k/5YgrIGlm7CswP03BEuns/x8x8/wPwqQTfoww9DrNMI82gh0Dctazi+JzAsWcXiXe6GHeyMRrCYLI4TxsRFRdIJPWztbmH/ziFGB3sIRgP4TLp6voAvJn6Z+hTgvFxiNpng6nKMy6s5riYLnF2OMZ7NEOUp4iIT8FcZuhSA7e918c6X9nFwowfPJsOtlMaCSVaBjUy3qgQsFQKcH4HztTaBwHkVxcjyClmpS5L4YprgaqZK15i3pKTDaADmcl3DgM/0J4vsDDp+K6SbsjqlE2CaXIPNlPOm7I5qAwI6UUSweE88J9R/UCtAv2sh8FqeI+C0ls0G6lp0na7lHEnCBKyBXifAncMd+L6JyWSOLDOwjCqcTqZI6wyj3QA3D3vo97hZwqVBlUSujo9+3yQXbzWBc0zoTNcvASLBGPHeBlxKilionwLOCtIqdcK1l5kck6lmgmSuI5bcMd1MaMp/45piGjr0CS5dea4uqWKCanqZmaxXpZfcECCopdJCpcOJCFXSmXPhbAkiCb4JMpXigWCYGplUwK7gVCmYU4V6aa5KBMU9TOBMuMnvrytNhEqiE5paovQgcDZY1EgdR5JitYqxWkeIswwZC/r4mkzUxgXWEQFpLQlk11VwnbMzxf+sYC4TxALjCeVlz4FrU2kn4qSUxLpyLFP5od63KHVcnnf+uYBNPzQ1NBmT0izr42cQoTZLSwmrlctanR6mgTlvH73AF9jPuxcsi4WPBPVKf6FgM2EqNyHogI6VWsNoYJuARxe3Y4m2pUNgbaiUMbUmhMm8VqkD4folaJbCSFGTKA/3NcQnJJdHUUkanWuKnzyf+zGUs0W+N68JPlfczPL/1cbLdUEgNRpSukgNiKS4qQWBFAWKZkQ2GNRdAEqpoRLSPL/cyJBST24k1AUSs0TmVEiYcLYK1FRq6ITKKlGuUaFhE/RzBZaSdKapx3Ebgc5haCH0+WmgVDjSeFqx8LEW4EwtUej66Ph0fBvQqH7JCmRRgXSlIZ2ZknCOsj288+u/B9NrlRpfrB872qNtJ9BOoJ1AO4Ev+gRa4PxFXwHt8bcTaCfQTqCdwBdhAnv/23/5ndOLqxXe//ACHzycYbzMUW9Cqbau4dYNB++9NcTrRztwbQ3Reo11nGGVlFisC4ynKU5OmIQsMBq6uHdvG/ePdhB6GrJohqYpANPFOtcwWWYYT1ZYziM0ZYUibuDrNr72zg185cvb2LvRxc5WD45lIs1SJEmERqvh+g483/scskhpGAOyGhOFlpTlqTIuQiiC6VI8yLPJAifHp1gu1rAtJv0cAVzEKITODBLS8UqwyZQiQTcqHXVu4uTFDJ98/BLzGVOaSklg2Uw3blKiVD5I0SChI8vBNOyMtnD38KY4TFeTOdazlZTtsZiwP+zj4O5t7L92hN7eLizfEyBMUH4NouqyQh7HWM1mmI4nuBhPcXwxxrPjM5ycX2CxXgtkLunDZelYQ6WJhaNbPdy7vY2tQQDbIMRrUDaE74ROKo1JF3CcMAVOh24jcyP4o2d3HadSspZVGpZxiYtZhsmSxYIE1YBO2EwYymMF4ECHyzJGk9oOppzpVmYhm3LvSj6TKW9Ng+cFGAwG8m/riMoTJt4JZlnkaKDMM6RJJD5mbhiIS5pJV8tC4PJ7KIhOB684jjshsjJDnKXwRJuwh/W6xNOXL5A0EcKhjcHQR7djwXcIP+k5JmxsBMIRyjH9yQJBajXirBaQ2gjhVRBXkuGiOlBJcMmwSkkbc//0MkOAsjibxV/MNHINi7DSMUSZwXXFxKxJvzP1E5Yp4Nmns5sLtqllDnR4U8HAdSVpZhbmEcbTPbwhkwIxrQ0YhibHo+smHNeT5yVJKgWaklzfJHG5uSLJcxbjSUIWUizHJLApChNTzquk/i0bFgv7bAfGRh+RZhmWyxUWy5UAZwJsgvrFOhZ9AxPxq5j+4ErApE/ozJAzYS5T41KSB/g+fdbc7GFJn/KIE6Qy+CyljcpyISBWGSR4nVmyCVQ3JXQOWyNYpm+ZGFYV1PE9N42+cTZTp6HOFQHnoBOK+sWzqeMhSGeqPpWNC266SMq/YnCfxYMsVixFj+G7hPCVlD1Sf0KALOeMGwNSMOrK95aiT75AzVJSwPVsBL6rPNYE+puSRM5MnMosUJTf1VyYPJY7DhqV7udrKHsL1SAqFS1FmpuUs2hxWLwnwJybbWqd8i6QnOl2IdAmiprFjCxwraGbjmg8eMeD8o6L/AOVAeROjdjKEesJaquC4TSAWUEzeQ3zM5HgnyCdH6yVKG4sgdEshawRBga6Hd7lYkAXtQs3y3RkSYN0TXUG9SQuAteDzc0N3RDonq5ypEsdy4sGF88pBrqF937jH7bA+Yvwk0Z7jO0E2gm0E2gn0E7gr02gBc7tcmgn0E6gnUA7gXYCr/4E9v6bP3jr9OnzBT55PMWSHt+GZYEsr6vgmsCbdwK892YPe9uepPniJMfVbI3LaYLLaYHZkgVzlaQ2CSK2tzwc7vewM+Lt1MoNm9UGzmYFPnkyw3zOxDDVAtLwBV/XsL/l4ca2jRs3Orh3dICdrYGAmyhZYxktYTkWRqOhOIKZ8CwrJmEJjKkpoC+VMI5kUpcU63y5lnK1Mq8wPh/j8uJKHLGWFOqRE7EozNgkTGmoJjgmNNzALHg4O5njo4+f4+wiAsPKVUUwxFQvFQSq8I0QlGle17Zg6zp2Rn3cu30L24MBqqTAYjxHmeXyvUY7Qxy+dhcHrx3B3x6isV+oqmMAACAASURBVAhrFQwmFCbE4nPzKEa6XmM8Jmg+weMXx3h+cobLyQRRnChdAoCMsJoJUlPH7laAt964gcMbHThGJSn0qmEBmGR0lbOWkI/lfXQo8xZ/gWIEdsrTS79xlFaYRyVmUYXpqkaUs3CQt/1LyBEmISIaKQ30NtoMAjNJYmpM0hK2bVKbog1gutVS2hNJvRb8lvKeqZQgsCZxpL+WyhQ6eK/BIbcFPF1H1zWl0M2X+LaGvCowp0aiaeCHXThOR0obz8dj1FaOoGfCDwz4jgbfUdCQ6WlqFLgZIaVylQKB1GkkBGElv68wcjkWpdIwBA5eK0gk1UpAyPS2RRjMhUQvM8vtqFsgJGcqm+V3hLj83oYoBbg2VAmeI2BSFfPJKCSRy3WlUs50iiuthigo+H1YzlYpv7EoGZgrlfelfMK8C4DrhyCXagp+AWEs564y0kz8q/SwlFPqugBW8QXLqZL2OZWO3jiDWUIXxZEqm6Meg4C2YYFcgdU6RsRUcFZiHVXi+o5TVZpItQZT3KKPgEp3uw6vDwJ3lXwW5Qffv8YNG02pMfJysymgVCGifuEGEAE/Z8Cv2/iZeR7l1RuqSFTCOc/pPuf5UV7pjmeiF7johb6U31Gbw2LILFdpcD5f9Bwl4S7TwfRvG+gENgJPKTUc0Z8odQrv9ODGANczgTOVHYSoUhTJ5xJOU81j0ASjKeAsaX3evUBdCP3ahRSCKjWL8kdL2aAAZ+UMJ0yvG6a5mchX6XT1UNcyE+5MoHOTgbCaYFq0GxvYzE2UVZxJAp0ObnmenFeev1qS4lbowug7KPwaEWLUZg7L1aCbnDWvTTqqqU/iJgevBd5twL0YblLV8H0dQUBXOa8x3s3A1L1Yd5AndFaXKNIajmnDsx3YTFjrlhQn5nGNbKXj6kWG48drwD7C17/7+61S49X/OaM9wnYC7QTaCbQTaCfwb02gBc7tgmgn0E6gnUA7gXYCr/4E9v7T39k9ffY8wullDL9rIuiGAtvSOAXKDK/dCvH2/Z44mwk/CDVmqwxnVxEmixJFqZQNulYJ7GHidne7g73tPvphIHDpdJzg0+MIT0/WkuDrd0xoVQGrKTAKLewMXQy7BkZDBzf3t7A96gt4y8scs+VMtA1MyYZBIGlQvr+qVrfV06vK29wJ4wjG6PtdLCMUInfVMZvMcXZyjuViCUa3RS/AcjICT4dgjremUzOwuS3eoIPYxXyW4NnzMS7GKc4nKSazWACXaztSitUwOZoXYAq849ro+R52hgPc3NvF3vY2yNNnVzMsZjMBjHs393Dz7h3s3LkJe9AVJYZmU2Wgo2aqtyhR5QUKlqJFMU7PzvHp02d4enqKs6sxFoulnBOeA8JWKg4KIjkN6Pd8vP3WHu7dGiAwKzRVIrfpX8NGwj+VoKX3Vt2Wz2ORpHipEpE8r8u4wCIusUyB2brGKmV6mUlT0uIGWk07NmDTX6sRpjIFSSCotABMsTIhKd9XtAMbZa6kVwnXlEaDigUmUW3CYCa1N6oAUSOIwkKTmThosBU42NseoDsIxRc9ni9wOV+h0k10eh1omon5MsEiiqBZFbxQh+fzln4DoWeJGoGQmAV1AigJZgUwN1LGSNicbR4sbCRgJnCWgkVwbVwnpFVylaCYwHyDpAWoBi7BKteiBoOJZlOH41jqwbI4zkk2JkyBzoSbhK+E9Uxt08dLoEgweO11pgKCqVq+Fs8b/40wVhX6NVL6WBYK4PO9MmXK82oaCjbzeaokcrPjIAFudQcAgbJKxpYCdnXLgBf48H0fjuuIN5v/LsdJ4CyldtS9rDGZTqUcczZLMJ+XWCxLxLHaBOLrO64O1zXgOQrccmPJNGpJg/M8cPeCx0qNCeE4QbaUH1IJIglnboJs/NOKssu1qbzJhNl0IzOxz8uPm12l6HP4ucK1xe8bOITOlugw6KE3CMFBQKs8xzzPLIy8LjjkRgdT2t3QRq9jw3M0OFyn/HZVsYHCprxHFvHRiyylgXKO1XkXhYoUnqq1wY0EHh/nlqVUBBW/0oLIGlfAme+ZT5WAPfU3sg/HzQPldOb1LgWCMi6lI+EmgzidWdwp6WYLOUsxM/rOCbcJ9ZWPm9enKJC4MUGFDT8+QwNVACR6gsYq4TCdzo0SJrxZnmpUcBx+RhL5lwz+y5aErpcCnH1PbSIEntITySZgoaHIGmRxKeDZaLihZMM2bFEVgVA6AdKVjpMnMV4+XsEOXsM3/9Y/gum3So1X/0eN9gjbCbQTaCfQTqCdwK8m0ALndjW0E2gn0E6gnUA7gVd/Anv/wa93Ty8vCyzXJbZ3XRzc3Ea346NI10hXMxxsBTg6HKHIE0zm9BfT2atjviIModfTQlFk4lemQiAMbAz6AXaGfWz1B4iiDD9/cIYPPl0g0wi0XdRFiWwdw9VrHN4IcfdwiBvbHjoBIYYCVbzFnWm+VbxGnCawXQe9bhfdTlfKAglByWzoomValqCQsDlOCwEvTDsSMM5nS5yfXmI6mSHPmCBl4ZUrybzrQjsCUwGgTIayVBC8BRyI4gbzFfDg2QSfPD3HOskltRdYFoyiglEUCHUdo9DHjeEA28M+Rr0udrdHciv55HKMi/NzSUge3r6FnZv76N3YgtkJUJkmdNdGo+uSaCyTDM3m1vvVKsLT58d48PQpzmdTLOjRjWLkUaIK8OoKOZUPGsFdg27Px5uv7+H1oxF6boOmjFkRJn6DqlR+ZCaPVd51A9pKKqYrJEyHslBvA5x5fqNcw3RVYrrMEecbkYRyTcjrEDjTU00kq/ywqoRR0r22SlVK4nYDEplC5fclWGPSVxLApoKuoqugk5oKgUYyv6JZqLISbl1jp+Ngb3eIbr+DdZHjbDzGxSyGZtnoDTzRiizWKZI8lxSm6+nohCYGHRf9jofQc2R9MHUrYLNUiVO6iPN6A5vpv2X5WpxK0pYslOoVpue5jggL+f7ERSwFchtNhmNIyRyLAqlvUIFSgneuXxeuR+2ALdCZbmObx06HMQ8ctWyWdLtdAcScgSqkYykfr6d0A65t8TVfu4+ZguV7TAQas6jyWv9RSeqZ1wZTuFRH8BehMaEj08oE0lGSSlFkQX2HuFKAsB9i/+Y+9g8P0Bv04LMozzZl7eRZgjSNRaUznU5wfnaG4xfnOHmxwNV5jhWBc1RgtqqwSgHT0dDv2+j3HLhWI0WWfLDGUrsWY28gOAE1AapobiSMT4+2hjhjEj8XVQTPL4+ZzmtqQprGRFFoyHKVuI7iTICu0ncQOBsIHB0+ywcdepVJS1WJ4jXApc87TQhyNdEH8e+Z4u10LAy6DkImtQnIRbOjVBay8ZDzrgZVjul7nhQS0jfN5UXgzG/Fcy+FjLIZwxnWApBZisi0M88RP6t4dwR1NDq/DzdqCNU3dzpIIL9m4p5uZ2mIlAtFNiXkelGecyo1CtGo6CjpwaYRqGYq3QI0U5QtnksdkQvLMcHthXm6RKRnqEKgsAvodiWg2XFNeIGzKXUkcGbimRtTudq0IDFuMvF1O3Yjqhtu6NBfzvR5XWngDQxF2iBPGtQ5PyNMOIYDU7Nk86lIgWgOvHgU4+RpjGDwOr71O78P022B86v/o0Z7hO0E2gm0E2gn0E6gBc7tGmgn0E6gnUA7gXYCX6QJ7P3Xv//O6XKZ4moyR12l2N7uSELZNirodYqdfoBb+zsC0E6vZvjlo1NMFgVuH93FnTs3BYxdXp4jidfiXc3zVNJw/SBAP+wIuP340QQ/fTDH4MYuHM/Bo0cvoTUJQrtBYBt47c4Qb97fxs6Qt2Dz9vFsk9BlSFmDRgUDHaqOgzAI0el0YdqOAjhSXGaDztl1lBAFgqwtTjJ5EFzN5ysBzwSZtsmEqdJwMCGaZ5moDQiInA0cVJ5VpkFtrBMDnz67xEePXuByHkshoaNbontw6gYD28Zer4uh72IYBtjb3catm/swNR3j8wvMZxOB2cPREJ1BD16/AysMANdBIYFN5Z7OkkyAFlUmfL8vT8/x7OwU57MZ1oSLTGauEynAIygtCNEIoTSqJWzcPhzh7uEAo5Cp0lzUBnTKlrzXvS4FehJ+EjwSWvF2f9EixBmitJCUc5wTQDei0riaJ7icxFjyFvmaIPCvlebRKczgLEvJLPpuCZ50cVXzezKZToguJY4lYZTSNzCgSg0Bny8wjulNltyJZkGpHUQDwWR0UcOlo9rR0QksSeHGBMP05joW+lsDhL0upos1zq4m4itmkJJJ4zCwMOr72B700CU8lYQzE9dUavBYC0RpgnUWS+GhQPdcvReW7jEZz+Q0gSTTtJ+rJ+g/Fuc3j5cQlw6OXBzTTHrye3dDHx4dG7KmdASejzDw5bgJFTl9ple55nzfk1QxE7yEjApQlpJcFc+4KDVUutdnCZ6nlDJ0NmeiRskETotfmoCSKXRNzowcC7+WwyyrHFXNkj6qGjKZ5dbeDu68dhf7t29isDWERWUJNw7op7aU15yJ9LrMUJab65HrjvqVKMdyluLiZIHHD0/w/k8e4OOHF5ivhRnDko0HHaGoF9QGki1p4ZK0VI73OrUr6WXxYv9KQ8G0MnUbLL+ras5mUxJYETKXiKJKdB5M50tqXqNHHZKsDhyqHphwZ+kfr3MF2nnsXIYq5U54rFQc1ItQTcMEfujb2B556PgGsb6kmwnJVYqfRaQ89gJVqVL6hM2+z5JIrmdVPMrzzE0w0WqI/kNtjPG98voW6L3xSMsGhskVwbsRuMvSCHSWDQa5TjdzkiJIdZ3IHQ4yH768cnOLD5vHVEkVKkzThW27atPDpQ+bQLpEXCZYlRFyu4TeM6AFGgyX66yBxUQ6N048B0FgIQxMWDYBdyH0uyy4DmKYZgXT4KOWzRaqUrhZQODcVPS/GLwxRpLOWs1yURd6zSJYIItqLCclTp+nuDrJ4PXewDd/+x+1Ducv0k8c7bG2E2gn0E6gnUA7gc91f+0o2gm0E2gn0E6gnUA7gVd5Anv/yW/fPSVgYsKvIeitU/Q7FnZGPny7wc6wg5v7O7BsFy/O5vjhT5/j2Ys13vrSfbz11iHiaIXJ+ApZlkiKjuVmTL1KmVSaC2S5nKZ4eZkgHAxRNsDjxy9RVZkAC0vXsNW3cHSzi6ODPraHPjS9RBSvpTiQNIm3+fP2dd+x0Q076HZ7cPwQFT2uJR2jJuI4lQfL1AiZVxGBnEquzuYr0QDQ2WoYNmxTaTiKPJMEJwEP/463gDNJSehH0FhrLkoEeHo8xs8+fozT8QplY8I2LOgEZ2WJvmPjZreLHd/DsOtjd3uIG1sjOLqBlGqPNFV+W8LFTgAn9KUwULNt5Cz/a6h3oK86k0K/dUR9xxKXkzkmywXm0RoJy87yAlnM95sjo/eYKIimC62RlPnuThd3DnrY7lkwkQmIY5mhgE40cB1bwCfJpvDJhgVjGZbr5HMnb1o0KBpNAPMyKnAxjjGepYgLlaLlL8JPwlWpLSOA5fmxlLrCl+I0enlzKWNT2gfOUn29lDRKwtkUyM7UKc+dlBpKIpfuWBsdz0MvDFHxnM5m8Owahk045qI3GqA36kGzdMwWEV6eTjGZryQtalgabCoVPAP9UCWcu5y740hpX13WSCXdWyLKE8RVgt4ogGXbmIwjXF4ssF4RrqoCQaGnUjJpqASuFMLR12yJs5eAUaBzoxzmVGawZI4bI9xkIHQkuCXEI1yUbDQd3Eydc8PCVmuRbJJwmn8m4Gyk6E38EpvaQFUiKPoNeqzFeV2Il1j8vht9iZTZKTO0nKsa/PcMRZWhRC5APuj42NrZws07N3Hj5j66wyGcMFBlgRvwzTw6Gt4lkKMqU0m3SsEhiwVZcFiZok9YzmKcnozx5MkpHj06w8NHF/jk4Tkm07WcU6aEufHhEQR7hJOazIWzEEJOyCoJbabbr9O7YlOXlC4FLirNXIsmIkmp9KEygsoJlZpnUSNTttT5BJ4pqVvRqTiWfGZwrqKfKKmbUDoNAc7yIMBlwSZhPUsfdfS7FvpdG45ZoS5T6NxUoaPdVml3bgjFUY404dxV6ShBt21r6r18nt4ncFZeeEntc1OFpYkFU8vquAVMy8z5ZybAlfec2h917tUGgOzAyF0ATGnXslnEVDO1JITPaU7YzOuaiXFCdkdS7lLiyeS9baJoCsSEzUYBBBr0ng49AEyPGwR8aAKcfZ+ecQudjg3XpXeba5Elh5wbVT0ZWFlq6KWknJnal2R2zd8NoDZR5hqiZQat1BA6Prg9RQi9npeYnGW4Os2xGFdwu28opYbXJpxf5R8y2mNrJ9BOoJ1AO4F2Av/vCbRKjXZNtBNoJ9BOoJ1AO4FXfwJ7f/uOd9rvd7B/MILnA7PphaSMj26NMOo5ONjtY3dnJKnhZ2cL/PiDM3z6aIGD/S3cvt1HklD3sBY+1+mF6I+GAjyW8zXmV2MBJaZlSTEXTBtxUuLsYor5MlbQzdQkSb3VNfHGvV28dndPgMdyNcd8NZPqMN4WTtgceiwCY8K5By/owrA9NBo9uxqSJBdHK8HmcrnCKkpQw0ScFRgT3k6W4nsV7/MGLNe8rZ1FbYRGlnKNEvgwecvEYK3bMJ0+np3M8OOff4rjyyUa/p1lSdKTYLVj6jgIfOx1Quz0Qgy7ATqeC1c3YNUabOoACBNdG2EnEOhsuy5JFXIAUZ5jmSRShDdbRZguVhjPFlisYyR5gZSQqq4E3PJ7Skq1qpDSSctb6+mjtgwMeh5uH/RxY8REYYqqzCWJS48tATHBZ+B7AnbFlauzADLDKoqwTlJESS6KDYIsjU7YSsNknuH8KsYqoe9XlbXxFxnataKDWIyOYt9l4ZoCrZLSZXqc+g9JdCo4za9TzlompnUQZXEjg+CNEJZFjIHnYndriFv7uyjiFJen5/Bs5Zl1Aw/bN3YEOs8WK3z84AmePZ8gyWpYdOm6OiyH4JceX0NSrqFno0PozJk3jTh8C6ZE9QJe38Jb7x5ha7uPkxdjfPzhMc5OF1K+R+0GoaQQv4bgTZejJ3wjNL8ue7tWKvDfbNOQDRTOwHfcz/UZ4sW1dEmkEmwypUr6zOI5vi6Tz4TVfI+EnvpGPVEy1bqB1NRn8BeBpgBKKYHTRbUhoWzCZtoX+F7FH6whLzNkdQwYJWxfR2/Ywd7hLg5vH2D7xjZMm+5f7gSYsBwflu3JuiDYzHOm6VeoqgQaPcwmtQsuXDuEpfvQNHvj7uU1BFxdzfDjHz3Ev/yjj/CLXxxjPo9VGrhuRMPQCVnK58ATbzrVJHQC00tNzUQl3mg+l2uM1yiBc1UbUga4XhdYRzniRJX9SVLeZCEpncmcu3I3h76Jjm+j41hy54TDjTRJohso6xrLVYR1HCvFRU6Ay3JCXaWpqXSpa4Hiw76Ljk+AyrsfmOK34LmuHD/XULROMZulohOhYsMwqTLhg4DXgMNzuPlfUqIM4cLfJJSp5xBcvCkMlU0cgmZxesvRq9LEzcYQX4hz4vXGzzaWLLIwlZttvP65ScS7E5hu1jVTks2WYaOhtoMKHPrSqT1CiaSOofs67IEJvQtoQQPLAxyHahwNnqdS4dwgCENHAL5p8L2pDYi6YbFniqpOoTW58nNv9g4aOrwbbsxYqAoN6wWBM9D1PBiwkccNplc5zo8TLMc1kpUGK7iPb/x2Wxr46v+Y0R5hO4F2Au0E2gm0E/i3J9AC53ZFtBNoJ9BOoJ1AO4FXfwJ7v7mjnTa1gSA00B8QdZRyS/rhfhe3b27hzuG23Go+X65xcrXG6WWC8TRFzqRgRodqLlDxxsEubt87FHjz2WeXePHsEqZe4o17B9jbJZheSVJQtzxcTCM8enKK+WINzzVhaQVGHROv3R7h3tEutkZdlHWG9XqBuiklnetaTBbz9nwLQdBBpzuAG3Sg0etK5/J1IVxRYL2KsFwSLmWYzleYTFdY0fObMkVrSLEay72YgCToY5bVELAoEV4BROR3eaWj1n08+uwKP/zgMS7mMSoCwk1JYVWVsKsCI8vEbuhhu+Oj69pw+BplDaMCPNNCIP7pENtbWxiNRvCp1DB0AcdRnmGZppiuY1wtFhjPlpgtI8zXEdZZKg5bklqmhNOECc1MUtG51kjKuayV/9V3DNw5HAp0tvUSaAopNqNrli5e3hKvXKyqfIzJYr5unKRybpmujjfQmU80LBdJoWE6z7BYK+UGU9Eqcbl5HRbkUaFgKMhqG6bA7WsFxbUug9CUKVMBa1Qo6LTjKuCsksTUQ1OPUspzPNvCVt/HvcMD3Dncl/XHpO54OsHJ2akklIntLidLTKdMUkPSzW5gSNmZbfA1dAw6HgLXFi0Ek8ME8EyBMrXd2w3x7/zOm/j23/wydnZGmE8WeP70FOdnU1xdLvH0yQWePh1jMiZ4VYFc2TiwuIFA7iiSESnJo/+WqW2HMt+qQlOUovHwXQedkGV8Dgy6rTXqHSoslitJf7MgUJQkTIfTtUvVCKE8E+SGoYr1NiVxZaX0L3RC8GuoLpHlKqV6BkydX2uCOhgp2DM0JEWMrE7Q3Qpw941buHW0j27fl1nVGjcX+DwLhuVDNxxRWHDzhsCaighQK1FnKIpUPM5UfRg6gWQXjuN/Xk7ITZoyr7CcJTg7WeKv/vIj/Mmf/gQPPrlEFOWwLMJ1pRThAuL7pu9YfMAuC/Z4WASkCqpSz5AXGtKM2hegKOgsVvBfrV2OhV5ywn/A4QaDbyJ0TbhMVBuAZ/H6VptDXM/iPC65kVQrpUpE5Q43WfjaSk/Bb87ZBYEuxaYBNzBEk7EpgWTS2VSbUnleY73OQB0Rk9NcD+TKUjhJB7hO7YbaXBFXPBfQ9aYLn8cpqCWk9Bv8FGMp4EY3wnPDRDVT6gLVqVeh1oPaG26GcEYNP0PoYmfJIt+7LhtnnmzimJ+n46ndSaocuZbD7pnwty1YfQ1WR4Pu8C6DSmB54PMuCFdS4r5HVQ7XOq/bUu6YYBMqoTM/m/n5YjD9zJQ9IXjGc6eJr1mrDKRRLsA5tAKYsJFGNS7PE5yfZKhSF2VsoTBu4r2/+Xuwg/5/94d/+If/+av/f27bI2wn0E6gnUA7gXYC7QTkf4u0Y2gn0E6gnUA7gXYC7QRe+Qns/YffCk59L0QQupJmXMyXyJIcg66P1+7u4I3X9tDruViu1nj+8lKK5Go4uJqscH45F9hMOBt0ewj7A6yTEs9fznF5EQn0+do7hzi62UG0mkpKcrSzjxIefvbzx3j+4lhgkVbX8G0Nhzs+7h8N8dq9fXS6LqL1Qvyx/Do6XpmLdUwLYaeLbq8Px/OhmwRmjiSdqaagpoG3olOlMR7P8PzFKc4vpgKHqNmoa6oLXIFl1CwIcN7AJqYLqdRg6pQ6DqZ8a93Do2cTvP/hU1ytEpT8EUnAkCFJVKep0DU1DBwLXduGz3I4drE1GhyWizkOAseV332PpVy2pFIJuDSmLx0bDZUgRSmQebJYYbJYY7ZaS0kePc0aNR91I5oKKgEInEudKgC6XHm0CrC9eXcXb722A89iIpLFX/RVO6iZiE4TVYgniUnlDOZxMG1L9zUTwyxd5Pfhg2A2K3Us1xWmixTrmClnOqOFmylwTR4qSV2CKaZ7dSljFE3CJpmrCgGVg1a+bpPsVP5ZpU+gwZYpbqZ/+SRb1+AR4g+6uDEYwLXpMq6RFinmqwXSkknLRt5TxvZESUrTQctzC7nV37epcbDla1lax1JDwvkGFnqjPr7yzft479fvwOsT2K03HmbCRAPxusLZyzX+1fce4/0fPkWe5gIRxdtrs1xSQUWlgyD4JBA0EXiWbIxwPdHhLallnx5dR8LhPD6CZqpf6LfmOuNreq4t6gmmSJmYZhqd56k/HCHodJAVOZarBbIkkWLJpmTJ5UbzwNWuETibsiaZ0i3qHI1RI+wH2L65jd3DHWztDdDp+ZJkrcFZ5LJ5QNBsWgE03ZXCOQHOPI+knBvtBWdXFAlKtr5JIR41KNTw2LBtHzZjslSxZAXidYKT40t8+IsneP/9x/jpT57j/HT+ud+YsFatjQqarpK9/PPnsFmF4aWQtCjU73xtSZjrXAc83cSxtWx0OHQP27oknLnJ4PG82yxzpNpno6aQtcayPq4znoNKygZZOsg7NzaKcXkO0/iEx75rYEg46zSwTQW1mWDnhpdrO7JO+BmxjnPR4LBYktcXoTYVJ5wfk+1cH3xdrhEFydV1I3+WzS01EXmObDTw2lQOa9GaS8JarRO60OVzqdSQ1zqSUkNM3UihYD03VLi5JcqfTRknr7u8qZBWBUqzhj+yEe5asHqA3dFgefw6ppypBuEaVkoNl39nqYepc9ZqY4AbH3w0Nd3O/DRsRBOS8i6IAjBhwqB7O63gmz76Xh9NoWE5jzAZx5iOS2QrB+nKRGnewtvf+XvQ3W4LnF/5HzXaA2wn0E6gnUA7gXYCv5pAC5zb1dBOoJ1AO4F2Au0EXv0J7P23f7B/Ohj0YTseLi9mOD6+xHS8RugFePP1A7zz5UNsbYWI4zUePvoMs0WCzmAHi1WJ08uppPtYOrdMGiwjYL4usIpKVIWObuDivS/t4eaOhdX0Qsq1bh/dh+UN8f0ffIIHD57A4+3cTBAaGrb7Nu4f9fHm6/sY9gKk6RplmatkLm95ryrx3PYHffT6Xdg2QZ4O03GhW7YqeYMGx/MEnF1cjPHks5c4Pb3CfBFjPFlIUZjrEJLZAkqZXmT6kglbpifp3yV4plahqAzUhocnLxf44JfHmMYpio3/WPy8OuAbGjoWtaganAawK8BpNLgWU6uueoiug+VaLCMslXeXDlcWIYYhbKaQG2DFtPFaqTUWSYqYoI+HTk0FCEbLz0vOSq0RHEi4JQV0toG37+/inTdvIGQRGFORNvUFtqzijKBayugItOiCLYV6EVfTeU3gTJhNCElolmZMUjZYxTVmSzqxc3HebswNn0cTeLc9ITPPIWepREu32wAAIABJREFUxBMKOfP/KdBXye8EiaJHpp+WhYcCrgUHI6cCQPLnrH1U8g4XGjyBt4ApygwT/AOT4dxQYFqV4JpJUoeQ0WVJGRULTDhTqaASyZ5DDUUhwDno9vHmO0d495v3MNj3MF6eYLI4hR+a2N/bRr/bg6l5yNYOvvfPH+OP/8UvsJwtpQyTsJLwz3WoglHyA64TAjdqNsQh7POcO5KE5Rq5LhnkzKkY4fMJnpXXWkFGli1SLVGULO3si+LDsC3s3TxEf7SNOFnj6vICk6tLLKcrRIsElsb15alErfiimU5W66vWSwQDD3ffPMLr77yB4d6IOyCb8r8CTVMCWqUKOXV6jllc6DF3rDYE5Mg2+hRJ7HKV0OmsQGNVcy1xDROOd+B5XQHeVNQwSc/3MFss8fFHn+HPvvcJfvyjZ5hN5vK11IiIs7sqpeixrFQx468czir2wrSsgtBc37xG6SdWEJwrXxQmGz80gbPLhLtNlYkC/1wPnK3aFFBrja/HNUClBmEztSk8FwS78tlRA2lWY7XOBbBuDU10Q949oDYxVHJeXdfU8vDOCqp3kqQQJY2C2EyEq88SnT5zvn7D9LJyTfOzZtOPuCka5LXQyLmTqevqvUhxIs0rosNRG27cHOLf83OJsJmfueuUsJnliRAdBoGxLS+iCjB5TeVNgbQuUNNzve0g2DFg9QG3y7sCuOGhChAJ1V2HahduxDVwLLrfNbmmeB1xnnRhK294hZqEeQOcqRkp0xo6lS61DmQs/Oxhu7sDS7ORRCnmiwiLWYmL4wLjswqad4S3vvP3ATtsgfOr/7NGe4TtBNoJtBNoJ9BO4PMJtMC5XQztBNoJtBNoJ9BO4NWfwN7/+l+8c2qapnhJX7y4xNUVE84lRr0+vvLlt/DuV+5jtOUjipf4xccf43K8wN7BHWzt7CHOKrw4ucDjZyf4xYMrfPoZfcAVPN/A7naA2zcHuHdrC2aTY3J+jq1hiKO7R4hzE3/y5w/x8OEzgTq7WwH6HRtbgwB3bu2gE1ioi4QmUxh0PBPIENQWBXzPxc72CMNhT5KgFQvHWORmU1vgomby0qSCAZjPVwKZx+MFzs+nePbiDPP5GqahSgOlzosw09AFxhKiKJhENQE9qSZKuHhxEePh0zFmKdPFKoEpqVZdQ8+xMHAtWFWJJslhUqOh83Z8+mqZNlR+aM+mxkMBJ4E0FZPhytHL/06yDFGWIyEMK2vyGmQauU2NjKlVpi8JzQiL0aAS1avQKRhag65n4u7NLu7fHmDUtUQ1QEjnup7AeBogahaLVaWUzuVFIbfwE8RRMZDkpUBcAjK+H6ad58sUy3Wp9AZUCMQF0oLvmaBSFeDxdQV6bjAlAfS1v1apNK7zzgqeSQnfBjjL1xOkEcZKnJP+YsCoWRfXwDdNeFR/cErSI6ejYSqbRYuiYFDwkcpi1zHQDWyBY3pDsEngrsH3LAGQQImt3SHe/do7ODjaQ1wtMV6ew/Ib9AnhuhoC3xAVhmsG6Hl7OH9W4qc/eIkHH7/E4yfHGE9nAtGpgVF+W7o1gIop/7JQCXzbQBjQGe0JgOWaYtJVDAoyDKVGuE56kw0yXSowFyXeefdNfP3X3sVwexudrW04YVfKLefjC/zsxz/Ej/7qfczOF9AqHbZhw+La8jyZa5KwADKSNPPXvv0VvPet97B9cwdZU2CdREiTNeo6Fycw07ZikRFNhQPD8KRwjroYQc5Ux2iWShZTscIou+BLupYLKV+kB1nTWOgZwnU8Wd9MLrMQlHcmpHGJ45cL/On3PsY/+79+iPOTC5mdYViyCUF4SQisnM1KuyJ+cdGsEG5WAod5nTJBrxYb08MsJGTRJ1PHhKGEwjwn1H2oQkcpy9xoPCQxTPArvma1SZDmLCZlMpl6CH47S+B3lJRYrpRPvNfVMRzY6FLVYpSsvpONDPrkRX9hWALs6YJOs1JKOLl5o4oJWYSo0tw8HLn2DZWEF0+3TsjMbL/Sn8g64p/l80UVJealKpPk8/n9iN7LRkec1ZitclxNK2QlS0O51tUcRCVC/RDvniDl5t0aDf3NOUqngTey4G/psPsNgqEFL1AbKNTWMP1OhYYco8uNGkJnwGOh4Abg8y4SKdWkcihP5XwXWYnlIkKeUKPBHSugTgGntrHb38a92/el6HW1ykSr8f4PXuKjn1/AHdzD17777wNOpwXOr/7PGu0RthNoJ9BOoJ1AO4EWOLdroJ1AO4F2Au0E2gl8gSaw9z/8x/dPV6sUk/Eay1WC1SrHegkM+0P85m+8g29/8zUM+g6ieI0PP/kUT56dwLQ83Njdg+8RRCeI8wKrTMN0UePyKsZ0toShV9jZ7iDwgNVsivVsif0bfbz2+iEM28GTpxd49PgYWZqjS6dxzVvyc/GIiu/VrNHvWej2HEn41WWBPE1E4TAadLG/t4W9vS10u6HyAtOVyrK7ssLF1QyLVSweYsBCFBc4PZvg4adPMZ0uJeHs8LZ40VHUkkYVCYSmlBr8+6Ym3LSRVSaenqzw4NkV5kmOQhLCkgUV4Dz0XeyEAYyiQLaK0BQVLI1JW1OUHY5FzYKjVB0sO5NEtdJOEDhRJUHQS+CcErDVQEZfc9MgYykYb4evK1UQKA+VEq43VJfOXs6rHxg4Ouji/q0BtgceXCmX4/cgrFUJWL5xg1nVMkeW0ems1B6cGd/DtZJEktRFhXWSY7HKBHAleSOlbUlKUEgcqLIJ/B78JZBSRrj5F0LlTcKZIFE9feMTELMGvQIKMorGQ84FRQUNw7iwCH7phTYNSYAyT6uQrNJ68KHgI2EcFRNA4LKwjSnpSqWbqVtwCJ1NKUE7uHUDN+8eIMpjPP7sBGne4KvfeA3vfeMW/B7Bawa9qeCZARx0sR5r+MlfPsP3/vgDPHt+jLzOBCASKvNxDTXZmsf0vXIA8xxTu8HUsnL1kpXK7DXCVlvSzXWjUqmEp4SPutlgMOrg67/2Dr769a9gtLUFJ+hQTo2iyLBezXB1forTl+e4eDnG8dMzXF5MUOSVKl6kH93UEPZ9vP72fbzz9S9ha2+EymiQlCnKKkdVpeJkZpqa4JiVk/RpG4Yj1w5hr6wXSeTyGFw4tgfLcuV9szxR/eI5q2UDiMdCxQafx4dOjzS9vmUuye8oSvHk0Sm+/68/xp//6S9w/HIs0FU2XQTIK2+yAGc1JnmI1kW1W8pfMK1L8C2FlVLMqFzaNrUaBK1MuDs8LyZsx5AiTapBJBMtiXLCXaXooFKDBZlMI4vaRGZgC+BdrlNEm7JDrp9OwJSzUmtYegmP38tR2hTCeJ5kXoO8XiTtTm0HN21KJpv5maRgOhPu3BhiypnnXB0WITi95vTCm3ItKFC9UfoUTMBznZkyexYELqMS86hElDIxX8uGnOfyoauEPVPO9Mhb1LJQVwMkZY5lESM1C/hbFtyRBjMoEQ5MhB11ZwCvEV5HLAmU68Uz4W20GtSV8PNEkumU5dN6r/EuEML6GkVeYLlYIk8L6KWBJtNQrDjoBoOgh9eO7mN7tIvFIsejTy/xkx8f48VnEfztN/C17/7DNuH8BfqBoz3UdgLtBNoJtBNoJ7D5XwTtINoJtBNoJ9BOoJ1AO4FXfAJ7/8t/9pVTFl9NZpEk/paLBFeXOXy3i+/+5tv49jfuIgxsLNcrPHx6jI8evsR0mmB3NMLOdk+gleXZcPwQSabj+fMFnj2/klTqwcEQRRbh5OUxmiqXUrs33tjHYNBBHEfihB6PI5imj2hdYHK1EIBIaMVb/m2nhh8a6ISOOFUthufSTKDz7VvbuH/vJkZbfVi85ZxaAcOSW/3PL8aYryJYTgDN8JBmDc7Op/jFR49wdTUTUO7a7iaZS1hpwGCKkK5owh3eyl8zTWwiKQ18drzAw6dXmKW5cjhvwKit0d3sYMv3YJYl8jhBXVYwNEOAmK0TgNHPq1KjhGyElEw9M7FIzsY0MaFXkuXIKiaZNQHN/O/PYbMknOliVRlTJYHdqAfobjV09AMTt/dCgc5bPReeYwnQEm+z+G9JuGpJ8PJ3wj4B2DU2wJl6A6YqCeP4b1R4NAKd16IMaBCn9Ejza1XYVDUIql9K1aGgsfoL9WcCteuCvetnqn8mdFMzUc5o+m01cFLMI/Nci4aEb9ugFqBGyvdH+CgqCAUfqVVgklngI4G+FMk1ogdQD0hyud8PsHuwjc6oixcnZ3jw8ARBOMLv/oPfxte+fYQSc7g+U6IGjEqHUdooVgbe//5T/B//5N/g+PgMjr8p6ONzxLdLvy5T6zx+BWqVMqNS65gwXICysHEB0VScEJ4KgDQ18Qwzs87iwcPbu3jvq2/j9Tfuo9vrwTAdcVUzSUqHMl+/zmtML5f46IOH+OSXn2K5iCUla9omusMOXv/SXXzpvTdx43AHukPPb4q8pPqASowcdZUKeC7LRAo5dZNr1JNrhylgBYGrjV+aagoPNovfTB+G7kLXHegaHc7U0JSoSlZXcl1znbNIkJs8qqRPaRe4gbXC40cn+KN/8TP84C8/xWIeSdJeNnlkv0KdfwHeTAUTxPI88zqjl1rmSue1KuFjcJfXEc+5S+DKdLPDwkAqTHSYNv3JqliRUJiz5+xkfUvBHjdY+ChkvrIhY9qijFkuE8QJE8rKBS+FnD4/g3R4VEzY6nvynPPOi2sET4WFAuYE0NIdKdeQksQoYM7iSkJdqja4fsVvzicLcLbk66mJ4dcoh7X6HGKpa1FqWMcVZlQWJcqbbzLZ7RoIfaa7+TvT2A5CV21wcfMgKUussgSrKkbhlvC2TTj9BoZXIOgZCLsmfE8XjYah1+Jr5mvS48zfOVMmnHld8D6Gku9JbjfgMapPw7IsEK3WknBuCh11DBSrAmVcIbQ93Nw5QLe7hckkx4NfXuDTBzMsZkC4/Rbe/a3fA+ygTTi/4j9otIfXTqCdQDuBdgLtBP76BFqlRrse2gm0E2gn0E6gncCrP4G9H/xPf/eUBXp0/J6ej3F8cobnz8YocxPvvnMH77x1KLeoj6cLHF8t8fGjCT55MMVo4GF/z0dZZdBtHYZlYjHP8eTRHGdnMbZ2hvjqe0dYLlf47PFTdLsN7t0Z4s03DnB4MBDtwdV4gfmyADQH81mMxWyFIOzBdj1JSR+fnmEdR9jaCnD/zg5u7W9hOYtwdXGFW4d9HB3tIAxcgXVB4MPzfIGgmm7KrefLKBXnNJ3SV1cr/PRnD3F2egnXYWGgLVqNa/BL167FojGTD8I3AtYKSaHjxXmET59PMI8LlCKUprahkXJAX9cQUIsgf6fAK8GiAGf+LklXfZPYLFWClwlYw4RlmJIwLljqV5TyIFRmijqrSiRMdRMKMw3aNPLfRIdKx6DCn0xjEzgPOib2txzsDV30pPRLQXgeFx8kVwShBKNMWBMYMtF8XURIrYb8d56rdKZmoNHpqNWUo3vNojWgEJcHy9A0SbCKekFn2R5Bm/LJqq6zjbNZBBzXSHqTjKYTeFMeSBAuQLGuYMCATR+02HEJIytUWqOAM4CU/lrVEaiYu+gogDCwRKXAljmtLsAArUBJE5L8ZErV902EvQB26OPscimalaN7B/iD/+j3MdoP8eizn+PO0Q1sDbrI1zGs2gQyHT/74VP8k//9r3D88gydjiOuc25MsLiOagoWCBLGMblKUBrFMdIsVSoY0RqoBxOxKu2swebzba4NAzadBVoFP3Rw+84+7t+/g93dbdi2K1OgHzjLUgGormPDMT2gNvHLjz7FBz/5hWhjoihGo9c4uLOH7/zWt3Hr3k0kRQzT0WF7qrCQios8j1Dka2RZhCRZoShzAbS+H8JzAwWKS6VUEe821wvPr8GSzRCBN4Dn9qBrDjSBzjzHhcBjAlaCUst05d8b+TompqnXSLBaJPjlL57hX/7fP8P3/+IhVsuVaFCozyDaJegm5CVoVpsJVEhswCzdyyzjK5n4hUB+OrQVbKZKxZGHS8+wOF2oDFF3K3Czh3cYMCVMaE3dRcp0M53mJT3t9DpzSZsCpJnIjqJMXftZLZsshgX0enTSm1JuamnV50V6ovYQuM3Es7r74Ro48/XzklB2s91EkL9ZA7wjg4CfG0k14T0/Ixp+TvCuA0biDXCfIEtL5YiOKqzjBqmIzjXRtNBd3Qkc9DoefE8lvJlw7niuKG6SNMU8WmPGc22XsEeGPIygginAWUcQslxTpaMti8n2SjQlTDh3AltgvmOqTTKuBQJnprjVtps6HwTbeZoijTPkcYV8XaNcM+Fcw25MuKaPKrdxcV7i+bMYs2kDrfHgb72Bd37j76NpgfOr/5NGe4TtBNoJtBNoJ9BO4K9NoAXO7XJoJ9BOoJ1AO4F2Aq/+BPZ++j//nVMCA9tx4Pmh8vdGmZQ8ifO1yiV1yPK4s6sVPnw4xoefzBERJjiGpPQIiFi65jsaqjRH6ATY3tmC7Vp4eTLB8xdXksZ76/URfu2dPdzZC2DUsegkWDw2W8ZYLTMBaZruiiuYhYSX47n4a0dDH7du9rHVc+AYdItaGG314PsOyiJHWRXo9ULsbG/B913lLSXvKAlVDVFBvHh5hR/9+EMcH59vQDM9p3S+suCNygnexs90J4vhLNEU1JpSarA08ONH55hHuXInCw7S5L24dDnX1ECosjsmiAmUXd7W7tiSxmXZHNOeTEEa1EU0OsxN6pizpb+YnuasJnglVOXvJXJ6qzfFX4TOhK2ilCDqIXDdJCyZ7jzY8rC/7WIQmPAYECfYNg2EIZ3UBFlUHGTiG9YNlr05MidCPil+TBLxz/K1mbYkUsrKCklO9UCJdUyYCiQZkBdMnKoCtuv0NGHz5z6EjRqByVVVS0jmqRQE6ncFzIUd0yPNlKR8PZUa1JVQP0GLAF3VLD5rUEtMWOVJNYPgtmYwVVLGVCoQXgr043psmDInCGZyk7oAQzYlmDhmMpR+6mAQ4N1vfgl/69/7LYxXM/zR9/6YSBtHh1vY3+qh53nYHW0jWhb4y7/4CD/90RNMx6l4jblJwJnaNmE5twdKGCbhG2dSwQsdSSsf3buN0dYeLDuAzk2MOkFZLKHrJSxu0jBNzwQulSA2wa8N31WJeB0sATRFm0AITMhNCFvXOvKswbNnxzg9PhMI3emG6AwCDEYBOgMPMGvkVap2QGT9lUjSGHG8QFHEAoLpP6f/meuAcNs2PZiaDU1jxlxpTJhgzrMUSUy/OfUkHYT+EI7d3SSeudHAZU1AzcQyN1voN3YBna/FnYFKNB7U4SxmS/zw+z/DP/un/xqPP71ClimwqvzNlaSixcst7mPlP67K63JJ/v21c10V8HGPgYoL3zHQ8U10fOok6HBWcJ/XtGPyc4lqEEJYXgcQdQ3XwCrJsE4zxHRpaBugSndyVmEV55guc8zXSnNjsnCPSfnQRuiwyLKEoZUbhzTXgtpAUsll5YwWcM+o8nUh4PX1IA5zBafpIpciUt1EBRtlYyCrdHFJr9YZ4rhCmdO9ruYiiXl2Z/L4qfzwbYHMAoYtFmXyoc4LSxnXWYZFGqH2K3T2bfg7JjSvgGbnCEINYaDLcYUhN9oqGHqh7grgJp5LWM/jUhogrldeprxWRXEim0I1GipLqBTJamRRiWRVII8q1FkDLdeB3EK0NHB5VuP8pECRcp2H8Hdex5vf+TuoTK9NOL/6P2u0R9hOoJ1AO4F2Au0EPp9AC5zbxdBOoJ1AO4F2Au0EXv0J7P3of/x3T1kA5vs+9g/24bhMLwJZkuHk+ARX4xkKQq7CxPl4jacvlzge17iYZbiYrjGbx6IRILQY9XR0bGBr0MFwOBJQ8/x4hhfHMwEsrx318O13d/Gl2z107AJlmUpil9nWNK2wXGRYLEtMFwkuJhFm8wSW2eBgr4NbB30MQhP90EG/F6pCLLl1v0KaJPB8V5Kh/X5HEr0lE7i1gazQsIoKHJ9c4YMPHuDl8YUANUNnytmSAjACGsIp3hrOpKVpWTAdF5rlodY9fPZihp//8gTTVbpRakjIUIAzE7mmwOZGVBD0OjNxzDkSuNM9zJQjfbRSiEfnLe+iF3iqSVowo1aDJVwsStvcZi+KAQK4jeeVoJT5ZAJvhhz5IFRj0nPUcXH7Rhc3hi58phTBAjuW2znodn0BU2hySbSKYkM3YVo8z7qkPKMklQcTzqq0zRSolEjquUBWQrQkawLnlNCZag2VDt3ImT/XZmxMH9dijV/BZglmsohOpav5S/y9TLJSlUKPM4E8HcgCpBvUdDcTODP1yrS4QFeC9Aam1UiCWf5sKK2CS7cu30ClfL+cDVUBTDcLdGeSnIVudY5br9/Et777NRx9+Q4ePnuMP/1Xf4FoPcONrQ5u721hf2eE2we7cCwXx0+n+PD9l3j2eIE8qaXsTukwmPZMYFk1+oMQ/WGIsOujNwixdzDC/uFNDEYHsJ2h+MSLco0kvUBVRdB0Fu4p7QgXBl9P47GWOeq8YLgbWmOhqQiemfglBFaqBbqnVyumlXPZYPEDG46nQ7fo9p0jzWO5Pug6lvRwzfQwNREJmqZU2gmWZkoyndCXQNGBa4dw7Y6klMU7TOCcZ1IQyDS7oRMU9uF7Izh2B/oGKm9s3RuHNc8R1xa90ExBE5RysyNBlSd4+uQp/ux77+PP/uQTvHy2kvQ3Ia3IV7j2BTpvNlUaJq5FvKHS/Btgq0oDWWSndA+EzoGro+c76IYuwoCJZlJsbj6wBM9F4FILQk+1JunmZRRjEadYs+SvKNEwic5Uf9mIF3sR5ZgsMsxWJdaZKu3kPLmeup4B327gWky4NwKdub6YouYdE3R4iC7jOiW+WfuyrjebMcpIwxJAyOdkXmmIcx3rVENaQLz4cZIjZ7S/1sDeSR4T1zyVMYTqnm3K++HdDNxcYdKam2fWRlWTVzXissQyj6GFNQaHNsJdBZx1qwBD7b4HSTh3Qnq4a1hmCWczV3ldKWdkQSZhutx3oHzYTL9LE2kN7qVxvRI4J1GJlEWjcQXueTSJgSI2ML8CLk9rzCfcFPLQDboIdu/j7rf+NgrdbYHzq/+zRnuE7QTaCbQTaCfQTqAFzu0aaCfQTqCdQDuBdgJfoAns/fl//53T5WIlqcqbt/YFYBHssQjr6mqC6TxCxVvk4eBqssYqrmAHQ4xXKX7+yTEefHop3lNTr+CaFUIqDjwLfqcD0w1xMYnx4mQqYHV/28G3vryD/4e9N4uRJT3P9N7Yl1wrs/ZTZz99emE3OUNJFIeyPLJsy4OBfWXAN557A4Yhw8DYdzYwd4Z97RsDBrzANsYXM/AGyxDsGYEiKVPi1uztdJ99qb0q18jYI4z3+yMysw6bgmZGpFrNOFSisrIqMyO/jMguPf8bz/ut9/ZwbWjjcnyCcRDg4PotZLmBDz58hCdPz8VRuogMTGY5uh0Tb9zZwO3rQ/Q7FgY9D23fxXQ6EWDpuB7CUJW59fs9DAY9OIw+8lR9ajXmIS5HC5yeT/Dw0SscHp0jS6k1cOCYlpSOEVgyxUfoJUVlTJ4SsBg2TLeD54dT/PjDFzgehYiVRFmB0Qou0+VMdGdXwJlwyHZtmI6JpKAnlkRGkWItK6DzlPQq4Rhn2bIskOllPjxBK3+uTtFXflu5nUIMgnEmgkVZUaLjWbi22cHBdg+bXQeOlkIvEim163R8tDuuOF5pgZCSwjwT6EYfK93JYUJHcyTpZjpt6ZOmB5sgWuk2cjndP8l0BEGJMCaw49dCPLhMOfOfMu7Wemm17QKfCdnK1XWVbpYWNQVbNSacNQHrGYv0xN0sLXvyfUoQqTHJXAE1A7BsOpr5HhK+0btMD60jWg16e7kz8Ln5/vgOgbMlvt88S6UoLioivPn1e/jW7/0GMifGx48+xLOXz5DEIbSiwEarhXs3b2Bnsw/XtqAlDl4+muPJA7pnI4RxiFJPoRupFA1ubHii57hz7wYObuzKzFUhogndGsBxd2DYbaRZgMXiGGF0gSwLgJLLETm4AiHAmQnpJEIShihTqk9s6LAlXSzJYxb7gYsBXNDwZJGFe0MYTTAPLjBfXGI8OeNejE6nB9u25bjg/GplDJPS3Mf5HvO4iViEGWeSTG77G+i0h7BtX30Eyvuh3l8BwSnhvo+WtwnH7TDPLMdC7Uvmr/ItrbfXNCmaIaCMkech8myOOFzg4Sen+B//+2/ju995IMcRATL3bkJa7k5cYJBnFU80t1+5lJUnmx5kvue1u9kQ8EzVRcdz0O/62Oi15QwDQtEsSWFqJjzXh2FYos9g0enlZCqwWc4m4HaLZkYXB3vMhPM8wWiWYLJIMYtyzCN+JjHNW8K3dWx0Tfk8ch0upHApiOWdBPkE/QqOM7XNlDiT6fx8ZZkoE/78OOB2MCOcgcdWiSDOcD5OcDFOEZFA8zEM5bDmIo2AZJP3ziTdTxhMpQYXVWxTl8S3pJupauGsWPBXlgKcJ1yA6OTYuGGiva3DbOUwnAKOV8J1eCF0ZoKbKXbAtVmQyDJVPiaT07ac9aCS6CXyLEOZ5XKsqB2Mc9MQhRmiIEMalkgWBfJIQxFZSAMTZ4c5Tl5lSAIbttkW4Oxt3cGNr/9riDWnAc6/Qn90NC+1mUAzgWYCzQSaCTQJ52YfaCbQTKCZQDOBZgJf/gns/eF/8VuHp6enoq442N/DRp+ny+tI0xSTyRxxCjheF47XQRhGAo77GwNoto35IpGywZPTEZ4/f4XHj49xeBjC9XwMttoI0wKX0wiXkwjBIkPbBr757jZ+71s3cffAx+XlKS7GU2zvX0eclHj/g8d49mIM6C5s1xEgphUxNnoWhhs+bLPA3s4A9+7cFLjI4sHRaIbZLILjttDt9gRcZVki6eJOtyNpyfF0gZOzKV69usTR8QRhxPSvLwlBm85SlngR/fFUcSZudXplxbgrZWKTIMVnzy7x4MUE5zM6pwlUmcRluZ2myupY4lXyOpUfNlotF7ZHf3PZKqJeAAAgAElEQVRdDEj4lUt6tUgJogi6clUUWKU6CdYIvZa9e6Q5FZxlEpI2WKl/I/SR1j4qBQx0HQsti0lnW1LOgz5TnpYoGlq+LclfQilyPc5Gkpd0OGdMMSeVzzYTjzcT0HVhG9PAs3mIVArMNPHasjwwiAicSyQpX1spQFMhQ+VtFmdtleYU3/TaccSfV01xcmvdPSj30VVynLPlpSQ7picYdPLqAtRYEmiZBUxTATHqVVquK15uusZV4rIC1wZTzgRzTDgz6RshLWNYbR3vffMdfO233sXp/BjHl6/gtxxYto08oR7FxlZ/gJZjIQ4CnL2a4rP3j3D8bCZgLc4XMP0ce9e7uPvmHm7c2pKEc6tFv7MpSd0y5wxacOwduO41WM5A9CpJMsFsfoowPkOJGUqE0K0SlkP/cC5JYELngqWOGZUMBL18WRZMy4ftdKCbrkqbllxAiJCkc8TJDHE6QxgHgv5dh9C1Ddui2kKlyUkxmUpmur8sdfEiJwlT76kkqFn6Z5kt6Bqz+oSdLD5UBmKm3lkWaGiOKDNUelktLJhVApZglClg+s8luM0yPtlOLuRQPcLkdoHjwym+/U8+wh/+Xz/CZw9eiOPZZgpfMyTFL4sYGrUpqlxT8G1BNYcC4Cze44VuYRbl0TWstBquwGbP42ukW5yaFUug+nQyFyUFveWzYAE6y+U41zUpyUxEQq2OP4J1FgfyzIggBsK0lAvdz5wZqThft9r/VHEfVSjihreV2oVLR1T08D3iASA6GQJnjVoKXaC2UtWwkJMLPUodIwsvPHNAChLV6+fiH6fAfV83VCkmAbNoXUwWYxrwmLxuMzmsCkO5L1JDcz6f4mh0htwNMbxuwB+WMP0SXFNwWzosh4+VS1Kb6xctl8lxwDaY4GZpoCrIlIJPWQCofdp0fCsNDgoFnJOISo0C8bxEuiiRxxqyyEA8M3FxXODihB9eLXRbG+i1O0BnD/vv/W4DnL/8f2c0r7CZQDOBZgLNBJoJXJlAA5ybHaKZQDOBZgLNBJoJfPknsPeP/rNvHr56eYRFMMetGzvY3d2UxGEQsFgshsbT6Fs9uH5LlBMEs91eG91uS0q5oiTD5WiO45MxDo9neH7I9GCE2SLAycUcF5NEUtFpUqBll/j1t4f4O799G199axtpEuLF0RmCsIBuOpjOYnz26FhOKRfgvAglvbg1bGGj68F1TSnI2trsYaPno8hSnJ+PMJ5E6G9so9Pt4ej4BC9eHAvUvHYwwN7+NorSwOHJGCenU7x8NcLZRQBTt9Brueh4qhSLUIV6DnpPCXdzglLdgON4crr7k6M5fvzZGV6cLSRtTAAkvmGmnHlhUpPQGTpcqjp8R4AvS+EIaeIoRUKgG6fIUmodCiRFrhQaTDsKY1KeY9EZUCPBS5WE5nMSOLO0UKWdlT+VwNsh/EKJDV/HwU4LB7s99Lo2HJdFc0w3a5K+dGyeNq/K3phkXsQxYimJY3mgSjcz9az+EcTlmAcRwpDp50KSl0x5BqLVoGaDpWhUfzDNqbaJAFkQs/wlWbX7yeOpRLOUqilJgoLSTJayJE6uSx2hXJRxRIFHAlO+BkmiM3xeQTdqBDotFy3PFY2JtLVRy6ETmrEQUqk5mG6GnsL2gOFeB7u3N3Fwfx+tLR+Hly8RZXNs7w7RbnWQJwaMwsGgO4CWpXj84Bl+8v2nePrJCfRcw97eANv7XfS3bfS3LOwctNEfulICKBsqegFOwIJt9uG612Hb12EYQ4G9eclixjHS7AxZTvB8LtDZsPhaM5RFgiJPRX3Br4R6Rc4XYEPXPRiGJ8l7LohIWr2IUZQRSvBrjLwk5GQS1pEL07UCBUsFmy0pAHQk7SsqC0nhKthK0KxrzOkTmitIyt+hdoP6DSo1dPkZ0/GEyNSC8P0w5Hjihffh7XxMWUBgWp3Pz/eUeo0CmE9jPH14jj/43/8Uf/gH/x/ms5EAZypDFHAuZNfh5xAXGgiyuUF8TLJcwlZdUwsOkmB3uehgyuIKk+5MuRPSVrV2siA1niyq70s5xrmfGpbycXPRhfu+uosu3ugkVvt7nJZIcl1pZVLu79RJKDu5pJrpw668yUwhi65ESg/pGOcMuCBDpzP1IJw358EFvQJJmstZArwuJ1YYgM4PkfoI5Pw5Oc5ZnkuDzWS/zeNBHc+Ey1x88zwLbSpFWjyjwYHrOUiKDKezMY6nZ4AfYXhgwOsXML0cTkuD1zZgMaHNRTergO8SoAO2WcIxAE9UHXRbq2OwBs5cCGGxqOhO6Pgp1MzSCJJsTuZAugDySEeyMDAfAxcnBSbnOrScn+UDDHo9lO1d7L77O4jRJJy//H9qNK+wmUAzgWYCzQSaCawm0ADnZm9oJtBMoJlAM4FmAl/+Cez9N//h3zh88eIU4XyG2ze3cHCwLXBoPBnLqe1MArdaHTi2I8CZ5XNM0w03Wuh1XAFT9C9nhY0MrhRtffbkCB9+8gJPX4zx8miB8SST0+A3+yb+5tsb+Nu/eQO/9t4NSSI+enqI9z94hFa7g53dXTx8/ApHp1NEaYEgCDEcdHDjYBuDHp/PAyQlGcn3hC3z+UIg6PbedXmMjz7+FH/2p5+I4/bevSG+/vV30er08Or4HOejBZ48PcPjJ8fIkgKDbgcDOo4tXaANocoiCpVzmcCNhWN+C6Xh4MVZiB98fIyHr8ZYpFWBWQWceVq7o2sCnKmP4Cntns2UoQPPI/jTEMcsYEurRGlWlYVRI6GAMyEs8VLt9VXATHFbXqOTmqlkuma5oaVGuJpDZ2GhpqFl6tho6dgdOri220evZ4t2gulHslsCXTqd+z3luF6EIYLFQkr0iLNYosaSQL6fLDwjUMyyUoBYwBLJKBG4vGAyM6FWg2oCOp6Vy5mpTCY0l7CsSkTKULm9/J+AaQWnBWPW6ViTflgFpWVrCLjkHiIREXBMsGdKslUVBRIie0y1ErARMhKe5kTyLBFkstsTtUGeJwI6szLCYL+Fd7/xBu585QBwc5yMjjGaX8LxTWxubaLd6qJMmXpvYXNjC7PLS3zvj36M7/7TzzC/jHHzYIB337uO975+GzvX2ihN6mamyBHJ+1HStQymgG2YGlPXm/C9W7DMG0AxBOBKLF7TYkAbIU5eYDx5ijC+ECBeapmAVL5+JVxQWFPSxbqrdBoZF0ZELqHmpeWATm1DBs1QALgsDGSJgTgqkaWEhdQxuHAcLhK5Uv7GfYDFc0wwrxLn3ANNoGQqWQijwGLeX9cJ8Jl8NlQhHhdmCMQl7ctUL98DB3rJIkXuCVn11lNVwYpN7gdqH+CxF85z/D//9w/wv/xPf4DDF8dViaRaTOHnjiw0VGF/wlUubi2T65LWVylfHrsEvoTOLI5k8pmAls/DpLXsv4sMUczjWRdbjnBluqMNQ55LNDIZPddqP85YVMj9OYeUNorDPtelQJMLNGohRUHwehFFTYuLROqYpWuZYNiwFG9PMyCOVAni+j8uCBg6319CdHqiWcKq3hL5DJDHU4WUPA4cR5UFikbGVfs5NUiuR/hsyFkbBNHQCszTBcbRDPNiDqefY7BvwG6nML0MXltXwNlmkjxX3maHiWmetZELdPZsNdslcOaWlJwP33+m75l41iTdzBR+GlGloSENgDRgutlEPDdweZrh4iRHODNhlC30O30M+l1o3X3svfs7iMoGOH/5/9RoXmEzgWYCzQSaCTQTaIBzsw80E2gm0EygmUAzgV+lCez953/v9uHl5QRZkmB3Z4B+v43FYoHZfCZJZio2mCB1HQ/TWYDLy5Ek4raGPna2uuJKZdItL0wUmiMgMk51KZc7PJ7ihz98jk8+PhKg8u47Q/zG13fwxu0Bblwfyn1Pzy7x6aeP5FT1vb096KaPDz89xAcfP0WaZ7INw35PUntMIqNI4FoaDvY2pSiO8Ghzdw/D7R2BpccnJ3j//Q9xcnKG3d1tfOUr78L2XLw6OkYQ5nj05AQffvRUTv9mEpnAirCq320LBCEEp2KAM8hYjMVyNauFy6DEh4/P8eGTM5yMQtFRiKRAY/JWlQUSOCsATBhqVV5hemw1gVqENCnTgQVPt+fp89Q8FKIQ4G3iNK7+Kc9x5cQlpKX7tfLxEqSSEzIBTZ1H1zexN2xhZ8NDr21Katv3DLR8Cy3OzbZVWR9zt5YlQIyvUTmdC1VayJJAvu4wRBgQRkcCnJmmJfCUtDOdvwlTnpooUOZhJjPl4gBhnaSjRcusTsFf+pqV1LZGpNXrEtIt8JMp1teBs2gpRHpNN64Gl1CfcJEO57o0zdHhezbaHkvhHNgWTdpMGTMhS0hH1s3ZZYCT4fqb23jnm3eROQu8PHmKIAzQ6baxt7ePfm9DwBkyA12/j67fxmcffYTvf+/7CGYp7t25jfv3b6HTs2B7OWxXFa+VRoqCDl/RoZhVyteEXvB6D657G653DwZ2UGZeBTtZ3DhGHBM4P8E8PEaOBTSdxXyE1oR8hKqcoaGK9QxT5pulhOcSP1aLE5Icz1ByIYbGa0L93ECemUgTnXl7eF4fnTa3xVflmHksGo68CEX9oNQXKtWsTC1MQzOrzzS8Bd2gG9uGwX2B7u+c+7Eq2JSUa6mL29m12pKSlvet5PZwr1WPrdQayiNecuEqSfDBjz/GH/yf38EP/uQJJqMYpmUi1wvkhOjC0xU8lmPMZMJaaLpcCGBFaWMSNnNhh9vI3UydLsD5mZYt5ZhMbBMgc45UVvBMBqabOU8mlkmF4yTDbL6QND+BKp+Gx2sQxgiTEkmhYSHecpZYVglnec/V4omojKvtFV5e8Xqu9iyP6gpGy3pC9TvyfvN9liR51SgoqWZ1nfswVTGOXfmhNcJhlezn51e75YmrXdzNVMqUBUL5/J5inoXI3QLtLRPDAwvtTUBzQthuhnZHh+sBjsPHV8eU0oHwsyWT7xXMpwpE7WcqKc9kPVPZTMZrKHJNnPgpFTuRhiQokcw0xHMNZewgmpl49SwS6GzphM2b8FxPktN69xr23/tXEDfA+Vfpb47mtTYTaCbQTKCZQDOBK7q9ZhzNBJoJNBNoJtBMoJnAl3MCe3//39w9HF0G0Evg+sEAvZ6H0WSK0XiKbtcTCE3gSxfs6dkIJ2fnkoa7vtvFzhYdsTx9nck3S9yyuunBsDxkuYbxaIGjwwkOX10gXMxw43ofb7+5g93tDjY3u7BsC9PpHCcnpzg6OpZU5eb2Ho4vAnz02QsEYSIFd8I66B2Oc2z22rh3Zxu7210sFjPESYTb9+7g2o3rUmw1mc7x0UcP8OmnT0QH8vbbb2F7Z4jJbCqu1M8eHeHjBy+VE5eOVxRoeY6AG35loq+gqoDPR4QnYNjCIrNwPE7x4aNTPHx+JklfSfTy1P/K50yPs8gPJOFswrNtWBZhGyFdKeWBaZYJZCbskgIueXwFnVWJXgWopGxPlXRJ6rhSVnA3ZLKT6UMCoZ7vYNjzxN9M8OxaBLS5eGU7Heom+JosKeJT0I4wUZfHjWP6m2NRe4jLVgrT6PTNkUSpQDhR1sIQMBdEiWgForjAgrA5opaDbttSEpwqlF1BuLocsM7P1pqQ6jiStLPS20I3lCtY7A8CUJkgr1K+kmami1mHbxMumrLPMYnJtCdTneJo5mMIqCOkJPCsEqp5Ad3WsH9ngHtf20X3uoNRfIrz8Qls08Tuzh72d6/BdVrIYy5CeOj5XRRpgpfPn+Lo8KVATapmhttdWA7fO8LaQBQYLPwjyNQZnWWSlwV/TAWXLHtrwTL24bp30PZvwzI3gZIAnwn6EaLkBeaL5wgTFv0F0JhUljSwKfdXiXdScxYrKlAqCXFRjjDlrhKnhLKqoE5pLrgX6hoTx3QytwUGm6Ytc6ZLOU4CJOlUFBxUPjBhyxSyAOcqtUtQLLCZZYVyocNZJZXrIksFTXkbVR1t2GZHUs5M15ZlIu8jAbWoOgi05b48tmLkaYCTw0P8ybc/xv/xj3+MJ4/O4PkmdEeVJ8qexNcnTm4WKLIkUkFnFvFJGV/JY4FnIXhy1gXT71J0yAno3H5D1h64nVzY4BkLkmROU/6CLOBw4UiS+1GGOMqUf5rAWooSua+nCKmTSTXZz6nYEAWO2kIhy7I4JNvKn1XFo7VNRmnF5Z+4ySvljLqulC8KNKvfkX2nOob4ekxxllP5Qyc2QXoumhym+rnfuyz1c/g5w/kYojfh4t0iXWCeBUidBP19Czs3bLQHBXQ3huvn6LQIkwu4Dheh+PiquLI+k4AJZ/qhlR5EvedVk6MAeTqn+blP4JwmTG+XiBelgOZsoSNbmMhDB/NLHc8fLzC+yNFy2+h3h2h5vvrvRnsX1977V5E0So0v518XzatqJtBMoJlAM4FmAj9nAo1So9k1mgk0E2gm0EygmcCXfwJ7/+5v9g+nkwi+Y+HurYGclj6azBGEC3i+hYO9IXa2qAPQ8fzlKc7OL9DvOrhzc4C9LV8K95gMpSfZtH347R5s15Oys2gRCaTI0gSz2QSOY2C40Ua37WCw0YXjOAI4p9MZPnv4RNLOw60taKaLo7MZTi/nOB/NRJuRpzkczcH9m9fw3leuwfc0nF8cI0pC3Lh9HXsH16QkLcmAFy9O8P5PH+Dw8AzXru3i7r3rsFwLUZTho09e4JNPDwHNk0IxojyWfdG/Ks5kAisqHAiKDV0KxVicmMJGlNt4/GKETx4f4WIWyun1Av8IuAidiQrpVCYgNQwprFPFa+KLkGQgy8mYKq5BsgDEpQMZKNaAM+/Dn9UgUJ5LgxR5dVsWur6BzX4L2/0WfIcuaUoXCNwySX932q6kt+k35utjmSEBuO040E0D8yDEdD5HTMBOKE6oLcCNqcUcUZQqlYakoAuEotPIsAgT0WkIcCZs4nwEOCvYvMbP1GJBVSZY+QEEpDPBSTUDX5y4qwmMCbY4UYHNPNWfhXT01Zayn/m2KQDdtQnhSklm2hb91HTJ5igyFpmpYjk+VhSXiHOgu+nj69+6j9tf28Zcu8Tp7FBSvv1OD7tbexj2t+FaPvRCR8fzBOTNZ2NMJhfIs1ipEewCJi8WgWKIPI9QMFnM5yLIN21oJcvTFJgj8DTgQsMGbOMAve49tFs3Yeg9SYnmxQXC5BmC8AWS4gKlFgnAJjbXSu5JBLn8Ti0OiK8ZLHtU8yK9FCRfqRfKQsQpcqEXmwtEjk3Q7IE/S1lYyWR9SR93gCxnujmTGTN9LPZs2dcqYMrHIWhWe7VqcKxS8kqxwP2aag6CbQ+G1oGld2CZvihM6JYW4Mz7CLgm1Fa6jSLn/GaIFjN88OMX+If/w3fwox88FvBpOkp7IfdTMnPRi5iaDttWUFmK+CpfNwsLXSmN5M+o96B6RRUG8v4pywGZpOeOpPFMgxQhF1VkQUmTBSV+LixCHpeEutxe7l+6wFeekVAvrHA/T7hwRPVGdcyKekQWBRSUFeBcQXspC6yAM7dBFlUq0Mz0+hIyc69XsWnZZlXEqMvnJcGszEMQN8syVRGm8kYz8a/KQAmLbduCbTuyAJJpGYJyjsRZYGNfx/Z1E36vgN1K4PslWh4/Ewo4PL4sBbOlqFFXANohwFYvS7aHz61UOCybLEQ1ws8JakfShIWBwGLOwkAgDw0UkYNkbmN0UuLFowUWM6Db7qLbYdq+LZ9PubeN3Xcah/OX/8+M5hU2E2gm0EygmUAzgasTaIBzs0c0E2gm0EygmUAzgS//BPa+uacdZimwu9nB3es9TC9niNIUA8Jk18Bw0MfmoC8FgkwHX45muLbfwpt3B7h1MEDXcxGHVDFk0C1XgLPfaokAIk0WNL5KAtF1HcyDGcbnZ9DLHLtbm9ja3JSE7/nFSMr+zkdjhHGG/sYuNMPHw6ev8OTlCaI0w9agh6+/8wbeuXsdjlliMrtAkoXweWq556BkWtlqod3bhmZ4+PjBQ/zJ976H8fgS9+7dwltv3wc0Ez/6yUP8+P3HiBKeUt5SBWN5IRcmKQmNmBi0XVJGTbQX5KI5YWJpSgHiy+MJnry6xOUsUiV5ApYUbJZ8Kv2yvE6QKslGleAl4iKoknRznWheajOUu7bWZjC9KuBWnasv1yvOKLCm37bR8y1sdF0Mui5ajgmb+gmtlDQwQSwXD5j89CxICRgTi77notvvwW23pDSQafbZIpI0sxTJaUalFGFZYCzAndtMcBtEufxuyDRonGO+iDGPmP6ElKoxySkJ2aoWcE3pLFBeaSdUglNSslXKe/l7lWaAs5LT/G0Ce+Z1C9AWoECbSnwSQrM8UNdz5YamG1cUHXT7KodukgJOx8X9r+7iN3/nXWzdGuB4eoijyyN5PwbdDfh2Cy27jY3OBgbdPnQtRxhNRDkRRzMsQnWdQNiwCnlswk3XsRXApMeYoE5kvaogj8l56g6YCi4yB1rJMwT20fLuwXduwLJ8FOUl5uFDXIw+Q5xdQDdTAc7yHjOhXLmg6U3mkoZKNxNwM0itoSTJlDkyWct9xBbwa1qewEqmpUW1UbLgjRcWQsreVRU4qmI/0cKoaLksABASEw4zkazK/qqks6SgmVZW6Wq+j1IWaLgwNA9a2YaODmy7LandLI8qHQaT0VVCWraZ6hjC9QWyJMTDT17if/tHf4zv/NEnGI8SAfjUlFc6b3mvfY9+ZpYZcp/hflrKZwqPL+o9mODndrFUj6WBjqUWkOjypr7BNNQ+nSSZKsuMIkxmgSyelBqT14ZAZPqeuVBmmDq6XbrrHeRZislsgWmQSLo5TgssYjqhlfOZOpFSihLV4pAsQYk6RHnQq71dOcuZVKYehe+buKyVM537opRDqq5EgdKOY6LVsuC6nHEp0NmxLVmk452oQKIrnmoKfoZx4YCKIp7lwRR3whJJN4TZj7B5w0F/14DtRfD8HL7HfZgLVyUMjQtstIoouM/9j8eYKDoqRYmwcZ51IPsZgXMpRYdcyBDgnHKBSsdiniOc5kgDHXnoIpxYOHuV4fh5jCK1MehvYqO3gXa7JSqc1NrExr2/hUVu/pe///u//598+f9z27zCZgLNBJoJNBNoJtBMQP5/mmYMzQSaCTQTaCbQTKCZwJd+Ant/553WoWmY2Bm0sd21Ec4DTOcBciYomYy1bXR8H5bl4PmrCSaTOW5db+HurQ6ubbfR8V3xuPIsdd204bVacH0XpsFCuxAW9Q50QHs+FmGEOAyr9K8Jz3VhWTbmQSDgczwNMJ6FKFh6lhs4Pp/j/U8vpbTr1756A9/8m/dw9/qW6BTSbIE4i1RBWUn1QynFXoXuYWPrQFK4P/rBD/Hos0/R7bbw1ltvorcxxIcfP8e3v/tTnJ4vBEAT1KhUL6ElQZkQOEkJin9VAJ9KzBIu0Vs6D1OcXIYYzTMBrfI7NWAmMCyJsOq8qUoISscY9cJSnqfALP8xxyn5RSbBxenMujVFl0VZK6nr6g8zeQ5IstF3dPEat10d/Q69zQYcQ1deWzqPXRPtloMuL54Nn6lgeqZRwnUcWI6LMEkxDRYIo1RUAtwGSWdSJZKkSFOqCwiTSylKnEUpZmGMBcsPU1WgRt1AQG83i8MIPyvYLI9TFx/WugD561L9ibm6qgy4dfmaJCwlwUxvbwWcCTnLXAAYdS62pbaTF9/Xsb+/gevXD7Czs41+vwvfdSWpSX1JaRbobNro7fiAW2IaT7BIAoGKLdeHZ3nwbA9tx4dr0+U7wyw4Q5pR1zJHmlF1EcO0c0k3E2papiVObD4/k7Il50rgTL9xVkAr+Xt8ZwmgeRbAFtreDbT8+3DMA2iajSQ9xiz4BNP5Y6TFGLpJv0gNKJlrZrJYJYOpsuBcc+7nFSSu91GNSWrdhqF70DVXIDfBdVFGKIpISj4JZXlRqhK1ryqncqXkIKmv90dJJKtEPn/OJRM+pqScpcZQOSrU4gf9zDZ0EP724FgDeG5fHj/lsSn+ZW4/NSL8XRJMlRDXtABJEuDV83P82Z88wHf+6AM8fHgkcNykGoKvS44BKlW4P/CIUuBTyvNsW/ZjgbAEzhWhtgxDzliQfYdnG9jqvcqzXNLNopFJEkRM6sdV6WWmFpQEFIs3mQWblizWsCh1GoSYh4mk+KnfoMecZZlUyyQp913lLBcFSHXMqj18paKQDk3xNK8WkuRzR+A0U9NcFFDpdaarXZcJZ37+chFFLaAQnMvjcmFFVwtIMhueUUG9huPAsGw56yIqAxTeDO3dHLt3PPS3dJh2BMetgLPN+/PRclXMKWWWajFBJZwNmKJeV4tw6iwLtU9wH5dixcJATp1ODZyDAuEsQzo3kC8cTM91nDxPcH6UAoWPzcEWtoZb6LZbArUjc6MCzlYDnL/0f2o0L7CZQDOBZgLNBJoJrCbQAOdmb2gm0EygmUAzgWYCX/4J7P1b7/YOux0Xe8M2OraGOJjj+HyCi3mKwtDhuC4c20VZGji/CCTxd+OghRv7PgZdG66kUHUB0kw2u74np4KbegKjDOGaBTzPlfIugk1CFsdyRH9AOEogxPQlT3MnzBxNFjg9nSJOCLw9/PDDEeLMwO/97jv4ja/dwPYG/Z/qFHJ6a+N4gTgKBAwxeTiLCvQGezAMB48/e4wHnzxAnqe4fuM69q7dxItXl/jj736A54cjpLlKRUq6k8CnchGLV1lOIed58EzMEgIRyNCNayAtNEzDHKM5i/SoyVgrEVOYSfQcfGjxyVan1tNKoKBuVRomPyOYJC5TBYKJAGclgCVsk9ShnO2udBUCPOXC+xbwrBL9tiGJ55Zryc8I5DzXlmKxju+g57voELzlBbJFiJzJzgJIElX+JaBYgHcB3dThtVw5PZ8ak2AWYjoNMaH6JMswS1MYjgPTtQVWX0xCBZxZHsZT7CvXtHIL19hNqQLU/6mv8qKWqWeV3uZNBLV25azl62Bal8oMqk+YPjao0rBLuL6N/kYPB9eHuH//Bu7cu4W9/T1s9PtwHaosdFGYFFqGXAVLhH8AACAASURBVM8RFyHCbIGUbmGd3mUF74nwCCbFVQumm8eYLc7EcZzl9DRHApsdp4RpEQhS26BLIpX+X7EU0w9cpcO5H5V5WvmkeWz00fZvod9+A757B7o2lB0giJ5iMv8AYfJCnNDQ+UhKWaBy8oTVTDqr0j2N/mVxfSuPs2YYkmblxZJiR6tKnBLExyhA2ByjyNPl4oYwZdm11H6sgCiBIpc46uSyiJCR5ywElNUX6DrBNxPG3KZlfl05nTUmu11Y+gZ8dwctfyCJ6TTjc9dpaaeC0wTOVHtEABZIkwCj8ymePjrGt//p+/jBDz+RRQKrcp8TvJb0NVeCcCocqC3h8xJIs8y02/LFxc3jQvQgVZGg2p8KEEBzokwcE4DHCb3lShNDJ/ksiJBwkYBQXbzPLNCjJ5wzKkRlsogSLKIUac6FlVyS0HQYC3BOmLquYLKU6ymFjHostQBBSMvPSAHSawodwbmF0nZwcUfKCon2TQNWtbBi0cleHQ+V2UIWsLh9hLamRr81S0pZnMiFJJsrTgjzGbTWDJs3dezdcdEdajDtBK5NBzQXrQix+WxqgYQsm8l5rgnwuvI3V8lmiTarND0/v7k4led8bwz5zIwTIIl1hEGOeM7PGB1pYOPyCDh6mmJ6oYnfuwbOvbYvZ2EsjB46d76BIGsSzl/+PzWaV9hMoJlAM4FmAs0EGuDc7APNBJoJNBNoJtBM4FdpAnu/te0e7u20ce/GBtpWicnlBZ68muB0WsL0Dewe7MAw23jy5ATBbIzNgY3drQ52Nn14NlUUibhVt7e3sLe3I6DTMnJoZYgynYgrlKdQZ7mO6SzCgtJfzYBjO+Ll1XiKPEEs6ALOJOH84NMz5IWL2/fu4qcfnWIWZPi7f/fX8M79XZhaCpSpeFup0yiLFIvZGEkSyqnkk1mkXMNRjvFohpPjUykm9PwuDm7cwSLR8dGnL3ByOhZ4R20DQV8aq/Qj/coElXGaCMRmJpkwyzaZpHRl28MUCBLgchbjfBIhCFkuSABeRXmZkqyLBFn8VRXiSTiRMDtnIZk6dV6lOJmuZIJVpZsJnCU1TWhdAWeiIUk/Giz/430KOR3es4FB18TWoIVex5OkI3+HvmZepzCg47pomzbKIEV4McXsdIRwHCKPM3lNjutBFMCGhu6gg70b29jd30ISxHj0yVM8e3qI88UCM71EqAO3376L3Zu7ePD4ET5++ArTUENa6pL+VF7r1alyKvmtigr5Ovl6VeFdgVTSuvTG0rtLTQZT2IRoVA5k8vr5Wnl6PyEZlwH4HutWgbv3t/Dbv/NVfOu3fhP7BzdUaZ8yQyDPVWkfISLdvYZlCljNCF+pEGBYV2NJ3Bzz2SWiaIKyoM4hQV4sECcTLOKxaB8MM4WmJyD4MwzCUmoqCgH13Fd0kz5sR6Awi+nk9TF1TyAdM3W+j+HG38BG9x3Y5i7KwhLgOgk+xmj6I+Q4RlaEAh2pK1CJYCZ2DfBNEY8zH5uKDqaSCTT5HEyzEzbb1FVoSNOkKnyMUZTcZsJi9U5IsZ/oMFTKWDl5CaY5f/4O09UKplOzwdeYpDEWi0CgsW2r8kFDd5WLWdy+yjBdlibK3IFlDtDyd9HyhzIHHjuS9uZ7oKv5MDksz1UmQBEjz0Is5gEuTkf4J//vD/Ht7/5EPNW2RzWEAcsi2E8RBgskc2oZGJBmoaIJvVRnSNDpzUUWXxZYuBhlCrQmwFUpYIM7hBRJUkdBgDyZzRGmGWaLEMEilowvFwy4jxL2tnxPIHaWpsjE4Z6L1oewmbA6SlJk9NbzrABRafApSnm9PIaF6/PMCR4TKZPl9EFbMhfeh9vGRS2+n7xfHKeq8LE6w6E6MUD0LSzGtG2+dyph7LlUhvA9pAqDnwGZaHSocGm1PLi+A1ga4iKA3Q+x/4aBnZsm2j0+FmEzz3DgZxI/f6ikUe+7LGZZPLNDpZrFp83jifsDP6wqpza3X157wfeeqhIgDAuEi0KUGmkIFJGBZG7i5HmJ46clithDpzXERn8T/W4PvZaPtm8j0LqwD76GaYwm4fyr9FdH81qbCTQTaCbQTOBXfgJNwvlXfhdoBtBMoJlAM4FmAr8CE9j79/6l64eLeYhkEaPt6Oj3mJAzMaWTMyswj3Ocj2OcXSwEDve7BvodG922CYupzLKQEsCtzR72doe4cW0Tnl0iT8ZwzATdDpN3voCJs/MJ4qTEYHMHW1s7KLME44szkCSlWYJFHImi4ZMH51iEGt58+x7CtJTU83DQQsdn6q6QUrdet4NerwXPoWuUYIuwpxDHap0+nE0jnJ5c4LOHxxiNM9y7fweabeEnHz7F0xfnAoY6HVdStKK2qLUCpkqTErrxNRO8EO7ZLIbTLXEWTxYJLqYRRjMms3Ms4lKel4oF/iP46vY66Pf7aLXbcJnyrorL6qJAVRKm/q2KARVQVOiayd5VSljBQ3VRxXilnBZPV3PLswS+8XlF4SEuWPqkiS41gcsJdSVRCrPUYGsWTAJI5noLwtMMhm2gO+iiv9mDYemYjWe4PBthsYiQliUSHcgNwPId9Dc30BtuSMHk0+dHGE+jJWyusPvytakiNqUTkK8CHpVGg3MmohPXNdUUhH5VERoj0isNBNBu29je7WJ7t4du35cFB89rwXE8gXe1DkQlxlVS2BDQyWRu7ZfOJX0bBFPM52OkWSiJfM+3xQdNFYT4h2v0L6lqAtbPcR8LeTXkucWDXCkf1JNxK2zYxhCuvQPbGkLXfLm9BPf1EyyiVygwF83EEgwLNVeFeepdrOdGLzOfS6Xf1T7E2fFJqzlV+Vo1Wz6mUrPUBXxVF6MqHVymzFWKXt4HKQys1Rvqe/6imqGlXmu9TbLjVkWFBX/uwbY6sC1P5i0AlVBV3nP+XMljajmzJJcLQmm6lSMcH5/i5OwSWnWMcPGHMHxraxPdThfhPMRkNJNENI9rdtzV+wlLAqmbMLjf8FjWlWBDSgsrbQ0XPbhv8XYuKElxJ+dUFf6pBK+6jxppjiKJUeYx0niOKBgjS2OkLNBMuM1MN/NxFHTmV3Fli4tZLbpkTC9TucE5SSp+zXMufmz1nOJzr475em6SYhcgzMQx3wP1laoQOsTpcXep3CCUppudhaD8oDJylHaOwgrR3kqxd9fCYB9otUt4LuB7TEZz/+DSVl7NTOk0+HkiCWemvEWpoUkZJ6G72pXobCZY55wMVUZJ4EzYHBSIQ37O6MhCHfMRcPg4w9FTri8QOPcwHGxic7ApBbX8b0fkDNC5/Q3MU70Bzr8Cf2w0L7GZQDOBZgLNBJoJ1BNogHOzLzQTaCbQTKCZQDOBL/8E9v7rf/9vHU7GC5weXWI2mUvytmTxlK4hSAucjEMcXdBhykSdBs/R4Fo6XEtDyzXQbVloORoGfR83D4ZSJOjZKcp8in7bxNawi06nhwI2JpMQs0UM6Dw930IwmSGYjuE5OnyfpIOnZxf45NMzjMYp7ty7ie5GH6cXc7x6eY44WsCxSoGrg56H4cDH1mYb21t9tFqulLepxCBVGyUiSTnP8eDTQxydzLB/fR+ZbuAnH73A42cXAo/aLVuVZFmmKsqyeCEgI3TKVJKYIFRSuoz/mYjSAuNZjMtpjFGQYrbIEOc6BlvbuH77Noa7e/BZQMdEYxIjSyIBawVhdAW1ayi7vovVf3xd/apUGqvbVt8LllyDyzVkVn5dVVhYg17BocvSvsorXd13CSArvFk1/FWbphKbNSqslQGr2yq/a+VuroULAu/q8kBJ5VYPsvZVgrayTZXqgVqLCkgLB+T39N6u3c7vV7cRwiqNQu3QrfmhAvOVqmP5nASgdfya12u5dH175TqpXm3V21hB0rV3qnq8z/1jeXWn9Zz353yS/LP8qV0tP3zeTrPezPgzz7K24yzH//rz1i9Gfa0dw+t7nLpr9Sb9zPXlQCuZzNVxrUL/9WtY7S+i56guAs/Xvl+/Lk9JKLt0fcvOpVQh9dfXCjbrn8l+W72tCs4vD8G1+1e3y+/WvmIWNerISxN5SS+yBr2MgWSMcHSIy+NnmI3HSMQNTSUG/e8qpSw+9kIpV8hqRVxRMIWu4DQPBuXRVosJkmiuDvL6NXIefDzOnSCZJaAsS+TZEmqByZbPQc8y4Vo8o4Ep8gKZHqG0I1jdFBv7OnZuGegMM7huhpZnoO1Tw8JCw1iAPhPdvKhjhQoUqoDUmRQE+iTnTHrXiw+S4paPMTrAmXDWRKURzDLECx15bCKeaxif5zh+lmN0YsFEF91OX6Wbux0p/2QRaGxvoHfvm41S48v/d0bzCpsJNBNoJtBMoJnAlQn8s/wV3IyumUAzgWYCzQSaCTQT+Os5gb3v/1f/9iFP9b64mOD9Dx7jz354iqOzELByJFqJUVTiclEiyqh8UNiJ9ldqD7YHLVzbaQFZiI22jft3trE9oEZgDt9Osbfdx8H+Dvobm9BNH1lu4vRijIePn+HBJ09wdjSCY1o42Ovhzp1tbAw7WISxJJLPzhbobWzi2s3rOD6L8Md//AnGoxHaLQOdlomNroatgYEbdPi+eQvDzb6gN0IePkYSFyhyA3GU4/jkHKcXlzDsNi6DEh99doanryYIFqmcWk6Y47uGlOwR4hDwsIyLIFr0FZLIhTodvmBpWIHpPMVkngJOF8Prb2Dz+l2Yjoc0GCOaniOejZAEM1ELXC3dWgNlFQCrDNBVmrnKkFa+Y6XcUJfaN8zbVhemvlWSefmVyWaqN5j81JXGQlKg9fe8jYoL+apSxUvQW0NpphsrH22hNNdKVyGYSuk/5Lp8pQihuo0p2eq6fOXvaExwkrOVKhQrOxE1Brzo0DhjpjjppGVhHP2x1XV+T+0Jv9bXqVqQ63KbSrXK1yrhKi5fcfpCEptcPJD0Zq0PECVErRJgOl6lSaW0Ty7V91KOVwu3VzBa3aYYYZ06r6GswPsazq5fr5cMrtxWwdrXQLICoyvQrya/Kpqsv1fPub4csP6TGiDXG1qlpZfPv77tKgWtXkv9BqlUep1irpYvqu/r27mPrDL4qoRQAVVVwMdFG7WP1O7inOnfOgUs+g4WGvI2VWyovs+hfm91G6/zfrXiQQC1pIvpCldpaj5XfZvMT26TAPjyuvo9ddsyccxtlPQxv6pFK1FlLH3FLPWzEBUeoqKNBF3RZWSLc5y/+ARHzx9jNl/I5yOTykyCi49dtCvqsUSjk0LK9jgb7qM8s4Iz5vOpMke1v0q5qKg3CJx1VWDo8HdVcaZr63JmR9t30XJs0X9Q+aMTJJsLFM4cnR0NO7cdDPc12H4Ix8rQ8U2BzpqRI0Mq+zbVJTzzQsFvKnwKOTeA+hu6rA2+lpTFk1QZ0XVfAWfWj5ZUp2ii0phPUoQzIA4MBBPg8iTH5YmGdNFG29vGRn8In2dg8LPVNGDruig1une/gUXeOJz/ev750Gx1M4FmAs0Emgk0E/jnm0ADnP/55tbcq5lAM4FmAs0Emgn8dZrA3j/8j949tG0HbqsLzfARJAZOzid4cXiMw7ORlAeeTgu8PFlgFqQKeDgKgpg8dT4tUKYZtvsW7lz3sbVRYNApcbDTwRu3r2FvZxvTeYhPH77A6dkUGtUUritAKU8KOLqBnu9gMPRFk0DgdXYe4MnTM0xnCe6/8xYc38MPf/QBRqMJbt26jnfevIdOizqIEK6jodtjUaEpwIiAJ6Y+IiGc4p8zJs4vRnj6/CUuJguczwq8OosltT2bxyJTJsBs+w66LUdOVTcIJ8WRTIK0SiVT2UGIREe05g3R3v8KWlvXUaQRwouXiCdnyJJQgbbqVHnCJqWOWKUrBSVWnLBOgNan/lcIUqAPAZQAZwFACvl9PmxWCWwBypVGg+lE9f0KNNc/FzBbQWd5fIHPK12H0jYo8FVjVl4nQJYE5zpwXgPNCjpXwLkG0xVwlsdjalzSyOvAuQLPpgLHS+i8BM46TAHOLKZU6XPTVtcFSgswq+5L8CzXVfmZKDqW0Lkq/JPkdA2br0LnFXCuoTNfPUF0lYBec6DUQeYaOitYW797VbT6NSFK1dh3Nfm8hM3qT29J5lagf8WTa/h8FS6vA+fPDT/LL1SZ5TXQrUDyXwA4iwqi3jMrfUYlqRAdxPL10edbwWZ5DbWeQsHWVVGe0oAoT7QCz9S5rMAyYeYadK6uC2yuALQCzUpboQDzGmyuoPMSPsvbx9+poHMNwCvvcn27gObq9xRsVuCZEFoV5NXQuCrMY+Fm4SEsN5DqfSRRgJOnP8Wrpw+xWCjwLPCZizHibKeGQqWc+ZkkJYP8fGGCuNSkLJDHlVhZCJvF6qHKKbm/uywDJZwWuzu96zparo2258ChSoSlraaFXI+RGjPY/RTbtx3s3XbQGeaw3UjKAn1HF1jNhHNpFOJRF1e2YQr4loXE6mwODYTNprzDWZYgzxIp9ZT9rCqLLApTziSZTxPMRgnm4xzBWMfsAjg7znB+XCAJXHjOBra2trE13BDtDz3U/Cwapx46t34Ni6IBzn+d/mhotrWZQDOBZgLNBJoJ/ItOoAHO/6ITbO7fTKCZQDOBZgLNBL74E9j77/6Dtw7DKEapmegOhmh1+5JevRyNcXo+xjTIMY90nI9TXE5ChFEovl+UBqKwwHwWSxp4e+hhb9PAoJ1if9PBvRvbuL6/KX7Ri9EERyeXOD0bI8pyuC0P3W4XnmXDAgTyDgcdDAZd6IaB2TzB02cneHV0jus3b8Frt/DZo4cCZu7cviPQ2dBzROFUvLudtoduxxdwGicZQiac01zK0mzbxWg8xcPHT/D81RlOxxnOZ8DpmKVoKrVHyMKyQxaPMe1s8tRyOYleToZfKhwkqWm2YG++AWfzDopkgfDsKdL5aFn6pRKdVbqzOj2/hm7KEVthwuWVJfqrEKDKx9a6DMF8AoOUOkIBZ5Vari+EzOI+XofOnweb19LOhF2ScK6Bc62yqBLOdQGfgGLBrgp61qlmYuU65bxMOldp52WyuYLOdcJZ6YlVlJMJZBar1V8JiQmbFXQ2luDZslWaWSWaq+uV+oRwWSWcV9DZFNjM2xRwvppwVrCb2oAVdF6Dy1cSzp+TchbYttJyKL5cu5ZXSeIrKeeliqL2hqxgrzzSnweclz/7POBcp54VnPyZf1fUHkqtUiev/+LAuUoyy2t8HTgrT3b9mAoy19B8HTiv0s21d1pBZ3WpAXMNlSXdvAadFZxWJYxyfQmba9CswPMSMtdJ5/Vkc7VusEw2VylnOS6XaebKr7yEzTVorko+BUBXt1VfxdtcWoi1ARJ9iEUww9OPv4/Dl09kFsqSUQHlnMevJWnutDrrgQe0mms1Rbmq1CL8BJDFFKaMeaxWi196WUhpYMtXn1eu6H/UwkCuhYAXwN9OsXvXwc4NB61eBstK4NolWq4pDnyDznuLZxvQ2czFJ6XPqN9hgmYCZymw5BbRt83CTXq+RW2iyiLzXFf/DZimWEwyzMclZiMd4zPg5GWK0Rk/MHw4Vhe9bhcb/bYUOzo2ffgmYmuA7u3fQJA1Ducv/p8KzRY2E2gm0EygmUAzgb+8CTTA+S9vls0jNRNoJtBMoJlAM4Ev6gT2/uf/+BuHp2fnuBiN4LR8dDe62Bh04TkWkjhFFGbIUgNxpmG6iHE6muLkfIrLyxSTSY44yuC3bGz0ffRaGvpeilt7Hdy9uYOuZyKYjhDFEWzXF3/zydkF4jRFr9dFv9uGpUEcpJvDPra2hjAMA1Gc4vD4HC8Oj9DuDmCYNl4eHsM0Hexsb6PV9pCkEeI4gOdZ2NrcwOZgAMs2EUUJptMZojiRU8V9v4VgscCTpy/w9OUpji5iSWyfjQmlS4G0hCpUULBwj4oNi1BSgLNKITJNK1Czuw9n76tSHBifPUY6P5d0psAugcwKNtcKjTrprBKeq9tlZ6jBc3V9hSEr2FxlU+tkcw2da8XGEjgvU81VQWD9/RUAXak1RKmh9BpKp6GUGvIcdbFfXep3JeGsgOdKqaESmZJorvUZtVqDr1VTKWcGNWulhko4V0oN8TJTH1AB5zqVvEw415oMY5luvgKc1+FzfR9+rZUaLI6rks2i1xClxlXYvNRrVPoM0WSsXV9XbtQ577Vg8NIFvRRXXNFr1HC3BrJLpFglhlc+ZLXusPqzW32v9qd1kHzVpF0noX9+rnlJMdeu1ND5zwXOV1LNq9ehVBsr3QavK/SuoPTPBc6V2kIWawQMM9VcA2cFk5fgWVQaKvEsao0lYM4rbcZV4Fw/nlJnVO5l6ilqbUaVaBbQLNfXL0qtodQZlfqjLvVbpppXkFklnVeaDUlnr/1eWjqI9S0kaOHs6AmeffY+FvOpHGuE5XnOtL2NNM0QJ7Hsa2rhhWWHKqWs6VzoylV23LCg66bMVp4rzaTAj4V+PLuk47tSnuo6lizQpHmKXA9h9yP0rmXYvm1ic9+C385h6Ak8W0fbs6GzDFPLYFhc8FHHhEpIc0lLRZgJmjXNhl4SPKtFN5Zo5jn/W8AFAc6NTmoFnINZjnBWIJxomF0auDwBXj1PEExMOGYXrtOBa9uy3QTlWlnC4WLjxg0M738L81RrSgO/qH8hNNvVTKCZQDOBZgLNBH4BE2iA8y9gqM1DNhNoJtBMoJlAM4Ev2AT2/td/8K8fJkmCJEuRI0eYhLBtDcONDtqeh9H5BM+evMJsHsHrdJFqJh4+PcODh3MsQpZXmchyVZzV9gzc2nfwzt1N7G+2gWwOrUjhug4sx4dmWAjiCNP5TGDa5qCP4UaPYlCUOcG1h36fLmYNxydnODk9R7c3hOt38PLVMV68PBLQ2em2pEBra2sDd+7cxGCjhygMESxCGKaF8XiKyWQsCUHbtgQIB2GC8TzBk5cTPHh6gePzCEXJAi6m+FTOkKevM+lsEvjldJwWcByLRAbO5j34u2+hiGZIL58jjwMFkSs4uILOCjzXaebV9fq2GiauispqU0Odla1su8ukM5PNtVbjqlJjlXauVRoq6Vw7nRVUXtdqEDCL17nSaKyUGnTEViWDdYHZulKj9jnXXualv3lNo7GWcBbgrCn9hjigK38ztRpS7Pd5CecKHqukc6XMqHQaKuV81d0st1U6jfWv4m8W97aC2qLVqOwQTDbXTufa1VzDZQWcVbJ5BZwVal+6nJfu5trhvJZs5jv2M97mNafzlZ8r0PwXA86v+5x/Fkirz5XXAfR6aeBK+fGXDpxLBZ9XCecK8MoCTAV25ZhQqWRxNktJ4JqjeS3tvEw9L+FzrdCo1Bqi06jStuv+5jXALCqNCjILR629za85na9A5ytp51qrUSkx1hLOS9BM4CzbvQLTidZFbF3DbDrB84//FJPzI1Fj8OyMOFaJbi6GUBPjea6ki9OckJmgl6V9VPyYoObIMCx5DXGUIJiFiMJEdBrDjRY2uh1ZPKIGptQLpEWKWFvAG6a4dt/A7m0D7UEBx81hWwVcC3K2iTjpuX9LulmDbq5KSGVxzbBg6FR4eChLHWmcoChT5HkiPnq+DmpByoL+Zh3hQvmbg3GBxVTH/NLExTHw6lmC2USD73Sx0dvEYGMDvmeiLFIkcSS83ege4NpXfxdRaTXA+Qv2h0GzOc0Emgk0E2gm0EzgFzmBBjj/IqfbPHYzgWYCzQSaCTQT+GJMYO8f/4N/45CnUxNpRUwNJwSxCmy0fQ8MxB2+PMejx8codGBj2ENSmHh1GODV4RyTaYpJkMK0TWwPbWz2SlzbcgU493ymh1NJzzLhTOCcZBmiJEQYh+Il7bbb8GxbgAtTxt1uRxzPs1mAi9EYfquLdqeP8WSGJ89eye39Xhtbm13s7gyxuTVEq+VhHiwwnQcCSVjgFQRzKeZybFsShEla4GIc4cHjU3z86BRno1jqD1lixcQdYR2BC0/1dm3eXorL2fbbaF17D1bvGrLxS+Sz4wqW1anmtURzBaDrsrS6OK2GzlJkVmk11mwJS1a4Jj1YaTUqpYYCzgo8rxcGrrQaCjQrl/Na2rkCzgKeq0SzJJwrDYcknOvSwLowUDZEqxzOq3TzFa0GVinnZdq58jcvQXMNnSXNqRzO9Xn76zoNQq+6NHBZAEjovO5xrrQaCjpXDmdRaqiSQbnfMuFcFxIqpQZVuauUswLOBMhXU851wvnPA84ryHzFWFFrNV4rBKzqH5cpYJnpMs1cvdsSKl37s1u+r3UZK2fzCiVXWfO13/t82Fx9wKxt6LLkUMC3At7LssAKhi/LATWRuqy2nXveWqHglYTzEjivILraz2vgvF4cuEo4swCwLges1RlLp3Ol0qidzwowr1Qc68B5mW5e02kIZK6B81rCWRaJ6oso2quzD6p08yrtvPI2FyxMXSsUVE7mKq39GogmUE/hIjb3EYQFnn70fZyKYoP3URsiwNnS4Ti2wOXqnZD91DQ02JYFS4CzIZ81maSb6XQ2RKPBpDCTzkWWIy9zlHQyWyUKK4Q/iLB7T8fmQQGvncGyC3guF9Z02IYGi3fkfcpiWbipNDMsMaS/nioNJq4dAcspCwNLJpsTxHGkgDMPZALn1EAwyzCfZIjmQDQ1MD7Tcfoqx+lRjnhhwrXaaPsd+Vxvt135vK3P0kidLex+5V9GXNoNcP5i/D3QbEUzgWYCzQSaCTQT+KVMoAHOv5QxN0/STKCZQDOBZgLNBP5KJ7D33/793z5kApkJ0YTFUHqJJGGabg7HMtFrd7GYZfjo4xei3RgQ9O7tSprxxcsxPns8wavTuQDnrYED1wrR9Qrc2O3g+l4fpp6DCWrDdFAQYhFwmhqSLJbbLdNEt90RUJqmqQDiTrcrycjReALb9dDrDxHFOR4+eoXZNMD+7hC3DrYxHHYEmhCEBlEs5YRBECNNcwHIhDdMKBM8zecxxtMYD59d4JMnZxhNExiGKf5p/gJTrQJzdU1cp0zj2X4H3v67MFqbyEdPUSwurqSXa3VGXQpYA+bV969BsKYgSAAAIABJREFU6UqrwXe8Vjivh1LJZQUCKj67LA5cLw1c+ZwVuFGQuQLNa35nKQh8HTbz96+km1VZoFz43lwBzhXGrB3OmsKgdWmgUmas0s3rig0RatTp5irhrPzNfFH0J7+WcKa/mbDYWvc4V37m10DzetJZHM7LosBVcSDhsyoMrBzOtVZDILMqDfxZ6MwmNwWifzbhrG5XSWc1l5Ve42cdzsrc+3nJZuXrXakoaoezyAyW3HgFnNVv1z9Y5pxr7cZSdLJ25ysfJ+sJ55XHeaUBqbazdjQvfdTr7ubqen0eQFUieKU0kMC5BufV16VWRpLGrwNnlVQmNBbAXJcIvq7TWPtZDZuXX2ufcJ10rgsCq5QzfS7LxZ3qutxGhca6XqMqFFQ+51qxoWCzKg5clQfWDmeVaL6abK7LBlV6G8hKE7GxgyA28fjDP8Xh00+rElCVuqdrnKoegc6mpRK/XJhjuplqH8uSz0rqRbgPuI6DTquFluciz1MEswBRFCPni7IA3SthtlK0t2Js3czR30lhudQKlfJZ5rsGyLb5eVHDfaUKUgtO/Cw0DUsWFbjoQPDMWfEzOi0S+RrHTDlTlGMAuYk01hBMMwSTAslCRzS3cHlc4vhFitE5UGYOXLslHn1Rang2Wr4rr8NzHETmAIN730TYlAb+lf4R0Dx5M4FmAs0Emgk0E/hlT6ABzr/siTfP10ygmUAzgWYCzQR++RPY+0//nfuHhB6+78FhCZVHd3OAYHYJvczh2w5sw0YY5Xj6/ByjSYDtnT7uv3ET3W4Px6dj/PSjJ3jw2TnmQYmOX2J3S8fBro9rO/Q0O5LQCxYsJtTR7Xcx3NwQLYZp0RGqgMdsOsfF2RmyLMNgMBDgcnp+Ds/zsbm9g8ksxfe++ymKTMM3fv0+Njdc9LoebMfE6cUppvO5AOeT00tYlovBcADXtQQon51c4uWrczheB9MQ+PTpGabzFI7jCMDhaebia9YhCTzb1GDaLrTNN1G4fRQCmy8V3quTk8u0cpUArgsC6XJe8zWvO53r1GcVqK4kFTVTXIFmBZwrZEnPawWflc9ZAeafl3SWhPMaWKZOQ8B0BZrrgsErhYF0KvMxlVNDFcxVfwkSHNf+ZtGHrCs11rQahMw1dJaSQH7PFOYSOCt/8+cpNSThTOgsSo0VdF7B5c9JO1fKDUk2VwlnuX+Vcq5VGsrhXDmjlzoNJp5rfcYq6fzzgLOCyzVsVgC41lLUqeGVSmO9oG9VqleX6y1L9mogveZwrrXNVb5ZwenXVibWv1+9Mz8PONd66AoxV5Rc7VlrhYd1mrlKaKufKwfJ8vpSPFMDaDENrzmc60WUujBwLeH8M8B5XZFROZyXcPk1AL0Go1VpXX1fpehY9zfXGg0lVK8TzmvbUwHnWrGxTDtXTmJJPst1BZlXwLkuC8SaPqNYlgiuYLMqL6yhc85iVWNboPOTDxR0pt7F5YKWb8OxTfkMInDm83KyjqSbLVHKyLEnQD2H5zrodTqyr8fUB80COauDx5juasitCO5Gju0bBnZuFOgME5g2F9UKuI4hCWcCZ3ru+S/PWJjKfV+VbOpSTmjB1C0BzwTchN2z2QyzxRwJU9b8MKOvuzCQZwbSqEQ4y7GYFkgCE9HcxsVRgcNnMSaX/MxpodfpoeW35fOVKWk+V7fTwfbmEKW/i+6tX8c8aRzOv/z/9DfP2EygmUAzgWYCzQT+6ibQAOe/utk3z9xMoJlAM4FmAs0EflkT2Pt7v71/yFO35XRqOj4toOXp2NrwsbfZhY0CeZIApYX3PzzBg0eH2Nxy8ZV3DnBtfwNJmuL8gmqNAlGsYb6YoSgCDLo29re64nieTmY4Ox8TQeLawS5u37mFbq8tSbskiQVIz2dzzKYzgRx0mxLwsexvsLmJa9dvYBHk+N53foLz07EUBwZBBsfRcPNWD90NT077fvHyAg8fX6Db6+L6tQEMLZdk6mQyx+hyDq/Vx/FFhg8eHCFMMvi+I+VbnmPCMktYOk85h0BLbfgGyvYeiukLlIuLCjTXqoOqRm4JmddUGVV54LrDmWCrLoJbB9ZVR5c8WP2H1xI219C59jdXJYKs9hLwzDSzwGcFlNc1GzVUFthM0Pw6cGZRYuVwrgsD+fWKw5lbXG0UoVYtelDJ5qoUkCCxSjpL2nntZ8uEc+Vvlscy6oSzJtdXpYEKNuuEzaLJqOEzSwMroLzUayhvM5PtotwwWbr2OnReKTVUyrkuDqz9zbXTWUHnGj6vHM4rGK1m8jpsrnntetx5Hequy1FW0PlKsrmqY1MB5tWf3T8fOqtCtzXhxlK9sZ6C/pkPjuVDV5hZIHL9nNXigqg1qm1eV2ksAfRyyWNNsbEOnJW/uWbj9fUryWY5VurSwCrhLE7nGjD/fPBM4Fqsw+bqulJpqBWguhhwBZ0rR7qA5wo6r+k0rnqd6SS+mnC+knauywHX9BlX084VkF7zOdfQmknn0NjBIipx/uynCC5fyf6tG2K9FrjLBDB9RXwH+DnM/VsUNNzveJuuwWcyuN2WqsY4isTrTG9+BpYFRsjtEK1hiZ2bBjb3c3jdGKaTwLKpFeJCjFIEcRGH73Wekajz+Q0pLmSDoOu24NgesiQV13JB33IaYxHFiCKWBmrivddKA0VmIIuBxTRHOC0FOC+mBk5e5jh6niEOLPheB/1uD77vq88baALXbVuluDNnE9tv/hbC3GyUGr+s/+I3z9NMoJlAM4FmAs0EvgATaIDzF+BNaDahmUAzgWYCzQSaCfyCJ7D3zTvdwxp4iWFWy7HZd3H/1jbeur2NjguUaYwit/CDnxzhg49foL9h4O23N3HrxgC+a0rqL04MzIIChydjTOZT9Ds2bu1vouNbkpIbjecoygybW31cO9hHt9sWPEkvaLgIEYYR0jgV4Ey3MwuqoiTCtYMD3Lx5C8E8wZ99/308f3oIwMbZeQLb0XD/zSFu3N6BbkKA87PnM7TaLWxteiiLRLzHBNpxVMC023jyMsD7Hx8hK3L4vgXftdCiF9UxwH5Ai6ynfxNl/xbK4BRlcCJvgVIGrFQYK53GyuG81AhUv7dMN8tp/KuywPr3lGe2UiYQ5FQ4T6k1VMpZ4Ur1v/Wks4LNSoUhsHnpdq4BdO1sXrmda/gshYG87/KrAtg/DzjL6642SqBy5WpWOeYaNNfpZyabS5XOpIJDrvNFlCgFOL9WGsh0uaSbmXKuXMxL4KyvAee6NLD+nQo8y30qj7OA5zqxWXmha63Gmsd5VSL4OnCu3M7V9q4XB65UyLxPDZerd2nl11iWBl71H9eAV72bCiMqvUZN9avcdMWU10sC652ugqtL5LwUb1QfESv1xpXPjJ8LnNe3vQbO66nmVQHi2p63SjQvX8N6WaB6svVFFVGwCBCu1Rq1RoMu4J8FzksAzULBKt0sKV+BzDWofj3dXB+cVGao6/VZBFJkuK7XqL9fwmcqJta8zmtaDYHO+SrVXEPmz/uqbqtLEVXSWV2o17AR6LuIwwjZ5acokgmKIpPFOv6cJX08grndooIRKKyOGX5PNzkTzi3fF+VPnmXKB63pSPIYQTZCZk3R2wH2btoY7Baw/QiGncB2qe7g+8tVr0IWaLj/cns5K5YWUqfBhHPL78K2XIRhiCSe8YNf9rY4SeUMlzTjc2socx1FpiOLgMUsRzgD4rmJ2aUmsPnkZYk8cdBpd9DvdWS7bcsWuE5lEoE6CyMjo4/dt367cTj/gv8j3zx8M4FmAs0Emgk0E/iiTaABzl+0d6TZnmYCzQSaCTQTaCbwlz+BvT5AglvBRkgZVcsGDrZsvH23j3s3NtBv+YjCHB98fIrHz8/Q7mi4d7eHu7c20Os4yJIEL1+M8enjCY7PU4GMNw56eO+dm9jf7sFiyZtNl3KBYDFHnMTodDvo97ty2yJcVLC5QBLHAiVYVjUaXeDWrZu4fv0Gzk5H+OjDRzh6dYaiUH5epqTplPbbNrIiQZTkyHJdfM8E2TyN27UtWKaNPNcRZyYePx/hs2dnyMSZSsBcos30oGvBY5q2twNt8y0gDVBOXwhxWqK8qqitBmoruFYnnAnXVsBNSvYqqKzcsRV0XoZV6yvrqt6r4HllA17HfquE8zpwltTzWuJZNBr198vrdWGggtXK31xpJ6odQcGu+k9BBYyVVmOVaJbrryWclT6DFzqcFaSWGdR8VVdaDRYGqtJACGy+otSotRryVSWZVZq5As5yu7r+eToNwiyeti9QuUo3K63GqjhwWSBYO52rlHOt1OAiRQ2bVeq5djgvu/aqzr1Vani5RLAs1lulnFc6jXXFBrOqNYj+/9l783BbzrrO91tz1Zr3vPeZk5ORACGBBAghQEKYB8G+98EGW/B69UqjrdcEkiCxH8RwkKB281wQ7Pba3aKg3S0tegUEJCbBAYMNYTDDyTk5wz7n7HnNNdd9fr/3fatqrbPTaj/+0ZzUzrNZtWqttdeqX71VZ/Gp7/v5CfBcQOdiXOTaDHVdQpLUAklPguYpVJ2Hp/MEfbmJoGwUKJoHis+bJ52VRTxvhKg6PhZKjVwPwgni/B2KMS9hM4FXlXbmixVKi5EJgCwgc1xaJj1LKflMsDlPNctlmZgWMFoeP/w+cpmPO5m6linnHESnKvEsk810bMqEs2ooWCg1lFqjUGyUHc5iWSWcp5a5iSGpN4AAdYy0BWj+Fiz/FEktEAQBRsMxgoBmYhjshab62K7NbmcFnemSDiWRSf/juS4ft7SdhukiiEfYGq0i0Dcxu1fDoUvrmFvWYLo+oAUwrQyGWTTEZH0GjVF5XiIns64bqNXqcJ061yyOQ6TJGCZ57TVg7Id8Tk1THWEABOOMdRpRAIRjYNw3MNwxsHWW0s0R1s8CSWizq3mm00C73YBlOuyHJvDcaNTgeQ7GWhudi67DODaqhPM//b/t1V+sKlBVoKpAVYGqAv/LVqACzv/L7prqg1UVqCpQVaCqQFWBf7IKrFx3eG41ThL0BgG6vYCTc0uzDq64qI2L9nWw0KnDH0Y48eQmtnYG0MwE9ZqG5cUaFudduFYGxCF63TFOrQY4eiLCwM+wtOQykN6/p4352SZDB1ZV6Fme4BsMhuj2KEkH2LbDj2cJ0R9gZ7uP9fVtHDq0Fxcf3o/RyMfp02tYX99BksQMij3XQrNZQ6PVxDgIsN0bIko0dAcjbnLVqJEf1YBtezBMD5vbQzx6bB2nzw2gGaQP0WEbOhqejVbdQ63egLZwJWC5wM4xIBpxoctt25QGY0KNkac6FXAumgWy9rTsey45oNUfLmt6pb1CpJ3LqWdOOItfkXaedDmXnc4KQpNSgyE0Nw9UaWiVbhZwWsFm4W8W/mH+DJKXKn7HCWXOSIokcxk2l0F0nm5m8CygM6ejJa9kHssz+KXqYiLhrFQaBJO1CdBM8FkoNOQvA2eRcmZ3c9nfrJoQEnRmR628ldC5SDjLRDMHe2UzQ4LPJeCsoF/ucd7V3yxS6LKAJe2EKCSBtkKnIaEzd1AUj4vHytA5t2dIzD+l08ihsxqd0+lmdX/C1iHe7R8FnMsO5zJoPl8TIsawBLml44GBa9nh/FTAuQyYpbc4kUA6dzdnSe5tJgeGmCkgIfNUslkAVXGlRJSrpP0QcnEBxgk+q2aCJegsgLPwOWdTjQPLCefz0s7sf5a/DNNF0pneY4QZjNM6zNEqrHCTmwKS2sL3VUO+BIZl8gwNctgTiFdzCPhcV6/z9gQ0E4Q+N0xs9XewMz6F+sIQ+y+zsedQDe1ZUtb4AHzYpNMw2ZghLgBR/WOqHSWn6dxACiFDJpAJcsvGlmkMLY253nGccLNAUmrQhTt/nGLYj+EPCDgb8IcWuhsaNws8eSzE+jmaXeFipuWh2XDYVW2b5Kam87EJ16EGgi4ybxFLlVLjn+wf8+oPVRWoKlBVoKpAVYHvlwpUwPn7ZU9Vn7OqQFWBqgJVBaoK/M9XYOXGK5dXa3UHpPQ8c66Pza0+5lomrrhkhh3MRqZhY72Ps2e2AcRot014noZWw0C7rqNmAy4pEDQLO33gkaMjnD475ucc2l/H4YvmsLw8g3rN5sSxZRmoNTxOM65tbGJjc5unWte8mvCXctIvw9ZGFxsb2zhwYBmHDu3BaOzj7NoWNrd7SAk4G0Cr4WFudhbNZgvrm9s4fvIsxpEQIjuOAc+zeRo+NRHUjBpOndnEsVNb6I8S9pYSsjEysFaj3aqjsXwYRmsPtNE64G9MVJXBluR74lY1CywpBEqJ5iLpXEBolSospvsXig4BHHkWvQCDuVZDgedCr6HAc34rlRoi4ax+JWyecDxLd7N0QHPCOV8WSg0FnUtaYWl9UFnbSW/zeannEmTO4TM36JOgOU84S+g8kXCeBM6UZFYpZ24mKBsFMmSW8HkCOhNAkwln0TRQajUIND9lyrnsc54C0CrZPJVwznsq5mqNIs08mRBWWorJZLOg71Op4Bw6qwscSk+hvOFFdFeNP0mp5XWLUrQ3H7klOXjeP1DqQMQoKxoDyqsMDM4nmgfm8fTiKoT6/LkEppQm3kWpUbicZbpZQmfSKuQJ52ngTPeVckOlm8tJZ+Vu5mNONAlU3S0ndBo5bC6gs/I30xURBs4MnidTzgI2k9f5/AaCAijvotrgNDOlnVXjQdHUUEHnODXRxxLiKEHdPwkz83n7Kens+wGSNIXjumi0WjwjJKE/xM04Y9YMUeqZLqSNR/Rc+twmdgZdDNMzWLgowoHLbSzssVFr0pktABCyv5mc0bTLWH8jk+Q0Agk4k7+cLkiRW5lgM1+sMk0+/6Ss7ohZbSKaMxJwNjAeJejvhBj1CTjbGA8dbJ0DTh4LcOrJEIOuBdv0MNOuodmwYWiFuoPeg97PdSxY7X04cPXLEGZ2lXD+n/83vHplVYGqAlUFqgpUFfi+q0AFnL/vdln1gasKVBWoKlBVoKrAP7oCK9fsX1g9eHABs3MtnFzdwtEnzkLLAuzf02RgMOiOGP6aegrHIeihoeZqcO0EDQeYbTpYnGliYW4eKTwcfXITD39nDcNRhEMH63jGFctYmG8jjQOMx33WJzRbdViWjZ1uH5vbXZjUSMpyGDY7tgM909HrdtHrd7F3zxIWFuaxub2Dk6tr2OoO2JVqmxr2LC3iwIGDqNUaOH78BB7+zmMYjBPs3beE5ZU2EtJsjEeAZiNKTBw/sYb17SE0SjBDQzCOkEQRXMvA3NIyOhdfC5PgaPc40RZJfouangedc8BcdjxPppyfyvWskpfldHPePHACOsvsbCbTzRwWLlLODIyl37nsdM4T0DlwLtLOZcisoLOwaExBZ+ULLik1qBrlRoEMnGWKWTA/kWguw2ZmmCrZzMC5pNUoA2flbqaEslRm5MC5DJlz2CybBnLCWcJqUgZw2lloQijdnC9Pg2ficDLdLG53B855ylkOhTJwFpxW6ihyWCsB84SOQkHpsppCQWcJl7lTnMLIJaWJvNIhfN8SQKuoffm+Iq751Qs1dkvyjrxpYBk45zS6lNQWo+x8HchuTRDVRRcFyZXXXPqb84RzodPImwAq0JwDZ6HTUI0ChVpDRJBV00FK3YomnKWmgWXeLpdFwrlUU3lfvFzCZqE2LoCzWk7kOrrltPP54FnpNKaVGvxclXTOE87C5zxOGxhkbbjRFuzxWQbIURwjTmJQtN51Pb6ARjM+aBspeZ+kEaIo4JkdBKb9IOK0sWbYiLIR4G5j+XCGlYt1NGcBt6Yj0+j8FcE0M9gORfwBmslCtTNNgs20Z1NkScx72aJusTyUSXvhQNcMdt/T56P3FTMvDHY4jwYxego4jxyMei5rNI4/7mPtDBXMhaV7aDcb/G8INSuM4xhRnCKKxIUEujDkzR7Alde/CqnhVcD5H/1Pd/WCqgJVBaoKVBWoKvD9W4EKOH//7rvqk1cVqCpQVaCqQFWBf2gFVn7yTdevbm9v49TqBra7IfwoQkJpNtlUjm0IlBI2wE5PArKeDbTqGebaOhbaLpZmGliYm0Wt3oEfGvjmw2dx9OgqlpY0XHrJAhYWZhj6+f6INQmdThuaYWB7p4vNrR3hI9UNuLaDVrOFJEywvbWFOAmxuDjHftOjx1exsdXD0I8Rxhps20a73UK9XuckIE0Ndyg1ZxvotOvQtBg7O5s8dZzSzf1BghOnN7DVHQGGDY3fz4ZjUZovQ2PpYtQX9kIfnYMWUJpb0cUScJaLAhKXmwBK0Cqn7+fNAjntKT3OPIW/SKvmHuh8yr/QJohks1IsiHQzr2HgXGg2JqAzAWcOMdJzRNNAlXbmdUqtUWoyKJoESn+zXFYglVO6xUcQDf/UtvMkf+lz5vUSMDN4lgoNuS4jZ7MMyJ4PnCcTzpRgFk0DS7BZLitfc5Fqll5n1mvIhoESMu+WcC60GjTOlM9ZpDtpUxVsnrxfuJsFiBb7XEA5iWKVe4TvTys1FGUvqyh211IIf/M0dFZOZ9kETwLm3OmsQPPUFQuFo/OI/KQpWoSaxVaIPVpWqMgLGQoyC73CbtCZUWj+mPI3Tyb35Tgh2MyeZaFzEI0CVdKZ4GORcs4TzzLdLKCzahSoFBoFfFYAvuxtLhQachtlwrlQbEjIz4NVKjXoVgLmab0GJZk5/VwGzrG8L6FyGTznoFk2EFSNA4uks46ddB5RDFiDJxD0NxBFMYNeTS+83qZpMwQm4EwOZx6nhs6eZ7rgFqcZfILQ2hitxRT7r7CxcECDXYthOWJsQ4uhGSEMI2WVEZ1oqQGh6zmsI9K1FHEYII5CPk9yI8EMfAGQUs60n8IoRBxR80A6DRhIIg2jXoTeToRxX4M/dNDftrC2muHJowG2NlJYZh2d5hzmZjo8s4XOTVGccPPBke9jMBpjMB6hPrsfz7/5zTDdZgWc/6H/YlfPqypQVaCqQFWBqgIXQAUq4HwB7MRqE6oKVBWoKlBVoKrA31OBlXe/7QWrJ0+u4tHHT2Poa7C9Gvw4w/rOCEGUwNJ1OIYOW89g6ylsI0PN1jDX0rE4a2K+7WC+U0PNJkDiodWexfrGEMePn4ZhjDE3V0Nnpg3bsRCFAUOTepOAsMb+5l5/wECZADIBZ9dx0e+OMBwM0WrVsLTYYYfoidPr2O6N0B9F6A8jhBGQpBaylKBjjNnZGmZmGuwsnZ2pwTAEtIZmQjPq2O7GOHFqE5s7Q8CwOEldrzlwbROWW0N9z1U8/VzvHYeWUTqwgK7lGir0WtZrFCBZJD2FTrZoGFhWaeRNBPMUpgTR00YEAuV50rlIOdM6Rn3sd5apZ045K+CsILIEz2XfswTOE7CZgbSAz7lSo7zt8kMoDi4Rc+FzltBZJJoLZ7NwNyudcSZTzZR0pgsARco5bxg4AZxlWrnUOJAdzZxsFo/lEDoHzqTQUC5n6Yfm5oEy6czpZuVyltBZwubplHPucC6lnpX6OGfM7GYWULPQaKi0s0wHTwBbBW+Vz3kK5ubQWYLmkoa5rHARlFSMr9whwQO0PDKLJLQYuwqUn382KJzOxfbkwLmk18ivHMgU9gRwlu7mPLVfbpaZNw6UsJkBtADJBJ9J18AAepdUMwNoXi/N4SW1hvCilxLf5yWc1eBTZZKgWSab5WDN/c18XCaFz5lTzRNOZ+Vm/h+kncupZoK3SqehlhlwZxgmDQySJpLeKSTdE7wd1LiPBpS6QGUYFjcKZLTPnmXR4JPhNtVBSzGOx9DsCHN7Tey7zMXMSgbDjaAbKXRyBVHKWQuh6TF0UANAUlvQxTo6/5nQdQLOCigL1zjYLU6vpfwzNWGN+PxL9dJSHXEAjPoxhjsJ/IGOYc/C9rqOM6dSnDgWYWs9haG7mO3MoNNuwnFM3g6qbxCGDJz74zGGvo/mwkG8+BX/DLbXqoBz9VWlqkBVgaoCVQWqCjyNKlAB56fRzq42tapAVYGqAlUFnrYVWPnJN1y+Sq7kU6ubGIcW7HoH/SDF6fVtjP2IQaaja6iZOupWxk0CPUvDfNvAYsdCu26h07SRxQl7TfftXQQ5oXe6O+j1utwwzHVddpJGScRYjKaLE+gajkbwg5CbSdU8jxtKEevYWO8iChPs27eA5aUOQ8PROES3H2CzO8TW9hDbO2Osr0cYjRI0msD8ggvXNdkzvbDQRKvpYOyPkFEqL/Ow3U1x/OQWNraGMCwL9XoNnmuCmE574SBayxfBDLeh+esirVr+JlRaLnHAHPwxrJLuWpV8Vglm2n4FmQuNhoSGuzQQLDhi7rFg8MyfqQyb5boi6VwAZ04uS5DM6WbWJxdgOddoKFAtE7q7Ame2DyjyrRBngZ3LoJkepeAodAWfxTJxLP4lplZ2ODNkFr+UbBa3wjmrALNwN0uQXFZpKOWGUmlMJZwLpYae+5vFulIDwQngLFLM/LhqGpgD5yLhzBiz5G4WzLmUAs7TzvLF0nesvM0FuCXwvBt0FhBbXdBQZyYFnQuwLEHyrg0Eizw6v17tPwmfi+FcHueqWWQBasWa6ZRzKYktU85FA02Jt3lcCyBcNAwslBhFM0CCzdLVPKXW4EaBucdZKTQEtGalRq7TKIC6ag5YxPHltuRXS6RiQ7qblW5DpJqly1klmun+hFZjEjiz2zmd9DhPqjSKFLTwH6vmgRmi1MBWvIDhoAd7eAwmgWDTkBd96Dgl0KznChEatwSche85ZOAMM0WY+XBaGpYOeli+yEF7IYNu+UgQQjMSBsoZQkBLOM3M0BmpGOd88Ul4mmkf0AwTPi/rOiKC0GnIwJk92tTIlQB8rCMJgXE/waiXIhiY6O/oWDsDrJ5IcfJ4jI01er7OzVzrdZcT1QS4ydtMSo8gDhEmCf05dJYvxote/ibYVcL5afsFpNrwqgJVBaoKVBV4elagAs5Pz/1ebXVVgaoCVQWqCjy9KrDypus7q8NxiN4wxTDQsTPM0B3HCJKYYRGhj45nYWWuhpanQ4sCaHGAmp2KLX2gAAAgAElEQVSi7mhwDI0BdKfpsquZfh3X4tcScAppKnUQwg8DjMZjBs4EoAls+NQsK/TzMDFrNRwH4ZgaY/lwXQtzcy3s3bOMdmcGg2GArZ0ewihiCNLrDXB6dQvr6z7qTRdz8xaSzEemJag3PNZt0NT13gDY7mY4faaHwSiC47lwXIfTsqQIae19JlrteeiDE9CS4vMIWCf/Z9dvRhIm543SikaCSrFbOJwJOhWKDcZkSqdBQGqXhPNEiFXqNjjXzMul1LMUOqgmgjlwVpBZOp6V7/k8lYZ8XHB2ASHVZvPnLKWcheFDaDQUYBZaDQE2CUCXGSVpNQRolsnmEnDW/17grPQaBYDmhoEy7cxwmoCz8jbL+5SiF00CVeNAkQ4VsFk5nQU4VoC50GoIj7OAchKQ50oNmf2dqFPRZG8y7SxeXIa2BWBWHuci9SyqKoCo0mtIPpzzU1n5UqdJsQ9yjcYuqWeJgEtntYlLJmJ97nVWWpCydqOs1ChgtEo4l3Uayu4hQLMc65xeVjoNulWJZtJqlBsDEviUSeccNovHCdayOVw1DeQ3ovvqIFLQufA15/H63OGsfM4l6Ey15j8lks3qViqjkarEs9RpMDRmp7OCz8rrrJoEyvUT/maRai4DZ/r73biFrm+wx7luhqg36gxmabyQ7zgMI04EhwHpLsT2kk9ZAOcEiR5hmPTRXnRx2bP2YO/hJhozhIh78KNtZFoEi2ZsyOsepNighDONLsswuEkg/V3yNGdJwilkgsIE+aM4QJT4rDSifUR7neB7HIKVGv4gxaibIRja2NkAzp5McO5UhrOrCba2EvghedRNOA6dY+kiYioaxuZNPWnWiYH20iG84JY3wnIbVcL56fW9o9raqgJVBaoKVBV4mlegAs5P8wFQbX5VgaoCVQWqCjwtKrBy85X2apxoGIU6eiNgsxdhGMQUiYVlami4BmYbNmYbJpqOAUcHLHI5azGaromG5yAOfXiOjuXFGTTrNkyLoB65dS32QVNTLPpViWbdMFitQRB6HIw53ed5LjuVTd1AFEQI/IBhSatZx/LSAjozHYzHvlBw6GAHqYYEOzsjbG4FDM0sJ8MoGGLgD2FaJhqNJqJYx1Y3xtpmiNNnhwjCDLWay9CSvKb1Rgcz+69GzUyhD08o/iaBa5EAVUqF8qgoUs2KAao0c5F4VsBZJDJLTuc83SxmsOfAmcOcMjKtOJrgTWJau1zHwFmmnHMILcHxpGpjUrvBj8kEtNBoFD5iZSIuA2cVDhWQWeFLCZxzZ7OE0up+iaOyVSJvFCjSxappoADOEMnmXKkhIXI55VzyOgvgXPY8C21GnoKmpHRZpUGP6QWAFsBZfo480Sx0Enm6WbmdJUvOHc5yOBQ1kwWZaBpYJIILB3IZLJeVGuX1BdgV4FmJMIoRp9zh+V7IY9DF1Yrz4bMaROrvTALn4sKC2JYisa3ulYFz/gx2/qokNi1Pa2WKhDOBZZV2FkBZOJ2lToPVGlNJZwWcJYDmhoE5cKa/JRLPOV+fLlY+UFXCmY6VYjlvJiiTzpLnTqWcpV4jV2uUYXMBmEVDwUmnc7lhIPufJ4CzOAeMYg/bURNR9yys4Bxc1+bzoK7r7G6m1yQxqTaKdHMURQycYWTIrATdYAPNRROXP2s/FvfVYdUChMk2gngbmh6xdob+Hv8NvtgiHCF0Yc80yF2vM3im+zE5ikglRF7n2EcU+whj0aiQzgu0nZRuTiID40GC4U4Gv29iex04czLGmZMpNtdSvrA3GGnINB2mLVPbWQbPMdFp1eE6Fis6/DDEzPJFuOEVb4blVQ7np8W3jWojqwpUFagqUFWgqoCsQAWcq6FQVaCqQFWBqgJVBS78Cqxcu09fzTSDU2m9UYr+OEGUUOMnDc2GgfmOg3ZNh40IrmGg4TqoOwa7nGfadbSbDXS3NxFHARbmWqh5pKkgj6fGzad4erhsQkf6jOHYR5ym0E2DFRtB6MO0DLQaDdRcD2mSIArIK0pTwjU4tiGmZzfqnPob+2NYlo6ZdgONusvJwSBIMA5iDMZj7PS76I2GzKIs20WcmgycT58dYfXskBPPXs2W09czzCwdxPzey2ElPRj+ukj3lnzGjNimaXPpW5JifhOe3ZJiYyLhLIFzodaQbFnysxw8TyeeS+lnBmfy/mTKWZgTivZ1EjQrz7N0DnPmVmofOMGb31fa6lLCmTe+1DBQpphzqJk7m+Xz5ONSKC1AM/05iskbAjSzqpbSx7QsNRoKOBfqDKHYIGezSDPTWBIOZ16vUs7qloFzsZ7Szcp5O5F05pRzkXTm5bxpYJF2pgsRecJZjoXc4awgdMnhLBLC01oNCZMVcZ9Qa6iEc1lZIZ4/0TyQWbFqHlgCxhMO5+KqBO+p86Ly5asW0+lm4WiRlzFKZ7tyxF2lhot0c6H8EJ+trJSZHO8i2axmO6hEs2gcmCDJE82qOaBMNJdS0NQwr0g2Cy1Hnm7OQbOi8+UDU+6TUtNNrqUQjctfXSSb2essLuootYZoFlhoNZRCQwBmlWRWaedJ4Cz8z4VCQ0FnAZ4FcI5TA2vBHEa9Hbij49C0FPQfAWLPIwe9yUcuzQahxpj0GmqOSg0GYQKak6Abn0NjQcPhK/egPe8g1QcIoi3E6MMwYj5muBmhRsCZEs4JdJCfnvagDlO30Gy0YZsOBv0+4siHYdL+ijjlHFJDwVj47MlvnZA3P9QxGqTob6cYdnVsrwFnTsSccu53TQxHBs+WiSjGLYXzdIGrUXOxMNvBTLuFIAiwvb2DzuIB3PCqH4RZAecL/5tGtYVVBaoKVBWoKlBVYPKbZlWPqgJVBaoKVBWoKlBV4AKvwMqKi9U00xDRlOmMGvFlzAkanomVxToWZ204ZoQ0GCH2YwrXoe6ZWJhvYGlphqeBn1ldx7A/wPx8C4vzLbi2jiQO+e+QQZjhHQNGEzBNTr/RLyVRifIQgMjShNPNmpzmTSyJkqtROOakXnumzdP0fd9n4Dw/10Gr7nFDMeppFcUZuv0+1rc2ESUJdEpXZxrizMJ2L8GpM32sbYwQhilP8xYJbANz+6/E3OJeGP456FFfANLckiBTnyXWNpEAJW5VYni7pTwZ900nmyVQVmywUGsoXijAlALL5fSzNFkIYKb0vOcpNoq2b7psLijAcglIl1LOAkApT7FqHqfirgpYyrdk/pj7PfJGgbKTYa4ozpPNuUKjaBbIEPipgLOCyqWEM2szzoPN0+BZ6DMIRou/L5OdedNAqdeYhs5Sq6ESzspvS59fuJxL40HWqJwKn9RoCGgsLlBMA2e1bho2l56Xp4an1RV53z/e5znwf0p/s7pCUYbN08vFXzr/HKfSzmXYPZl0FpC5SGJPX1jJITOnlSV4ZsBMigzlbVaJZ5VwFnBZpKATBrC7w2Y6OFTIWUF2hc3zGL7YF3nnyimlBq1nbzPd0nEnbydczgI4i+aB2cSyWqfSzUq3odLN5WSz0GnIv6OO/TTDetBBChtLTheuESHJUgShaNInzivUJFBsK+0JOjcTBE+0CLExQFzrYe6giwOXLKDRMRElfQThDgwjgGWKdDTtInY+ZzEDZ5s091nMF/Y8x0Oz3oEGC4PeAMNRFxo9xzbo3VjhwZ8l1VkvQsA5DDKMBhn6Oym6G8DmuRRnT6RYP61DS1owrDpGfoxufwA/jmHQOV/LkEQxWrUGLj18Efv8tzY3UWsv45qXvAawvUqpcYF/0ag2r6pAVYGqAlUFqgqUK1AlnKvxUFWgqkBVgaoCVQUu/AqsPGtvc5WSyDF5RXsjDIYhsiRFu+7gov0dLC86sPUIaeQj8hMkYQbdyNBsuag3HU7AbW/2GPwuzjUxP1tHs2FDpynzUQTbtOA45AuNkRCdIdBrO8gI9BkifUdTxQkkUwMrSuCmMaEsHbWawx5nurVsEzu9HQyGA9QpLTc/g5pLOo8IcULT8zP4YYTBaISRHyKkKempjjgzsbbl4/jJHWxs+qDAHqVfOeNn6Nhz2fOwsmcFxvAE9CwoAKNyGUvOlqsHct9tAWRzd21BwXI/M/uNiYkpRsbLJfUGqTZEDzRhCVC2ABkbzcFz6TkCRE82FRQMuKzZKCeeC4AoNkf+NwGgxWCfaJiYfxuUVD3noMrZXKg0pnvj7d4oUINGCg0JnIVGg/aDUGpMNgose5slcObniPVJkmFj20dvEPLrWy0be/Y00G47It2cO5yVv1k5nYVOY3NzjL/++lkcP95DGCa83/fvb+JFL1zGJYc7uWLjfOBcUpBoGs6tjfH1v1nD40e76HZDHs+OY2JpqYHrn7eCSy+Z4zEskKGOEyf6OHGyz/dp/YH9M1hcavH9nW6Akyd66HZ93sWdtof9+2fRars5YFWnpJ3uGCdObKHb83ncHDjQwf797eIqhRqLwsUiX1YG0dPAeVq1UfxfAeVrViNk0mZB2yXGs1BnTDcMnATOQp8hwDODZQWXy2lnWmbYrBLPslEgv0+h05DG9JJ7pASdcxeMOCaYvJaSzWpZOZzFsUdJZ6nSUGlnYaEQ3ma1LAE0w2baZpVozqG0SjcXOo0CQKtZDRm2wwZGsYNZq4eOS4lkky+qUXO9MIw5zcz6ET6/Ub3Edgz9PkbYRHu/gb2XNzG74sGt6wijAeK4D9vKYBrUHJBUJNTYMOLUMvnqSW1BKqIkpnOzjbrXgml4CP0Qg0EXUTziY4xORKTT4P1ags3+KMV4pGHQ1bB5LsHaaowzT6ZYO23CMWbQbrZ5hsxWt4f+aMQzG2i7Ws0m2o0mX8QZ+z67o2cXD+J5N78OmlOrgPOF/12j2sKqAlUFqgpUFagqkFegAs7VYKgqUFWgqkBVgaoCF34FVl7yjLlV17EZ4G3vjDD2U4S+SMId2NfB3qUaHIsEnhFCP8N4nGIcRkg0IMliRGHAcKJVczA/U0OzQV5nEw5N505T9jJ7rokkCRFE1JBPY+CsulkRoEviBGEQ8K2h0fRxkTx0bGoa2MFMp4kkjXFubRWDQQ/NVh1zczNwLAuB7zOwFixGR5Rk6A9HGPghEpiccF49N8JjT2yi24sY2Ji6SG6aloN9Vz4fe5Y7MIZPQtcI0sgksALNpQZxhdu4cDtPDhHZ/E+mmhnpKXezBMYKyE1oNfLUowTPctq9SF6W1uUwWjJECbEZNsvHlM9Z+Z4VbFOgWUHlHDyXlQpTy+K5QrsgabTAmLKJIDM8XT4uG+wpjQY5wAvoLBLNrNKQgJnczQS2lFajrNAwFVimVPNU4pnSzrqpY2NrjN/5/UfxlftO8me65upFvONHrsK11y4KgD2RcBbN0wg0HzvexX/67e/h8184jl4vnIwOA3BdEze/bB9+6p1X49prFsQwVVqV3OEMPPrYDj7+yW/jD/7bEwyazzcui3H0w299Ju64/YU4sL/DqedfvOd+fOjer/FnPnigg5+/82X4obdcw4/dd/8xfPBDX8YDDx7nxzsdF7f93zfjJ/7PG/miDdde/s+f3/84jvzyF/Hg147x+vfeeStu/7mbS8C55GEpZMe7AOkyaC4vT/5fAdXQsPwZ8neYSPDLBnmyaahSaihvc9E0UKWcZZqZU8+UphWwmZcZSk/DZqXVEJ+kPMNAXVZRg7UMmhlFT+g0ZINGdeFGpp354k8JOnMK+ilSzgyRWb2hmgjKi0kSTucKDZlw5nOBOqbTDL3Iw07goY4dzFgjWLYNnVQamsYX0UgrRNtHcJaaB0YJXbQj7dE2AmMb+69qYf+VbbjtDIZN7uUx0syHbRPnFW5sesM0jTnVTIoNzyWdUIo0DmEZFhy7DsuoMVAfjQbwgz6gCTE1p8x5GzXEUYbAzzAcJPBHBoY9E+tnEpw5GeLUsRhrqyY8s4WFuRlONXcHfZ5xQsjbtCwsLSyi3Wpha2sbmzvbPJNlec9hvPAVb4LuVU0DL/yvGtUWVhWoKlBVoKpAVYGiAhVwrkZDVYGqAlUFqgpUFbjwK7DyqquaqwYH2mgKu4lWex79IcHdbczNeti/0kSzpnPKbjzO0B0k2Oz5OL3ex1ZvDMcysH+ljkN7KMFmQIePLB7DtQ10Wi045B9NQmiIOOUsdAwGNIO0GmCfM4EZyt1R4s40CIiYnFIej0eYn5vF4uIc4miMne11+MEQtbqHTqfFUNEfjxFHlHKlJlU20owcomP0RgGnmzPdw8kzPv7u0Q2M/QgO+adNgyGi7TWwfNlzsTRjwxifOk+hwGqEXK9RuJxlj7jJ0aG+OSmdbN4UcBJCK4erSj2LZHORgi4DqfOSz2UVB4OxSb6odBvK81wAt0KxQR86bw6oVBo5SZ9KOIsnC+gsl5WquAydy/aICZVGrtNQqWYBmAV4FsCZoXMpuUzpZQbO5zUNFMnmMnD+1O89gq/cd4o/2jXPWcCP5sBZNBJUDdeEt1nDI49u4WMf/yb+7KsnJ0Dl9GFO+/dZz5zHu3/uWrzqFQcLxYoEz1/6ykl86N6H8NA31v6Hf4f+7r942zNx57tv4CSzAs5HPvwAvyUD57tuwT8vAed7jnwJDzwoIDL9PP/6Q7jrjlfilpddnueUaT0B53uOfAEPfu0oP+/n73ol3n3bLWIs8RqFg6cGSf5Y+Tlq+SlOeEqfUbqQwq/IXeWqKWCRbmaNBjcHnNRpMIAuKzUkaBbrZENBFMlmBZyVu1n4m4vE9lMB59yprRptPkXCWc0WEA5ncaGrDJ35ok9C62SSWTBc2QhQpJ/J6Szgs4Tt8rn58+SsBk5Iy6ag9LmHkYNNvwEj2kYtXUeakMPZQK1Wg1cjj7PFz+f0cX+A3rCHUTBCiCFqMykufvYMlg57gOsj00NoegxNT6AblNiPGRoTwKdUMU3qsEwDdHGRGjCmSQTH9mDABlIDuqYjjkOEwYgvDmYZ6TRC1mqwuzkxQNcWB/0Y/tDEuO9i/Qzw5BM+njzqY+OMBktzsbAwg5b0NA9HA3nBAKjXGmg2W2TkxmZvB/3eDpaXL8JNr/7fYdZbVcL5wv+uUW1hVYGqAlUFqgpUFcgrUAHnajBUFagqUFWgqkBVgQu/Aiu3Xuas0jTrGiffTCSZgfUtH1tdH/Wmi6X5OuqujiiMsLkZYLMbou8n6PsRojSBa2loeybmWyZmWjoaHrmYCXaQHMOCbWqouSk8lxpgGTAN8oOS7iJFkiXQdB2O48A2LJiayRCk3uig2w/x+BMnoesJlpfbqLsW/DE5RmN0Zjqo1WsMruI44gaFBAnJ3UwJZz9MMAozjIIMvVGGk2dGOLk64IaBtq2DZozT82utOey99DmYb2owg1UJFouEM8NTDk6XU8/nO45z3cZEslm8NlcMlNPK5URoKfGYQ2gJpvJEZDnxfF7qWVG/UupZ6jXy5oLlr3d5IHkyD8rbWW6OOB3iLqWay/3xJmCzTDlzvVTCOW8SKNQZEwlnCZpF08CiIaBIOItmgbSeHc7qPi0bOta3xjgPOL/9Klx7zeKUUoNgs47jT/bw8V//Jr7wxeM5JF6Y9/CC56/g8OE2Hj+6g7/8q7PY2Bjn1Xr5zfvx7p97Lp577SKPDfr50pdP4pc/8hD+5htr+fOWFmu48UV7cekl5MMVaoxvPbyBb39nA298/WUCOB9QwPnPUQbO77vr5fjnb7mWyT4lnH+JgfMTE2eeH/+xG3HHu1+JxYWmvESQ4c/vfwz3HPk8HsiB86vxntteLlK/OWxWnpbd0s7TyWZ5X0WopzLbk9qYkgJG6TRkolmNdwGKBXQWkFkpNNTy+f7m8nM43Ux4kqA1/ycGvlJqiI85qQGRl0ty141KNZfh824pZ6XTELMOCq0GT+OQx+J5Hmd1jHIDQQGShatZgGnlbVbri2O70OmMYxvr4yb0qIdGKsYTNVml8Ur6DILPruuxKmc8HqM/2EF3uA24Eeb32Vi5xMPMXh2aFyLJfECPYVh0gFOiOUJKSoyE3M10MY/OxTZMy+TkM60jCOxYHtKYEsyxcDZHPtI0RJZSw8CA/fphQOlpHVGgYzTMMOzp6G1bWF8FTh4Lce50whA6HBPUttBo1BCTxiNNOLVNjQtdx4XjegjiCP3xEEnoY3nlYtzwijdDq5oGXvjfNKotrCpQVaCqQFWBqgKlClTAuRoOVQWqClQVqCpQVeDCr8DKyy+1VymlTA34HNtBf+hjdW2I7jCF7dpotRxYJiWJQ2xuB+iPYmY2lmMwRK7ZIHEF6g4w09BRcxJYJhCHOvp98oCm8DwNjbqBRp2mcOvQtYz1FZRC9TwXrVYLhm4gSQDHrqHWaGNje4zvfPcYRuM+5mddtJsuLCNCo25jfmEOtUaD7bSUwiMoRU7SMIoQxAn8MIMf6xj4wOlzQ5xY7bNOIyWdhmnA0On9gdbMIvZeejXmGims4KzQaVAqN28UJ0Gz6usmdRs5nFVQdupbk0p+qkhquWlgWZNBcCpXa0hgJVy4CmDJKfqlxwTAkknSUmKy7H/Otb0lZa+AbwVFLCwZ54PnXKGRNxJUSWe6LRQaqtNgnmqmejBoFilmbry3C3DmVLOBPMUsgHORap4AzirxTMBZJqIJPjNw/sxUwvntV+G51wilhnA4F0nn3/7U9/CJTz6MXp/0F8BLbtqLn37XNVKbITLf3/nuJn7l33wDf/qlE/wcukDysz99Dd71zqvhuQa7l498+CF8+vcezc8Mr3/txbjjtus4ES0aBsrBAg1Pnuij349w8MAM2u0aO0Z+8Z77SsB5BgVwJqXGE/ilI396HnBeXm7h5+98Dd7xIzdIFzFw3/2P4p4jf4IHvvY4f5b33fUavOf2V8iE8zRgLrzHxSAonjMJb8u+50LhoTh0np9WF01ybYz0OEsonDcN5BkMytlcTjcn7HQvIHOxXKg0hFZDOKKL2yLFzdSZt1/Zm4tlmeOXTTP5SWWlRinxTAqNctKZ76vEc/lYFKaJHC7zcbjLOqHSkPqMXS8eCVbuxxbOjZrQ4xE62jqPHfolRRA1D2TPt+MyxA0CHzv9TeyM1lGb0XDwsg7mDxjwZhNoTog485FpMXQzFcCZZpSQSiNNYeikOKLzuMMQm2pJDVo9twbX9liZEQYRn0MJUidJgDgZ8aySIIgQBgSjNUS+Dn+ko9/Tsb2uYe20hlPHQ2xvaNBTD1FA5+MMtk1akIzPp9Sc1bJs1Gp1GKaF/nAIP/bhWQaWlg7hOTe9DmnlcL7wv2lUW1hVoKpAVYGqAlUFKuBcjYGqAlUFqgpUFagq8LSqwMqtl3mr1KyvXnPQbjXQ749w+uwA3SGgWQYsx+TU8HAYYRzQdG0dzbqB5Tkby/MOmjUNWTyCZWRoeBYJRzn0GkU6zq1H2NqJWctQqwE1jwAKJZ41NDwDnaaHuRlyNHe40dRw6MO0XKS6iXPrPTxx/CwGgyFcG6jXdcx2HCwtdrCwOI9WuwPDthEGPnrdLvzxCHGaCYfzKIQfGRhHNh45uoWTp7eZHxFJZghJOgdDQ2duGfsuuRpz9QRmeE5ppQuPs4TP4nUSujKMlqoNBoxyvOwCnZlx5Q5mqdbIVRulJmt5ynk6GTkJnBlEq6aDefJSJpxLHujCpqD8HqUmgwWjk6BOILqJH3k3X1sG6yXgrNQiDJipVvwrlyX0FdBZJJtZc6E0GkqpYen5OpOdzbIxICeepV5DJZxNumAg0s4KOH+5rNQg4EwOZ12+F6k0DA2PPrqDj3/iW/iqfO7evQ38zE9dgx988yX8XEp78ucG8OnfewS/9m//FqdOD7gknHK+7bl43rVL+NTvPoIP/8pDsukfcOstB3DH7dfjuucu5aBZpMQL6CwANP0aUqlxH47cez//bQLRAjg/l5tkEnD+wJEvMnButz2GoN2eSFy/9KbLcNcdr8GNN1wi09CP4peO/DEeeFAB59fijttfWSSc86TylFJDdacsJ6HzdQrfqrRzSc4h08QKTouLKkWTQMbB7CgWCo0JlQYDZ1ovvcDUkE5pNUoqDdFEUABqSjSXHc55wlleWZnONhejuGgcyGoZGcefcDiXYTNzdwLMAjrnsJmSzglpNoqLPxNNA/OEs1JsiMaCeaJ56qJQrsopNQb1YxNnhk2YqY8ZY5vPK/QefhAgIpWFhNaWZSFOfGx2z6IXnMPiPg9XXL0HnRUNeo1ixQScQ6QEmvUI0EIYpNbQMpDkiECzZXgwNJuk6/w+YtwbsHQLBs1sSTL2KlPN49hHEFAzzRE3LiTgHIyBwNcRji30uxo2zmU4dwo4fSJCf8eAazZhGa5o4JrEsEkknYFT057nYWZmhk8Qm1tb7P5fnGljbnYfDl93M0LTrZQaT6uvHdXGVhWoKlBVoKrA070CVcL56T4Cqu2vKlBVoKpAVYGnQwVWXnqRuUqp37rnsN8zCmNsbvnsarYcC1GWYacfYuSniNKMQUXD07F/2cHBFQ9zbZOVG6aWwDYy1D2P03LrWz30hymixEbGyb2EU8oLcy3MzzTQbhCsdmGbJnzfx3A0xjiIMRwHGPkRBuMQo3EA3x9zGrpeM/l3bq6NZquJwXAEP4h4irgCJQRogoiaGqYY+Bp2BhnOro2wsT3i9QQ8CEBqECSp3l7Awcufg6W2Bis8J9PNBGIkPCV4SMA0vy+gtUhAF35npdSgWwHkiq9RCjiX3a3ldWVthgDKygdbnqZfgGfViEykoGWSUkIsul8knSkqXagPeDAr+K1Gdqkf4G6DvQzTc21IqZmi8ltPAGfpTmZPs3Q4cxM/ExIsy9QxAWepzlAO5wI4C/BMTc5EM8HS8jRw/qpwOF9LDmdSaqimgRI203glZ/MnPvltPPLoNj+XUsk/9a7n4JLDHdFMkPepgHCPP76Ne3/1G/jcHwutxWWXdvCe256HV7/yED74y1/HRz/2TV7fbjm46z3X4yd//NkTqeZywpkgsrgiMQ2c/7wEnG/FW9/yPNk08KgEzkdx8OAsXvyiS3H8+GaeYromzHEAACAASURBVP6JH3sJ7nz3a7C42MJ99z8igfNj/Lfufu/rccdtr5rUabDPeSrtPC3+5kEh4HE5Ai88yRI4K7jMY0hCZgWYpTNaNMcUPnYBigt3M90nhQ6BZNLoFB5nSjlPpp5Vc0HSPpBUQ/3dIuFMn0l1y5wctRMpZwmbeR8oa7lqEFiIyAVgLkHnvDyycSB7ndXFnRKApuOPTiPC0yyP1TJwlh+Tj1F1fJZu6T0VcA4G23D804iihGeERLFIN9PYIeBrWSZMGwjiHcTGNpYOujh81SIacxlScwiYpNLQoZlUmYAbBxpGAoNmF2QaTI2gsgM9Iye0waljOrbog1GTVlMnzQalt1N2+SdphCgaIfSHCIIQQUCNAjP4Yx1J6DBwPnMywsljCdbPZEgjFzWnBduqcXPDwWDAF/ZIlUQNBC3T5O0Jo5DT252ZNlZmOrCcWRy45iWIbK8Czk+HbxvVNlYVqCpQVaCqQFUBWYEKOFdDoapAVYGqAlUFqgpc+BVYecnF1iopM0zNYJcnkQdqIGVaFmyHY6gYhSl2+mPs9AnyxrBMDZ2miUN7W7h4XxtzTQMmAhhI4LoOolikjMNYR5waCGMCKTHqroOVxRnsXZnHTLsBz3EwHgU4+sST6A2GMCwD3X4fvT41rsoYDlOzK8+z0G7V0Gx4MC0DQRhipzfE0A8YZJi6DkoBEjQJKJGX6uxuPrM2xvpmgME4ZieqZhBsoTSrmAtfb85h/6VXY6kjgTODZQlKp2EzcysBowvoLPUbNE5y57FssVcKiSp2l4NmpSMoT9cvJZcVTFbT9xVk5vQoTeGXyUcB90oNzOR6AZ1lolpB5xw4l129coDvFhct6TQUeM6bJapGisxTVbq5pNBQsJdqbYiEM9WdVRoTagyl0Sg5nMnZPJFylrC51FiQUs6UcP7tTz+CL08BZ04450oN8b7/7Q+fwK9/8mGcOTPkDf4ZqckgKJYnnGWKnbbxwx95CL/6b7/Bzz2wv4k7br8OL3zBHhz58Nfxmd9/hNdf97xl3HX783HLzQcYZ97/4Gk8+BeroqClQtFjN914CC+64SCnmN9/z1dx5N4ycH7FFHD+Ah54kIDzHH7+zteiPwhw5EN/grX1HrvM33fnG/COH7lRAufP4YEHFXB+A+647dXnO5x3hc5laCuuQkwAZzlgVb6ZoW9JnSG4s0w0l8Bz0SRwslHgecBZppt3VWrIdDP5f1XKOVdqlN5z+tR8viJml3Qz7Sl1MUjqNcjZLBLO4kKRAtB5E8GnUGvkapuJpHMp4ZwDZ1WrosmnSjsr4DzqbkIfnEAcU7M/SuXrsBwHcRxjZ2cHcRTBsAHDHaM2G2DPxR72XdKG10qRaD40K4PtOnxskcs5TX3oegRdp9QyOMFM6WaNmqimdMGHILCBNEm4ISg78Gkph+sxItJp+CO+eEjAeThIMB4CUeBg0NVx6niEY49G2Nmg868Hz2nCsV2+qBCG1CA2g+u6fF4e+2NObNNyveZhbnYGc/U6oLex9Mwb4JtOBZwv/O8a1RZWFagqUFWgqkBVgbwCFXCuBkNVgaoCVQWqClQVuPArsHLzpe4qQd3ITzEeZDD1DCtLTawst2HbGmqNGgzbwdrmNk6sbmG7O+a0cBCm2LPUwbVX7cFKW4OdjUSjqTSFZlgwbA+ZZmM8jjipTD+OaWJ+roV9excZOFOTwnNr23jooe9gMB6hM9tEf9BjjQZBb8+10WnVsDDf5mRze6aN3mCAU6tnQYrTkR+jPxgyMPNclxsS+mGEVLOw3U9w7MQOzq77SFICOFbuAGagqWuoN2awfOgqzLcAKzor1QrUrGsq2cwRZ1ovAWvueC7rNQrozBBL/ZQUGoVeY6qZYJ6SlOnmvAGZmKavpvITYM5hM6+XwFkmK9X93B8r09J5slkZNs7rACc+bJk7l1PbKhCaKzRKKWcGzgSVWaVRLAvoK3UaCjbzbZFazp3Msjkg3S+nnHOX8y4p5/XNKeB8jUg476bU+NivP4xP/sbD+S752X91LXuZC7UAXUjQhXNa0/DLH/l6DpzpRXe++3q84XWH8aF7v47P/qFQWLz4xn248/bn48U37OMd/4Ejf4Ff/pW/2vWM8b47X4o7bruJU8zvv+fPcOTe+/h5Qqnxying/PkcOL/vrtfhlpdeiV+854/wm//hAX7NS2+6Au+94/V8QeYDR/4QDzwofNJ3v/eNuOP21xTSZSnyLvzMu6k1hBdZ7HyZaJ6CzwI2K7gs4KlIOZfWc5pZNAjkJHIp3UxpZk4xc/pZeJop5VyGzUnpMZGOFs8rgLP4m7Rx9D7nj1axpkg4K3+zWifvl1QafEBP6DQ0WQKRaJ50OBfNA5W3uQycy9qN4tiTOo481SyObRUkp80YxxYrNcbdTRjDU6zQIBVFo1lHre5h5I9w6tQpbG1uI9MjeO0EK4ctHLjMw+yyCaeeIiN1hmVyQz7N0JGkAVL4AEJoZK3XCDgbnHLWYfBnII8zOfO5IWNKTnPRRNDQLCAzGUSHwRhh6HPqOvATDPoR+t0M4chEv2vg5LEYj383Rn/HhOe4/GvZFn9+07CQJAm7m03TxNb2JqIoxNzsLBbm59Bq1FHXTaRZEzNXXI+RYVfA+cL/rlFtYVWBqgJVBaoKVBXIK1AB52owVBWoKlBVoKpAVYELvwIrt15WX6UmepZhwrFs2NRAsGGh1bS5wZ9tGzAsE0kGDEYhBqMI3WGCo8e7zCGvecYCrjjQgo0hdrbXMA5ChARDGeBZiCJqDmhhfnaemwO2mnX2RYeRj+3tHtbWdnBqdR26aaIz0+D1OjI06x7ajRo3W2t36mg0a7BsG1tbOzhzbhOa4WA4jnD23BoC32fg7Houaz8SmFjbCPHYEzvoD2OGzZToyzTSaqSwLAM1z0WjNYvZvVdgtpHCjlYn0s0Ml6WTeAI2S8UGr5NaDZFuLvmcGeAJBJardBV4Vh7msotZQqlCk0HT20WauUg1iyQzrS8nnVWDMnrtUyWeBSQsM8WplHNJ9Vz+JpinRnfRaPA2lxLODJxzb7NsCqiSxhI4C8Bcav5XTjKzNkMknadvFZhmGC0d0GsKOP+ZVGpcs4D/QwFnqfXg9LKh49/95rcZOIehUDEI4PycKeAslBoEoQVwfoifS+qMO959PV52034cufevC+D8IgLOL8CLX1QA5w995C93PWPcTcD59pdI4PyVXYDzdex4vu/+x/FLRz6P+x98nBPO77vr9XjrW16Ir95H+ozP4YGvPQbPtfDT73oFrr3mED76MWowqIDzD+DO2187AY8nU8uCdu6WZCa6mis08nSzALy7JZkn1kvYLHQaJdgs7+fAmaGzBM6kbVDL8pZhtFpmaC0dzpLmEn4umgU+FXRWYFmC5lyrIQbwhMdZXRRSyeZS0ll5nBUgLt+fSDazYqNQbnAN8yaBk8BZqW5KCm0MIwtnhw2MuutwwnN8/FLqvtluod6oYTQe4ey5s9jY3EQMH43ZFAef4WLPxQacZgSTGrTS8WI7/CsYegzNoGaLMc/iMDSNz+18QUUmuNljr5PmiM4nIZI4YDBtGQ40WJyoDsMAEZ3LKeHspxgOUgx7GcZDCzsbGY4fjfDEIynCsYdmvc7/brACxzA5yU8qDoLP7Xabt4mau2qsRvKwMDsHN9MwGBlYfPaNiJx6BZwv/O8a1RZWFagqUFWgqkBVgQo4V2OgqkBVgaoCVQWqCjyNKrDyikvrq7ZpoObacF2TvZ+GkYK0m7atw7E0uJbB06NJEjrwI5zdGOJ7j/WgaRaedcUCLtrjQU+62N5cR28UgiZqO44B2yZnKIFZE45dQwaL08YJw4aQ/cwZAvaG1us1eJ6D8XgE28ywvNDCwnwHXs2C41rwPBeUHO52h9juDhBEGQajMbZ3uhiPfNRqNTRbLcRJht4wxNpmiM1tSlOarPkgIBIlIeI04uQtARfHqWN2/zMx19Zhh6eEz5eho4CplNIVsFnqIqSSd9LhrJzOEnIpSpvHhWVysuRTLjtdC12G8sFm3KxsAipLjQZDZZlspltKuU4D57LbOV/OU9aSLEsPL3PxErubSDgrI4FqKVhOdZeaKXKdphoFCtArflmlUQLOZaUGJ5gVRCbgLJdpvVhWLmcJqhWgNnSsb45YqfGlMnB+R5Fw5ven5oG6js/+4dEJpcaPvuOZ+Kl3PgfttsOPlx3OvV6ID//K1/Hvf0skog/sb+GO25+PG56/Bx/88F/hM//573j9s5+1iLtufyFe+6rDDKnvu/8kHvjaKR4v33x4DQ9+7SS6PZHsv/vOl+GO217Cg+r99xBw/iqvP3hgFu+761V461uuk00DH8cHjvxJDpzvvusNDJwzaPjEb3wV93zoc6zWOHRwATfdeDmOHV/H/Q8KxccvvPdNuPP215eaBk65myU8lu6IPGpbgGYJpJmy8siYSjGLNHQ54ayaA5YTzflyqQEgp5rLkLmUdFap5xw2yzQ0pZvpdfQffWaVbC67pdXnVE0vxaFXpJlF4rlYy+oMBaHJ3cwaCbW5onEgz06Q0JivFrF9R67LXelFc0GVhs5BtHrNLrd8rJUUN/3QxrlBDePuWZjBmnTD6/BqNVZk+IHP6eBuvweYAVoLGQ4+w8PiQUB3BtD0AJYt0s26aUEjiMzHJsF6OmkkfAwQcLYMSjiLcxHVlVLN/LwkQhyFfL6xLXLqu5xODoIRX8gLg5T9zcM+/eoY9U2sn03w5FEfq08CadRAzauz+sgwdJgkaye5UpIyaObzcrOJJCE1xwj1mouZVgtukiFMalh+zk0InVoFnJ9GXzqqTa0qUFWgqkBVgaoCVcK5GgNVBaoKVBWoKlBV4MKvwMrLD7mrruOg1fDguBqSLEAQ+YizBKahoWbpaHkmp40dr4ZhEOPUmS4eOTqEYdZx5WULWJrTkYY76PW66A0jbhTVaTuouZR2A6IwhT9OsNUNOR0dxDrGISVZM7RbQLNhoN1q8lTsQb8P24ixb08Hy8szMGmWNzKYpsNTu4ejAGM/wsgP4IchfG5qFcFzCWy0EMbA6pke1jd9ZLoHyyaQ7TI8jyIfYUxTzlNEYQQt0zF/6BosLTXhhieg62mRcpbpZtEwsAycpbM4B7Ay2UxqCTleuKGg+pHT9icah5XAk1gvtBkivczBxHxZQOUyaC6WFXBW0DlRKedcvVFSdKhmb3naWTWLk80EdxnruUIj3y6VapY1kc0Tc6WGUmgQ6FXpZkokGzKZTOC5lFLeDThTSlKsn3Q35w0EpQd6feN84Pxj75BNA0sNA+m9v/Jnp/DxT3wLj8qmgS98wQp++l3X4gXXrzAUKwPnr/3FKj7ya1/HX/yV8DHfeMM+vOfnno/nXbuMez78l/jox0TymS7O3PYzz8fP/MvreZkRbUZjQcd//NS3cOTeB3HiVJfX333nzbjjtpdK4PxlHLn3z3i9As5ve8vzGX5SwvkDR/6/EnB+I976lhsYoZ4528P77/ksfvM/CB1Hp1Nn+Nvtjvj+L7z3zbjz9jeUGv/trsgQKeGy20GBZpVoLh7L4TKDZtnAL2/kJzzNosmldDarVLJSaLBOo0g15+B5N4ezfB6rN6Z+y/D7/JSzGJwKKxdijWnwLJ9F+0iB5/xW7Dul2JhWauSQmEF0odwoYHPpopICyrKME5BZAmvZpxE7vov1oQ1/5xQwXs8b7JE/XzdJDxSi29/ByB/ArieY22Ni/+UuZvbGgNFFmo5g2QbcmkeCen6NbihVRspKDRrbNvn4DYfVGnRMxwk1BRwjyyIgEX59OvfYJjWO9Xifjv0h/PEYUZBhNBCweTwwMdgxsXoqxIknfGytaUDSgGvXuf4Et03TgqHTSVtjBzW9X7vTpu6F7IQm4FxzHLhpBsuZw77nvQx+1TTwwv+mUW1hVYGqAlUFqgpUFShVoALO1XCoKlBVoKpAVYGqAhd+BVZetGiuuq6F2bkmGk0bg2EPveEAMYMkDU1Xw+KMjdl2HY5jI0qAnX6Ev3tsCD/QcfhQB0vzBJZHGI0HCMKIE3fU4M/S6W9QA6oEvp+iP4q4oZ/pedAtmr6dISUAHIeoeR4810Mc+jC1ELMdFzOzdWhGJtKRqYadnQEnnGnZcVw4nstAgxJ5BFspQT0c6zj6RA+nV/ucsPU8E/W6I6FgijgJESUR0iTlRol7Lr0OKwf2wo1PwYCYWq7SzSItWErwEshUKgnp+2W1RAk2c0NBOW64EReTSAl1GUYJOKUahwmYpTzNSqOhoLJSa4jHc8AsgTQ5X0XimdKghXJDuZ5z37N0OQs9gvLwlm6fapyrRojyNgfQKtEsGwZyoplqVVZonJdwFtC5rMUgqEwpZuVqVgCaE85Teo0JHYehgZUav0sJ55P86a+9ZgEKODPsVg0BDZ2bBf4/H/8mPvdHT/BzXdfAO3/iOfjxH7uaG1IycNY1REGCj37sb/GxT/wtN8ekn3f++DW4/WdfwGnoT336O+xpPnmqx49d/ewlvPf2F+E1r7qEdRm85zWNgfMHP3x/CTjfgjtuexnD6Pff8yV88N6v8OsJON9916vxVgbOOu67/zEJnB/DoYPzuPsuAZzpMQKpn//it/CBI5/F1x8S21H++YX3/iDuevcbc2/K7uoMqdRQFDTXVAhKyq8haFwasJNKjcLRrJLMubNZJZMJMpfUGP9w4Fw4njnXLNPNCmpPQOd8w1Umv5Rizl3OJY2GWifTzQRDC+gs08r0Nyn1rNQz02CZdRQyoVxqJDgJo1VjwPLfkcd+Od0sP/baqI6NPhBuH0My3uTzX71Rh+26yDQNgyHN5thE399CfUbHwcs72HOJDa8zQqZ3kWVjOLYB23F4j1HCmcZfRKAX4GaqhqbDtmyhushoVofNzQR9fwB/POAPTD57csXrGjVVNflcQg7nIPARhhkG3YSTzeHIQ3fLwPGjAY4/7mPYM6BDAGfRhDBmdYdtOUjiGMPhkN3Nrufw+9KHMqkhoqGjlgHN1h5cetNrEHmNKuF84X/XqLawqkBVgaoCVQWqCuQVqIBzNRiqClQVqCpQVaCqwIVfgZUblvXVLKO0sQXLMRDFAcI44gZU5DpuOBlmWyYWZupoNT1O0PlBitWzPrZ3AniuiT1LdTTrGsJwzE0DCTi7jok4HIkp23GCoR9xs0ECzV6jCa/eYB1Er9tDv9djcOpaDnujPVdHs2GhXre5IR1BFIKrWzt99PsjJImGMNIYZLRajkhfaib8QMPZ9TGePDHETjeEZQGOrfFncR2LVRo01ZwANX0mgjF7L3k29lx8CdxsA2ZGmpAphYZKOstb8bj4JfpMADpPVSrYXF7HAEulJ1WzwAI4TzhhGSBLF3PC4cPc2yz8zWXoLJUaUqtRTjuXgfOEF1o1e5uAzvT589ZxYsQzvRKLSlMtWaqA66VaEKhVwFlpNJRKg2854SxvCS5LTUbRMHASOBdajcLlzKC65H/WTQmcf2cKOP+oUmro8jOJdDV9vj/47FFOOa+eGfB2EUB+4+suwY++/Vk4fHgGR4928e9/61v4w889lqswnnXVAt7zczfg1a88zPv7yRM9fPDDX8Nn/vN38zPDFZfN48fefi3e/ANXYmmhAT9I8Bv/70P41Y/+Bc6tife6+86X487bbpYJ5z/FB+/9Mq8XwPk1U8D5j3H/gwo4/wDe+kMvks3wNIz9GL/20c/jV/7NH6PbE8lm9fOv3/vPcCcBZxWfldC4gMdKsVG4XQRgFiSUjiEFdcVtcX8y3SxTzTKFLBLOU6nkqQQzA2i+KCQTz7JpIDcTlG5nsSzS0CrhzF7oPF0tR2ne1HD65Kwu9CiRhtJplBoGUiVVo0AFnyVkJgid+5UVeKbbUmJZAOddwLOCyecFx0vHfTnxLIHzqUELO/0Y9vgkgmGXm+41Wk04rsNKim6/i/XtsxhEW5jb5+Hyq1ewfMCE7vaQZj3oesjHBc1EoX1JvnI6NpM04uJQo0BKG1umww1a6di1LKFNooSzPxogjgP2PFP6mYAzbV9MSo0wQBjFiCNKOBNw1jHqedg6Z+G73wrw3YeHINMHMosd/QStiVQb0FB3LHRalJamjHXC55LhKMZgGME2gJm2h6ZuoN7eg2fe+kZkjXYFnC/87xrVFlYVqCpQVaCqQFWBvAIVcK4GQ1WBqgJVBaoKVBW48CuwcsthZzUMgbGfIuLp1aSV0HmqtmVp8OwUc20TK4tNzLRcBoYEN8d+ho2tEcajAPuWO+i0bAwpGU0uUMeBZWqIoyEnnAkaBVHCfmXTslFrNFCrNRElGTcOpEaAgR/CtW2G2q2GC8ehBlREdzOeak68Zqfbx2jsI0119AcRHNtCZ8ZDTKAKJvpD4MSpHjcMTDOwf9oywek7cjjblsngkKf2R5TG0zC/7yIsHLoSNXMIJ9soPM6yaWDuJy65ikWQUKR6VaJZpH9L0KvscpbAWQGtCb2GajKmVBol6Czgs0g5F+lmscz3CUDz81PxHKnSyD3PStWRymQzqw+KlLP4PAVszh3OcmEaNufQWSWaVcJ5oklfodOYhM0yzazAcVmZUVom4Fykm2UqmtPOkw0H1zbG+E+UcP6KSDjTT+7WLh231z1vCe/8v67G5ZfN4pP/7mH89u98D2FI3d7E8/liAd2yYUTUhn4WF+r4V++6Hm9/G6WgBayjp33xy8fwoY88iIf+9kzpfScbRuYpcvmMu++8FXfedgu/4fvv+eIUcH4t3vqWFzBU/ionnP+oBJzfhLf90I3yr9BgA44d38D77/kv+NSnH5g4Owng/KZSnL6QcxdguRS1V0C66IxXJJxV40CZds6Bc6mZn0g+CzisbkXjP7FOJJsFZM6bBTJ0Fg0Dy8nnHDyXXs9/h5oQnueSLkzjZee43JO5wVlcMZlqIshd9SSITsVjYlMFWObX5IBZppRz+CzSzcLvLJ9feq4qY+59zvl+CWQXlhOEiYmTgxbG/S5c/yRGwxFf5Ks1aiClBmlKhqMBtofrCIweli9q4vLnrGB+RUembSNJezDNlGGzpiXINPI104Uw2i8JJ/YN3YGpu9A1B5pOOg05E0GjiwQRp5hpRgnhasMwoGeUUs54RgrNVAljujCXIRgnGPd19LYdrJ2y8PA3AnznWyOMhvR+BLANdqGTx9nMAM/UMdu20OnYsF260Gdipxdhe3sMy0gx26nB03S4tUU889Y3VMD5wv+eUW1hVYGqAlUFqgpUFZioQAWcqwFRVaCqQFWBqgJVBS78Cqz80AsWVwm09Ichzm300R/EsCyLk3BhEMHUY+xdruHwwVnU3QxxFDAANu0a+5QH/SGWF2ZgaBnOnDmLIAxhUpNBx4LnGND1BNQoznIcBGHMyWLbdmCYFuJEx3AUodvrM/zttJto1BzUPErkpfCDMYMpw7IZoPQHI4SRcEQTGGdIYpgYBSHGISWgU5xeJU8zWJXgWNT0kKaVU5NATTYPtEQimtJ4ho5Gu4Pa8pWoeSlq6cnJBoET6WbhLZaz1otGeQoy02MCY07ATL6TgyYFsfJgaaHXYLBcahaYJ5enoLOEzQpAC/BcpJ0FvBPNBHPNhnI6k7pDOqMVFBXKj1LCuUzxplUatK0lp7VKg6sGfdykT6k0ONkMmXCWDmdOOBcNADnNzA0CFYwu7guXs3rdpPuZ9tvaxug84Lzb4Xr9dcv4lz/5HFz/vGVsbPr43c/8HT7z+49gc3P8lEe3gs3/4q1Xo0bAjBtJil+q21//zWkcufcBfOW+Y3/vGYLS9Xff+Qr87E9R00AD77/nC/jgvX/Krzt4YA533/U6CIezjq/e/6gEzo9KpcabJXCehKd/8oX/jl888l/x9YeO5u//r9/7v+EuBs7FgJtssKfSzIVIeEKhodzOEiAXCotCo8G6jRJgFtBZQuYyWGZYLMByDp0ZPk/+KqezuC3AtIDNBdAWKWfZsJCH6/nQeRIt7wKaFYDOtRoSNJfczSLwLVPJKs0s08ucgFbAWa2bBs+q4WD+GmU4KZLOKlTeCx2cG9YQbJ1CsPUEu+gzVtXofLqwTJMv+qVWAKsTY+niGvZd0kZrlo7rbSRJD66jw6bnkIsZEbIsluCZnPcWLMODoXsA6PxJ2WNN+JrTiP3OnIumfZJEfJIhrQadg+IkRcjQmZoHxoj8BMHYQm/DweoxHY9828fqSWo06KBWa6FWq8NzbT7Xks08CwMMutuAlmBuYQbzCwuw7Rpf6KHzP40DjEfQrDYuesErEbmVUuPvPZFUT6gqUFWgqkBVgaoCF1AFKuB8Ae3MalOqClQVqCpQVaCqwFNUYOWdt+5bJWjZHwQ4tzHE2kbAjuR63RDpuSxBq2Fgz5IH0yBQm6HVrMGybfT6Y4xHPuZmWwwiz65twA8ioeKoWWjWCXoQLkpYP0EgRdcoZWwjToDhOMIoiBhANJt1zHWacClZTQoGXWcI1ev3MR4HIvWn6ZygJu5DACWKM3ZKa6aLjS0fJ07ucJKOoA2pPgh4k+OUg9IaRPMsTjkLcEpQx6HE9fIlaMzNwstWYWpjqdWQLmflK55OOKv1hHEITMukrPD4imrnNmcGUGJl0URMAKw87SyTziKdPNkkUKk1imRzCTAnqUw7y+TzrilnkWwWEE82ElRJZ6XTKIPmKaUGb0upSSJD96m6sD5DNuvjJoEEnk1InUYBms8Dzux1FkBZ6TZU48BJ/UaRdiZ1QLcX4ItfPoGH/nZdJJRLOhORzBb74RlXzuFNP3AprrxiTjYH1PG9v9vEf/3sY/jSl59k17f6ufTwLF71isP4gTdcgWddtVQ0FKRt5f1b6Bl2ugH+9CuP47989rv4m2+cxtq60GfQj+OYuPzSBdx6y+V4/auvwtXP2gvXtdnh/Fu//df41Gf+hp+3vNTGj7z1Btx6y1UMnP/7t07hP/7O1/Dwt09ieWkGP/K2m3DrLc+StvOhcwAAIABJREFUfmgxouiXmmZ++vcexO//wV9yw0z6efsPvxQ//JYXC2e4GGm5PPh8rUZZpaGUGuL5CigXeo0CMqtUs4LMZfgsdBgCPqsUcwGUC9BcbhwoALRIMnPiWaaalVZDeaI5Ra1Ac/niiNxKVRmVaN5NrpEnnkseZ042l3Q3hVajnGAuLbMWQ4LnPMEsj+2JZoElh7N63sT7AGeHDeyMdXjRWWT+FvwgQG8wQn84QhzFcGiWiKsjMUZYPFzHRVfNoLWowamH0LQhAPI30zFHx3YITU+QMXSO2F1vmTZMw4OueUJ7oVsMoWm/kkaDGqgSbOZaZUAS06wPaiYYMhROU1IkZfDHEaIwQzS2sXXOwBPfi3D8/2fvTZ8ku84zv+fuSy61dldXo9HdWAmuWqhlqJHGGokz0oSlGXu++JPD/uBwOBzhP8F/mcMTYYcVM4rRkAJJAATIxtZA9VbVVZWZd98cz3vOybxZ3YAoiSMSwGkpWVm51b3vvfdU4Xee83vfrbF8SpVHijSZYpKmSCcxAt+FOwyi1eDAxutfJo1cB9N0ImCaYP1ytUJ2cQnX28Xrf/SX6NK5VWrYP1FsBWwFbAVsBWwFvkIVsMD5K3Sw7a7aCtgK2ArYCnxlK3D8v/zh4QlVDATFZU0tQyqO5qJcSoLu8GAXe7spArdEni8lTTubJZKApgajrhskk1gaVT05vRCHbRj62JmGmKVcat2KU5TQi8lp34vRda5As2Veomo7SfJdu7aLa/s7cJm8G3qBwYREFxeXuFysJB3qeAEG1xMgTtBctz2a3kPb+zh5lOPBw4VoJQgqCa2p9SCUiQLCcypClFaDn03oHMhScA/pwQ1Mb9xB4i0Q43TdOJBKUwOnpZHgFmTV0NU0DdSQ02gaFATTf05dSVHq3my6gZ8Gz4TBOuVsvMsqxayVGq3SZ4wTzUx5m3Qz7489zs91OuuUqPl84Wc6Laq+bEsK1L5sqye2YLNeor9OOBM6j25rh/Mo2WyAs4HMqpHgBjiLk/ZqM0FJRW+UGsYVrX6WK4DNfCWMVk0DVeNAWe4vHmdXgLNqJsj7qhEfv/J7wmB5D88zeZ16rUo2q/cq/ca2E9iATFWnURLZ2bxXwW+RfqsErXyO+p6P877Kx3NSxriHx8+Zx8w4pTUN6/aUo+NkjucV6DzuXLkNoJWTWXmcTYp42+lMwGzg8kalYR4beZfHwFnuG3XGlXRzp94jao31fZ1y1p+hGmkan/N2unkjC9ket/W0wPq6MzbnzbWoALM0DDR6jc8DzjqpbBQa616L9DhvAeeNlmPcj1H9jA37N3C7aj18vNzB0Fa4HjzB0NUoygqLZY7LRYaiLOAHXEUyoAtWuP2NPbz87X2EswpeUMDzK3heh8AnrKc+qILr9YDTAkOrz3uOtQTOMTCE8BxfgDMn3sTTXxXi1SaIpt+ZkFk1CSzQti3Qu2hqoCw6dI2DuvDx6BMHb/+gwCc/bzDUAdJoijRJkSQRJqJBCtUqj8FV47fDMbpC25SYJgl25nM0bYdFXiBbrOB4+3j9D/9bdIkFzl/Zv0DsjtsK2ArYCtgKfCUrYIHzV/Kw2522FbAVsBWwFfiKVeD4z+7iRNK+gYv9/V288fU3kBU93nrrPXjegO9+91u4e+cWHjy4j/v3P0ZVFgiZDA59Sa4xb9z0HS5XOZ6er1BVPZI4wO4sRBxwiTYTzK0AQzYTdJ1QnKCrrJB0M5eRJ6mH4xv7ONzfQd+q5d0EFlzinecllqsCRdWg7gZJM/cIcHq+Qu/48IIEDx4v8OBxJoqONPXhs/dV28n7Q3/AJA1E00EQHgYhojBUvlMuLO86OL6P2Yvfwv7hFOlwH57DlPQo4Uxe+Ax8fg5wXjucDWzWyHkMnNcpZwWtnkk4b7mcCZhV48C1s1n0GQouq8f0ff2ajWpjrNYwig0F7gRijxsImraBz9NpKFq39iMbpcYYPG8A72f4m71RwvmKr3ndEJAJZ63Q2Cg2DIjeBs6qCaEGy8+BzkzHK7DsSJNLA5nZHG0NnA1kZrM0SbyzaZqGy/K9htBapaFAs4LIBjyPv26A8+g1W/BYvd9A5s179WNrKM3PN5+hIPQ6Mj9yEo8f20wV6AO4pqFqNNtyOJtmgGbW4zkNAhUlfV6yeazUIHBW0Nk0+xOFhtFprB3ORqvxrFJj43E2zmej1lDwe5x0Nn5tnrdKAfPsf6oY4Lx19Y286mPIrJK9BjxrP/O6caBONa+Bs04xGxuJTjqvS2iaBa4bED4LmddzOYODp0WC0yLBtbTCXrRCUSgXftOymV+PZZah6SogrOGmBW69PsOLr8/gpyU6ZwXPbxHHnBzp0DY52q6A43UyXisfuTqfPU87nBHBGTwZ7/h829domkrODd+L4CIUb3NZ5XIjcGbfQQ7FbeOgaz1pGnj/5z3+9j8VePhRh8SPME+nmCSRJPqTNMJklsB3fTS1mlCom1qaD1LfwUm/OAzg+SF6z8fQDoC/j7u/83004cQmnL9if3jY3bUVsBWwFbAV+GpXwALnr/bxt3tvK2ArYCtgK/DVqMDx1xKc8Jf+8bUE3/zaIV6+e4Q4jtEPLuJkivOLDPc++ASnZ+cAWuzuJDjYmyJi88CGS7Nr1H0jTaayokaes5mfj915hFBCblwOz//1JP3M55maq6oOUexiZz8QeEIgkcYRZpMp5rOZwJHVKhMndDc4aDsPTefh8dMSDx8TNlMQ7GCRV3h6XqCs2eyQIJKqDAcRGwUyWetx6TfBCr8SKqrmVky+spmgeKBdYHp0F/Mbd5A6TxE559vAeQ2fN5BZAVeVajXN6tYqB9OujA8IA/yspfvKGStqDaPUGKs1BCor4LxJMm+aBm7A8zZ03gDqEXTWSg35rLXHWd83Wo31OW9wntk39cQWbJaGgcppbRLOJt28TjYLGFbp43GyWVQZkmTWzmZpCjhWaujn+Jor6WYDmp8FzgpAK/htgDMf29xXaeYNgN6km9V5ocCzThwTTo9TyiPgrKAz67EBws+AaHmFel49p18raWb9/ejxzWfJSbV5/Ro4b0QRG9isz62tsUpB52f8zdqDrLojGkKqFBprX/M66WweG0Pn7ftMLz8XOGtPs2oU+PyEszT5FHewUmqM1RprrYbRa4gzWjVzFJczr481vd3854o+Irq2Y6mGUqtsA+ZREn3sbF4D51EjQX09KgavmwquyzduMqgh8wg6yzZJwtmMA4S9Lj5e7KCsWtxMzpH4bKbaymoRAt6m7bEsMuTNAn7aYO84wPHLKfaOPfhphR4ZHKdGGAKhz5/Qou3pui9Fq8EVG1RoOA7d4wE8L0TAlSEcR9oOjkOQ34jLmQNYFE4RBhO0DfVFF1guL1HXNZqaYwdn7kLUlYuzxx3uvVPjrR+0WJ2G2JtOMU9TBB7XpDSSZue1xsavURDJ5A2Pcdu30jiWk3zTSSrOfTaQpXY6mt7A3d/9PuogtsD5q/H3ht1LWwFbAVsBWwFbAfU3tK2DrYCtgK2ArYCtgK3Al74Cx3/40uEJNRO3bszw2p0dXD+gLsMD1bDn5z1+du8B7n34iXiUd+YhbtyY4mAvxTRiSq2Rxn5Vp4BzWbMh1SCN1tI0EDWGJBVB37KLxYpNBiv0LfUaHnb3QuwfEET4CH0PSRxjd76LSToR6EHITYfz4HgYnAQXiw4njzKcL2u4foCy6XC+yKUZoagUArI6KjUIsF3EJlXHdeR0imoCRPTnS0qbQIaAcUA8nSO58S1MpgEmuA/fNSlngkcNl0WrMUo2azZooDOB5ZVs8xboctYBVNM88PkpZ4FDxuNM6Gy0GuuGgZuEs0o6j4HzRq0hyo11A0Gdcia4E+i8acQmodERbDZ3N0qNDXiWfTV6EUl+G3ez9jVLqlg3+xsDZ0k288bjNALOz1NojF+7Bs6mseD488c6javAWYHl5wFnk4BWGg3CZmo0toGzSTuvdRpbWo0xSDZA2UDocQLawGWdpNXQWv2ZbcCyTj7r5PQ4AW1et/mjXLWlvJpu3h6lRsIJOa4jp4NOPhuFxsbTfBU8q+54Anrl61ipob5ngnUbOGu4PNJoiFJDlBnquXZoNWTWSg0Bkpv7m+aB5rxVkFudqwqiS8J5LX8ZA+dtIL/VNtDU1uhM5Kuu41XdzdX08liroe+LRH6ddh5pM0bv3SSaoRQe+jA8LRM8zhLE3Rnm7qVMeJltIeTNixJlkyNrniKYN7j12h6O7sRIdlu4US3uZsetEdCP7PNaZG0q1E1GO7MoMtgo0HUjOLQp01/PQYtgv23lmJE+ixd74LXLFHQizQIlaV3maJoGRUEozfclKDJPmgT+/O0C77/do8km2J/tYpYm4sivG/qnL6X54CRJMJ/QxU/oTMDeyu8I/o6ZTSdyrdVND7d3EM6Ocfd3/xSNBc5f+j807A7aCtgK2ArYCtgKjCtggbM9H2wFbAVsBWwFbAW+/BU4/t//3W+eUDexvzPBNPERuL2Ah48/OcOPfvwQDx8S+CpYu7cX4uh6iNnExzyJwIAdvZ9lWyMvCZN6TFIf02kkqc6qqCWx1w8eqtrBclVLkzNCioO9BAcHIebzUFLTs2kqoHmaTmU5+OViiYePH+Phoyeo2wGDm+LThwWeXrZw/EiA+MWiQlbW8Olpjj2dph2kkRa3jem7NI4FLMsyfCUvFmjs+540DCRYZMKQAHx+4yWk1+4gcc8RO8blrJsCaj64STaPGudpf+9V4GxSl2ubswFdGkCJG3ZLq8FUIDdx43M2zmaTWjYqjc3XEXwmVNIAev16enCNC9qknI3L+YpW4xmHs2ZyWwlu7aw24J2BSqWuUODZeJWV9kJ/r/3Lys+sYbQkmkfKDP39+DXq+Y0+Q+k3NGQWpcYvAJyZdjZaDUm3jxPOvK9hM6Gz9jyvdRom8cy8PRUco7SySTQ/q9fYuJzVcdc+EiU0GCWdRynbraTzON08BswjSLqVCzGPb/u3N87mDZ59Pmg2FFV7kk2imFRVmvXxca3OkOfM/U6azhn4PPY1K8DcbhzOkmRWcFmlmTkxpZLNzwXO4m4eOZx5PejUtkk7Pw+8b0FmXXfjcV77nPU1uE48jxPIIzCsgt/PSzAr/YYKg28aCm64/ghA69Ib4Fy2vqSb26rCHk44Daewt+MiSVI0dYuLy0s0Q4Gye4p4v8Ur3z7C4e0ETlzA9UtJN7N5q+cr4u26g7ib65pKoUYc+WEwg+/T3Qy0LR3PKtlM0Ny1bCzI75UbvqW3v1Pucp6hrC/H7NWqRFXxNQmyhY+P71X42VsZTj7qgWaGnckeJnGMNI3QdjXOzp7I7wKOt7vzOebTGcIwFK3Gxfm5rDDZ250r+M7Jm8GFkxzipd/9PtowsQnnL//fGnYPbQVsBWwFbAVsBdYVsMDZngy2ArYCtgK2ArYCX/4KHP+f/+Pvn5RVJU38mBQ+P1/g9GyFvOjFCeo6Pdq6RVt3iCNgZ+5hmriIfVeoC5tAlQ2BsIPJJMR8FoseoyobXF4W4nTuCJwbguxWksfXD2Mc7IbY30+xt5dKc0I2+eNS7DhJBMpdLFZ49OQMTy8WyMsOResiq0IsCxeXixanZ6VAbgWbXYQhHcCOfFVNAgk1uP0aNQ3KbyqJZuY2O6YBCT19AdFD1yNOU+ze/Q3MDveR4lOEbqbSvBITNEoJk3LeKCaUSsPoNbRJ1jQRNEoEcqF1EzHTdGwMnHXaWTucCZ0Jn427+VngPE45Pwc6a/hMx7O813ibTeJZp0VVilUDtOc1DTT+ZrN/WiOyBs7PUWqwxleB81qp8RzIrHQaOsGs080GLivgrLQcxvesEtRXgbN+jVZoqBTzCC67bBBpHtOPi7+ZDQEJndX9Z2Cz1mqoJoNjh/MvkHJew2bjb94knbdhtH589PlKwcF/n5Vqft6f6s+BzjoRrNLMBj5vNBqblLOiqCbVrDzJzyo1tlQahM+6OeBanyHpZzYKHSs11PetBs9bwHnUQHCdcB4DZ33fJJxVGp87Mt7/jVBjPbkzgv1r6GyczXzuyuTPWnuhJ4AEJo8dzhsur4wko+dN4nlLnzEKmhvg/DCb4mkeYto9QdhdquZ8erUFJ0J4ndZ1iapboAsW2Lnp4c7XD7B3TO9xhrpfgnNndCY7DieSajgO4TGv/1r0JL6XIgpmklxmirluCrRdJWCaKiEC6IGNBT01TtFh3zVs1Ero7Esqmknrp+cZsmzA0E2xOg/x7k8KvPPmEouzDpE/RRzOZNKA17msFGEzwrpG37YIwwDz+QzT6UyayT56+ABx4OOl27ckAd3UDfK8QBvtC3Duw9QC5y//3xp2D20FbAVsBWwFbAUscLbngK2ArYCtgK2ArcBXqALH/8dfvnGyWOU4Pc9wsWpxfllgsSLI8LC3E2JvHiJ0B/RNDc9pEYe9uJkD10EUhfC8AIusQt122N2b4OjavkCoxw/P8PS8RJ5zWbVyK8e6meDhfoD9nQh7u6mkodn8qmv4Mx0EkorrcbHIpBHhqmiwKlosC6BoQ1ysHDw5LbFY1oKc4iRAENAjPAggJ7gMfLpEfURBAF+SqQoOqwSuag4nKT9NWgmcCVzCIMDs2hGSm19HkrSYOJ/IPpsGgvwQ5THW0NnAWEnCaoRoALd8HWUuRw3K+KiyGxjgrDzOZpm+DmLrZDLh+KZx4OclnFsDl9eKDaPXIHRWjQK3FBva67tRaii3huA8Rzcg043GtlLO2t0sDmeB+CrhzKTzuKHfOuFMf/YIND8v2byBzp/hb9aNAvneDXDWyWoDmQV0M9G8nWRWqebxbaPSMMBZfM0m7TwGz7qRoIBoPetgnMxXvc0cN559bJxyNmD5Mx4bOaG3YbOCzkZx8lylxhosb0avTbNADZrH8FnHdM1rNq/dqDQUgDZai7FWg0oGdVMJZ30bmFzeNAe8Cp65kkAlnEeajc8CzqJ94XmrJkzMpIiZIJG9XKtgRs5m09Rxfe1tFCdKaaN86puEswbX4+tx5GhWcNk0FdT663WTQJN0VtuixpPnJ5wvygQPlhO4+ROk3SN5XduyhoNSXnBOi97joUbZXiDaa3DjlRRHdyeYHroY3BLtkCOQSTVOkHDM0h5tdFoywsmTCIGfwkGgHMpdhb6vxe8sYFrS5UxWqwkGTrxxss13OUkXoW9d5FmD8/McqwxoywkuT2O882aBt968RJX1SKNUfk7VMG3tYjZJEAchBjmWCjhPZzMk6QRFWeGT+ydIAg+vvvQi5tNUQHue5WjjA7zye/8KgwXOX6E/Oeyu2grYCtgK2ArYCliHsz0HbAVsBWwFbAVsBb4KFTj+i988OMnLCk/OSzxddsgr1aguDFzszAIcH05wKNC5hjsQ8raSeg49R1JsUTzB47NLnF+uMJlMcXT9EE1d4eTTR1gsapSlSEQxmwW4dkj/c4xZ6mI+DTCbRohCB21ToSrZ+KrH4DhY5aWG2A7qwUNeAufLFhcr4MlTQvFGtBNR5IkblMvLXbeT7aLTlBA0iUKBG3EUKeWD6wh8Nv5ej9CZKeCmEegS+gECUnEHiK/fQnL0MhLvHInzaA2cjQrWAGgDYZXj+UqyeQ2cN1ZnBbr0PwFT6ibAdwScqdowCedNw0C1BF6AMxPL1GRosNxqjYZ8HWk1eF/pNNR7jLt5DZ0lxar9uALwTDs21TRwvb9j6DyCzYSrZGWqUZ+Bv5s0MvW0ApfXTQO1w1mrMpRew6g1Ns8xqb5OOBuH89WEs4HL+vONr9k4m406QzWF3IbNBkCrVLNuGKjvC1gW8GyaBhLiqXg7gbM09xMIrdQXn6fWGOs2dAZeNxHU4HPcEHDtcB6pNtbPj2nz5yxCXAecR0nnLchs4ruK1irIrLQZJt2sEs/jpoFjpUa3djoLbJb0MaGpAs2Ejc8Hzibh/DnAee1y1pB5UOeyckVfAc7GhS67sVGNKCA/mujR16AcJ4XsdbJ583XjWjagWE/+mOtxrc7QCfERfN6oNUxzwG1fs/nsrA5x/3IXTb7EvLkPr6fWwpH0LyeJ1ASPuo561KiGc+zd8nD3G7vYOXIRTAY4Pp3yHfyAryOcpk6DYwcnlTp9jjOhrBoGMoFNYA/wmPHnUa1RY4DyNwtoZhKdig0mowmc3QhNNWC5qLDK2NzVQ3aZ4OxBhLd+WOGnP1lIs79pGgGOj7ppEQYepmmMgCsIHHWtB2EgK1X8IMAqK3Dy6WOkUYBXbh9jklDB0aIoS3TJId743p/DiSY24fxV+GvD7qOtgK2ArYCtgK2AroBVathTwVbAVsBWwFbAVuDLX4HjO9PgJIg8NMOAy1WDpiGkcBC4QBo5uHk4we0bM+zNPEQ+l2V30rAqilxM0gQOfJw8OMXH98+xWgFd70na2Pdb+J5KNc9mCebzGDuzBLNJLM38uraAHxAaO8iypSzFJvzLyhLLvEJW9Wh6H368g2aI8PBJgQ8/XuHsnEnoAWFIZ7BKlPI+4bPvAx5BjDPIMu9pmiCOI3ieL3CG1Mn3CFboKyUcUuCFy8oJTIiluOSc0C05fg3J0UtIvceInbN1stmEUBVsvqLV0CByjQxHKWfBYGt/rElCjoCz6e0msFklJw0s3qg1NHBeNw/cbhhIeCUNBDWQVvD52caBAp9HTQOFra11C6o5m9k3wXQm2T3yN7OeknB+rlLDuJy1DsNAZSadjcN55HPeSjzztWvgrP3Naxe0aUaokszPOpz5mG4WqHUa5nsFlnkeePo1SqMh8Fm0GUapQZezeUzBZjWZMILN66TztlbD1Or5oFlPPIzA8sbvbAA0vxo4ekWlsYk3f3Zv79ExXA9dI+C8gcwb34PyOmt/s2kUqATFejLCaDVMozmTdL6acNYaDQJok2SWJoGE0J8NnAlL5TzVcFmln5XD+fOBs14loEGyQc1qYsCsLNg0dFw/ZtLNOun8POC8BsljpcZWo0AdrR4/JgnnUbpZX89F4wtsrsoW+/2nSJ0KgR+iH4AsZ5O+UibkCGnh9qjaJSrnAjdfS/Hqd/YR77TonRKO20u6WVZzMEpNrz4vPrl2eR360jAQ8PS4oTdOVip0aNocdZvBdXs1aSKKH843dKiqAnlWikqjroCyINRm2jnC2SMP93/u4K0flPjwXok4CLC7kyIMIwShD5dTEG0LpwcC3xc3Pv+Z8YUaFaaZd2YzvHB8Q1ZCrFYrXF5ewtu5gd/8438HP55Z4Pzl/1vD7qGtgK2ArYCtgK3AugIWONuTwVbAVsBWwFbAVuDLX4Hj/cA7CSJfHMx5ybSvSrfSyZkEDq7tRLixH2GWOoiDQXQaUTAgjhxpGBWEEcqiw+npCqdnuTib/dBDHPkCpj2vw3QS4fBgjtmUgLpHU5Vom1IUGAwVdz0hLwESt6FGUfdoEaBzIpRdiNPzFicPc5yfl+h7QheCDZXyI3wOAlcaEYaRK82pCDBDny7nAFEYIo5jAToCtpqGfgpJ9RE4M5UnsJmNrLRKgrCtZurv2muYXL+N1H2IyHmqNBPG5azVGmvNhobN0hpOg9kN+hrf0yfVKOGsAqYbWLUNnJVOwzT+21ZqbJoEbqWbTcp5/VU3YNNpZ1FrjB3OazXByPOrvdRKQ2z2SS37N15rAc6eUpVsJ5w3DQNVwvkKeKZ/WYDzKMks7uaNp1kczTrdbPzOa5ez1mus9RlbSg0NnMfg2aScDXC+qthYO5w3TQQVgOZ+b7zOchR1vP256gyjc1hD5VG6fe1zHj22hsijlO4o9azOFHMgxlD66n0zUK0PpDnJ1Nc1iNZwWVHKdSx3DJ1V4n1DUpXHmefLVdDMiQw+ppoDmoSzUjaYxoDqq9wELOuE88jlbACzgc5qgmTUNNA4nE0SfxzSNmoanWs2sHmdcn6OXmPb5zxWYIwSzgY0j7zNmzQzZ4I2KxLGuo1N40BV2lLD5rLqsdN8BCd7Aq5e4JhJdRC3txOw3qFh6rfJ0DoF0r0Bt78+w81XY7hRgcFpRFORRAE8l8emUacFo85cIdFz1OFEXygTKgJ8Cf2ZYgZXffTo2hJ1vRSoLU56PZHEWtd0+BcVqqoV4NzUfD5AU4V4/KmD935U4d0fVzh/PCAOY0zSEGEUYDJJEPqeKDmGbhDgzJ9PZUZZlpJk5mlW1zXiiM1hd8SZ37QNlqslvPkN/O6f/nuE6dwC5y//3xp2D20FbAVsBWwFbAUscLbngK2ArYCtgK2ArcBXqALHM989cQkN4KJtVarRGQb4DhB6wCz2MJ+4SKMBkTcg9h1MEiCNgTT1kaQJwjBGVXa4XGTSfJBQLggIcclUWgEUh/tzWXrNNN1qsQSGToAiAYgkSB0PTTugqDq08AQ2Z5WLs4sWDx4XeHpeoWt7xBEhcqDUGW4nKWeCRy7tptuUTQPl5nkCnQM/EOAcRqqJFnUfbdOIb5TAmZAkDkMBzwQx/CzSImmk2A4Ir7+GyeEtJA6h8+kGOI/Bs+4aKBoGgZLqpkLVG0WCPGcaB5rEs3Y761Cp8tKam3Y3i395rdHY1mpIorkbYLQa44Rza1KjW1oNA/N0gzjCRIMndRpWzoER69xKOBulhug0dMJ5pNMwHuct0LwGziOlxjMJZ900UDcPNA0C1+B5BK0FYOuE8ybprNLNWwlnfj+Cy9suZwXH2DCQX1WqmY9tmgg6cl8daPVVeZwFNmu3s1FlbAC0Kpw57htgvPF5jx8zFrvttLNJN29a4H227c7A6rFGY02Z10PZxtGsXjf+fuxx3sDnsVbjqsd55HCWpoEjpca6aaCByxo4E0KvHc6jpoLrhLNKOitns250qR3O1MsI+5VUvknjX20aOEo162twS69hrsutxoHjlQb6hL+it9luHDjohoGa1XO7Rj7nMXDO60CSzXXd49pwAr84xWpVoKyUqz6KI6TTCYKIiokOWZnhMj8Hwho3X97Bna/PMLveSrNAcuVOEJYCAAAgAElEQVQ0TpHEIUAtxlCrpn+uh2Fw0fdMLPPcDQTo8hpkqrxpa3Qdx2NuZ42mySXtLEOQLGRRE1FN06CpCZtb1PWAtnVQ10C29HDyMfC3/zHD++9U6CpC7wRJHEjjwukkRpJEMlHHz/NcNjN0pXlgnucyycB9Nc0RQ46zPq81B1VdI9g5xu/8yX+HMLHA+Sv0N4fdVVsBWwFbAVsBW4Gt1s+2HLYCtgK2ArYCtgK2Al/OChxPXPeEy/gHcUUQQNCFrICz6dQVBQ6miQsfA2LPweGuh/l0QJoASRJIsz0CFAKQLC9R5CU6LrPGgEkaY2c+RRL78F2lrGCDQAJpP/Bk4X7TD9JYsG6AvOrheAmyCvjg46f49GGOoqLnVzlCmWAOPLK/XmAzP0c+i75gT6k1CJ/TJMIkidd/0BDEBAETgqQtgwLOGMTrzMZXVG2YwKmsOHccFFWL81UJf/cW5kcvIfbOETuP4Tr0qXKp+ib5ayCzSsHqJPBVpYZqO7cBkqPmZaPAqaSdldd50zCQ99eqDPE3j/UavQLOI39zK4Ba6TWUw3ms1tDQea3V0Id64xfQW6kDtuOEs26QuKXU0M0C100DBQhvUs4beGweGyecdZJZEs5j6LwNp7ebERIuj6HzJtW8Bs461bxxOFM5MHY5+wo2i27FgGcFzARA87lxuln0BaPE8zqxPNI2PJNwXpuD9eixSZY+0/jvM9PO44HnF12A+PykszF0m257V6Hz82EzX7VpGLiVdBbYrFPO2uEsCWdRaZiUs0k4G3+zeW6UeBbX+LZaQzW43JyzxjVOFcWmWaCGxKNrSoF73ShUsP9GezKe/Fk3D9xq9GeaeW471ZXqWiWbNwB6+/v1awZgUUa4f76LoW1w2H+KqF3JNVhVDbI8Q1FlGJwBk0mK2Yyp3xBFU+IiP4U/a/Hqd47xwqtTuMkKHTIEoSfAOfAcdE0BoJaEMcfbfmCiOZAmfkw5cxwioGaDwLarUdelHCOOddwB11UJ9rZt1s5tTjTyeNVVI4C87zzkeYenpy0+eK/DX/2HEh++22ASBtiZpZhNY8SJL2Mt4XPgeVvAuWs7STVzWzjuSrPIlpMSgyS5ORPnBQEmB7fxnT/4czhBahPOX86/L+xe2QrYCtgK2ArYCjy3Ar/oX7S2fLYCtgK2ArYCtgK2Al/cChzPHOeEeVZx8cpv/x5J6COJXYFAVcVkIhvuQZQa08jBLHExTQmTXUk5ExSKz9PzJeHc8/WeL0vxmZwjjYgjV24BHb1M5+kV7ARL1EaXNVC3LnonRFb2eHyW4+FpgWXG5foqTUu0QmhNuEzYLK5oAmiqGXTzukgSzh7iUCWX2VSQyWUmV5l0Zjpa65wR+PQ+e5LoFr5OENMxGdhI6rBqB2R5jaeXGaZHd3Dzte8iTTokuA/fWW3UGTrJvGkiuEk5a/uvyrwKgDaW3lEiUwNmBfg3DmdRGcjyffV1GzKPAfPY5awTzxo+0+usmgQaL65pHqibsYkuYeNwNvlXQXlrT/UVsM7aj8DzummggGfV/EySybyvlRpGl2E0GXzN2OfsBbp5IJPPuhHg+rUjB7T6XNOYULucmUSWNLN2OJtk8/qrdjczwbxOPRMuj4HzBjyrtLOCznLM3JFWQ0u8rzYN3FZsGBBqmkSqlLv5t2k0qF+3fmqs1viHgObxez4LOvM1puueaRy4aRbJa2DcTFC+l8c2LufBKDSkcaBOO4tKQ8PmEXxWOg19M0qNkVpj02RQQc/npZtNsnmccFZ78KyKZH0c1iZnlUg3V55616gx41XgbKDyVtJZazRErC5DpILeBkLr75kMPl2leLScIkGO684TBG0pMJbqjKZhgrhCOxC6Kk9631EpNMDjeBuWiHZ7vPSN6zh4MQLCFRyXOg0foRfIqpC2oYe5Ezc9fTai03Ai+F4izQLVsWoBmGOhU86gf5/XmC/HqapytB2hMwFzj7bpUJQVmprjvY886/HwpMJ7Pynxn/7fGo8+drEzDTFJfNElpWkoTV+ZcuZEDt+vdEwca9VKA974+UVZoMhz+X0QJbEk1eu2RXpwG7/9L/4CbmibBn5x/4SwW24rYCtgK2ArYCvw96+ABc5//5rZd9gK2ArYCtgK2Ap80Spw/I2jyYkkYdsWQ99KunmS+pikgQBDej3LkkTFlUaCgUPvcS8p4yRxkU7oTnYgHmh4WC64dJsQOBKgQjcoNRZRCMQRk8dUXPgCsxtReABNBxQVUDQu2j6U5oVnlznyckCn2RihsABnnWTmz+f2UVnKxwiRCSJjpgGTEFHoSyKaiWYBlC6Tz3ycy85VWjpOIsRRJLSV76dyo2oqlBV9p41sFzUfq5zbUyDeuYY7X/8t7OzvI3YeIcKpSjuPPMfiODbN9cYJZ9FtjJOX283N1rDZJDgFAhvgrOCW8Tcbvcba5zyCy+uU8xXgrBoFbqecCRa3IZ7GzeOmgWOHs/a+yuSENA2Ufmcbf7NJOl9NOGuv9tjLLMfkSnNAlXAeeZ3N99RnjO/L9yPwLIBrrNTYNAZUCWfCZJNw9rV2gxMRCkDL86LW8LVaw8BmNgxUig1JzcpNw8qt++YxA5YN0FwjZkXv17Bz/Pjovr5rXvnZg8nn/Zk+Umus2fLmsfGEwqZZ4MbdPXY4G/i8gc466WySzQKYtb9ZtBrm1qHTDQOV03kMnK8mnTeged0wUJoIjhLOa5WG2k5JOV8Bzlf9zaJB0dM7m6tus75gS3tioLMByeYa1HBZaTOopTDgWfwea/jM63SZh7h/PkdZu7jmn2IP5/BEuaHc9NIEUburBd473MdOAG/JscapEO4MuH43xe3XDzC75qP3c3h+Jys2ONHWd4THlYx3bNrHMZlNAl0nhOclotTgMe34ur7i2hGBz/ye20/lBRVDfd+grDJZbWKakzKRXBI4N5wk9LC47HH/wxLv/DjDj/+mxeUTD7M0QhKrVDOBM1VJHGu5EsAAZ94n1I6jWK4VqjOqqhLFBuFzkqaS7q7qBpPD2/itP/pLuKFNOH/R/nCw22srYCtgK2ArYCvwj6mABc7/mOrZ99oK2ArYCtgK2Ap8MSpw/D//yUsn/I//xeUSeZbBdzskMRsCBpjPJpJ2JDRwEUhDqdWiRJ43qNpOkqiTqYdk4iFOYkkoP3iQ4+l5LUm3ICAEpmt50KlUCHDmZ9dlI4k/ukiblrAZWBQOzhc98rLH4EIlp0mWBwisEa+0D4SBg0AnZ/nZhNEEoHwtG2tR4RFFAdq6RltXAp2p0yDk5vJvNrDi6yeTCebzmaSfqfcgn2ICUYBz00C0FKL6cLDISjx+eommG/DC3ddw/PJ3wDR1jAcInac0YK8VGyr9q5zQkvgz4Nk4ntfpyxF0NilnDQnXHmedbib0Wnuc1/B55G8WwKybCBrYrB9TSo2rKWedcNbN2BTEu9I0UPerGwN1lfgdJ5wV6Fc+Zw33xzqNkb95nXyWZpIGOG+SzQZIb4Fnk5Yep56v+JslTanTzQKY1y7nkUbD432ddBaNxvOBs9JpGPBMwEznrHY3r7UaRqMxBtAj2KyT7Fe1GSbvvIalW39tjzHzL/PP8O2k80aroY+3kYYLU9WJ51HjQAObOVmxlXLW7mamnU2jQOVy3txUurnZNAscNRAUCC3NBZmoHUNnJvGVx9mcs7JdOoVvJki2aztyZusJAYHMepJn43JWeg3eDHpWao1R80ABxPo6eA5wFvgsSwJU0nlVBHhwPsVlHmLiZtgbThC0S2mix9dSl8EJC6VHV9dc0zWo20aSwAH9902NDz79ENFeh9/4g9u49do+ormDwaul6Sqbr7rSqbBRk2x6EoT+ZjlXnVDGZ88jeGYjwgp1Q8BbAg4nBFpJH7tQTnNOBjRNIceG/zhxxSZ/TVOjbRwUmYunTwbce6/AOz9e4f69BsXCRegHWpE0QZKEou1gc1nxm/ectKO7P1TqIs9Vbmg2aWXeWms2uO2q2aiPyeEdfOt7/waDH1ulxhfj7wW7lbYCtgK2ArYCtgK/lAr8Mv/S/aVskP0QWwFbAVsBWwFbAVuBX3oFjv/XP7154nlcZk2HZwnP65EmbAgVYT6fIgwD1HWLbFXi6dlK3J4DAixXBbIiRxB5iCdsfAUsFjWyvIPjhgJaqKfI80qUGrMZYUUgTQIJQAgGCXuY8KvqAcuixzJvUTYEJmKWEHgiaWTqMthoi00BxddMgEw1h04eDr1gJONwnk5S0WUQNtMXTQbF5oC+6691Hnw9G1gRTLOZVRgR1ngqhdg1otUoqwYlE4hNj1VW4/RihbxspVHXbL6Lu69/DYcvvCagO3TOEOMUPtiYS0PmdfPAEXxeqzU2sFk1Ehz96WWaBopOQzdL02oNSTWP0s5jb7NKPPcKlIu/2dxGHmdJTW/g8xrmaeBoMKRgOc1Qzf0xbBaIPk44jxoHKuXFsx7ntddZTxaYhPNWqnmdhjZpZ51k/ruAs4bMY/gsqWYDlyUFrZPOI+C8TkAbyKyhtNJpKDc0d3STcn5ewtmATFW0DVh+niJDUfyRYGNzUT8HQP/CV7xu+Pj5r9/GzZLavaLXMB5nNfmg9Bpb0FmczerGMWMgZNaNAg1wXqeaNXDewOWNz1lUGl2HVgC1As5bTQOZCF43EFR7tU78y3eb2m41XjRNHQUqq4aPetpn7U5/1uVsfPUKPvOaM6lm4bwaMsu10nFSysXFKsTjiwSrMsDEzXHgPkbUX8p+SFpeksdaLdQroFuWhfLF+2yQShXJIEsE6r7FZXmO3RdCvPE7N3H44gRO1KFHDd/vEfpMU1NVxO85/vnaJ85JE4JfHw583chyAByOUUw5l2i7UsYzJq2hYToTzua4CQBvOkk3S6PB2sFq4eDssY+f/rjGm//lAmcPa3gDGwZyRQhXidCbrxrDUlsU8HpyHCRxgiRJZRzl58rkXVnK8aWiiM0EpT4eNUwBor1b+MY/+zPATyxw/oUvdPtCWwFbAVsBWwFbgS9+BSxw/uIfQ7sHtgK2ArYCtgK2An9XBY7/t+8fnRC48hc/G0w56BAyuRuxKRTBsWq0RoNykbfIiw5N4+LicoXlKkfnOGgHiHaiKJnyVSk3QllCFaaYmR6eTJj0Y0qXqeZB/L1dD/m8quqRVT2KioCLkEitFifro/uXjf14n02zVIM/OqNVo0B5KdOtkvpjE0FueyAwRBplDT1bIsJ3PUR+oAAilD+VII1f/cAXsM5UHlPQhGHc9qohAG9RN1qrcbHEKq/R967sH6HKdJri9isv48ad1xGmB/DQIMAlAmeFwCngOxU8h+k/tcRfYLRJOF9pKqiomvY4a6WGwC/TQJAuWGkkaKCzSoGaZDN9zaZR4AY4b9LN45SzcToLxPsch7OgvbXL2SSbVZpZmiOKS1unm5+BzsbhrJUYfJ1RZkhyWT9PPYZxN6+1Gpv3KKez8UIblYbRaBiVhv7qM8nM80EpMtbAWYA0j795jFoV5R2nikD0GjzPR8BZpZ11ypl0XWs0+JhqILhpGKgosobNhtSvsej2n9XbSWd9if69YPMVbYa5yj/jYY1r16fX+HvVgG+jUjEpXPWoScEbfzO/mkaBI+Cs087G4awA83NUGp1+bO1wNg0ElV5CpZpVunnTNFBpYNaJ/63A9jZ0NiCZgwevN2VLV40eVarZqE42zQQ3fTI3SeexOoNJZQLmLPOxzHwBzYssgIMWM/8ck+YUcV/IdaD2mast+LzaNrW6YUDbqGapqkkpm/2x0g6qtkHe5RiiBjdf3cXL3znC7FqAwaMOo4EfDAhcurIr9F2jx2MfXAIi563LcZUpZ04asm5MTnOMJcCvJenMBoEOJ7QGB2zoJ8BZPM9K88EVLlXJcY3N/hwszl08Pgnw9psNfvzDS6wuasRBiCRKEAXa2e9znA3Byb00jhH69DqnovrgmdO2Ldqmkc8XbZJOO3OVgWqgWMOb3sA3vvfnQGCB89/1i9o+bytgK2ArYCtgK/BlqoAFzl+mo2n3xVbAVsBWwFbAVuD5FRDgTAhLhzMTaUy+cak0YROhARtKTdMJjm7cQJrOBDpfXGR4epELYCaMfXKRY1nUkiom7CW0ZTqYwUAuvU4n9It6WC5LAcDznQDd0CMrCKl7lPSGdgSrSlFAgOk4as26NPbjum0QPHUCSYxqQ8AzFRlxLBDHeJz5PJsFEpizSSGVGj4UuFauX/VzlEeaS775mYQ2jlIASKM9pvK4XeqWlw3Ozpe4WOaoaoIdglYFvwlDwyDA7v4ebrzwInYPjhEk+4Cf6lRlJ8oN+rEF4K6PxXPR4zaBlBSq/rfp9aYeM89paGhCrkqNMGoEaN43fo/c38DGX+gC2UrmrrXEOrGrlRBbqejNY1phrFLThNXjBLX+ZvsxXRsNu6Vu2o+9fV87s3VseAOB1evXrl7Z9k3iVb38KiTePKaOk9nhK0nl9QG8+uey/n708BfhD2ptU9k+ydYnxDgVrWjvOBWtvhs/TjisJMibc1TNmmy+N69RqWV1Wo6fv3JuXu1/qM/drXNWCj2u9tUM+ec9t/mk9TXEyZ3OFZ1O21Hh0yKJC6Rxhsh9imb5BEPWIXVTxF4sQLlqKwwyO+OLpoLjJye7uEIj9F1EHHc4ySXBZvENYVEucVmdY3IQ4e63buDFr1GnAXRuDcfl+DfAcxqATuahk4keept589wInhNpR7krzRnbtiTehRcI9t0AZw3cCYA55hE6c5wnCCZsprOeE1Z16eDyzMOnH3p460c1fvZOjrpokcYR4jBBQA1IQEdzgCQOMZ+mmE4m4saPokj5nGU7CLS56kQ505l0plZjNpujKEo8evQESA7xze/9G8A6nH+h4de+yFbAVsBWwFbAVuDLUoEvwt/HX5Za2/2wFbAVsBWwFbAV+FVV4Ph/+sODEzaMImwmEKVigiC1pWeU0Ljrxck5SadIkgnqpsfp0xXOz0tUzSBaBUIWP2CqOJDmUYtlKVBWPNC79EC7ApuZNIzYMLBvsFiVWOWtpKMl16wTqdLAT9LNuoOXPMdkM3FSL7CYqWdSG2o2mGQmLCZwZmMt0XAYnYMsaXcVDAl8afol32uHs6SDW+WR1exRICUTspLCq1u51W0vAH2VV7hclShr5WsWcsSEtPxMpf7g9qtk9SBNCmfzHcx39wTKJEmEMFRp6jSJMUkTWZJOEM6EIPdNwJx8hoKdvE+QJBB83XiMkI6v9dBWA85Pl7j/yWM8erpEQZgVuNiZx5hRYSLQic3BBmm0x8+Q5LlWb7ChGR3FJp0rtmLZDNUkTdKh3E2dZuaPJcTn9pJ98cbt58SA1NVzBNazhibZyHNCUqM00Upalc0gWwxOh+lOiOvHU6TzCOfLSzw5vUDXOUgnIXZ2I+zMQ0ynEWazVJzbAVPK1BUMSlNCx0GRZ1gtVtLg8vGTHE8eXiLwOxzuT3B4eIC9nX2k6RxekMJ1E/hhKvcJBgmheyZvZam/KzdCR9Gq1Dn6jgl1/hhCU7q+Y/jRBG4QA2wmOKiacv+43zJh4vIM4H4qf+4g6olOjqnnMNnP2RWe40xQQ641TvjwXQIUBzbxpOKAWgROsjiI4gnCKJUkq1x0JrOrfdEq3cprhq/WMwz8LEd9J5ySKoyuluag6FV6mf+Y8h4cvSKB2+EFiNIJ/CCF4+nmdGquR5Ng7Z2QKaUePajR6QGXIHOBqnqIrjuD5zcY2g55ViErSvR8TeCi7jpcXmao6wFxnIqGwfU4CeWi6VgfbjdTyurcI+SMmZztOuRFjrzK0XCCrOX1WaOoFDAl5OV5ef3gADev38B8uoconMDzE/h+AtdjIzvqKExqX46I6CbkP3yGBnW9RJZfYpkv8ejJKX7y9lt4cvE+9g5aHB7McHRwHfNwjnbZYfUoR7cC0iCRJnlcKcFC13WPqmayt1+PC07fwO0b8dAzWd/3Doq6xKpdwZ0MuPnKIV547RDTax68tIPrd/AIm1mzgWMz/c0a5FNwjwjuQNisgLMAfibHqdLoSklHw9HHh+eggG6eoy2atpKGgVShSPK4JiDuVYPYnMA5xL23G7z9owKPP2UOOxTX/SROJSWu0swcyzjm6fO1aeT8jsJQfP6cBBS1Rs/PraVpIP9NpjOUZY2zswu40yMBzo4Fzr+q3//259oK2ArYCtgK2Ar8SipggfOvpOz2h9oK2ArYCtgK2Ar8k1bg+N9+e3JCWEMgwcQa08EEqQQFdHsSOBOOtJ0HP4jgeA6WWYXFsqaYQlQZaayWWUsquKF2o0XbuYjSGGEcoawGgdBkjgTHXOJdsGkgP1vgnIJv1CAw2SyJZGGgSn1B7iQeZ95MQpm6DQHMCnoY2EzwKRCa8FASdoShKuUs+gzfl4QeASETd0z1cR9JnEzjO4XVCHoHAewEzvRY52WFLK9EtSFL/zXY42fLon0NYFVSl/DLwzSNMJuo23yWIE1jpEmE2XSCnekUacxl6oGC4qFRgRCmqs9jUrAqSxRFIZ5VAjbWjZDfRYi+8fHowQI//OF7uPfxIzSuj8k8wbVrU8zngfhcCTONI5cu1ZbHtutRNWr/+VkEjoTPrBqhqSyJbzulKhEIrUA0mzQSNMWiICFAdVTqUU8EiLFEJgaU74RKFcIsfjaX9Ms0wtCjbirA7fDq147wzd84Rjjp8eGnH+PR41NMZ1Mc3zzEzZuHONibYsa6EdYHVF/QyyKzFML7h65BvsqwJHAuO7x/7wnefedj+F6Nl+5cx2uvvoKjoxcxnV5DGM0RBDO4/gReQBAZyXbVZYamyuQcZjK+7yFAU2Av91ugrj5Pegd+OEEQ83Mi8eJ2LdGiK6DW9XkO009cYaC6gJMFXCkwAspKD6FUHVxd0LaVQECe35y0YQq2Khaoyqfo2wJBECGdHSCI5zrdqi8Ko2YR5zn9JLw+6fRVKwLkOpZGfoSBPVyngyPQmSC4km1SSFK9F36MlhDdoSs9kuudINjp6YtQkJnjgjiBO34mfcV0DbdyjTo+z6cnWOXvoKrvwQ9KoPdQ5kBWlciaFRq3QdMPOD1bYbGsECczHB4cIQgnKGqgHQK0gyeTVNTg+I6D0PORBJE0rcvyFc4uniCvC9FRFFWFVZZjlXNyANid7eO1O2/g1dtfw97sCFG4A4/H2485GqgUtPxXTi/NJXl28/gRxjtDgao8x/nFI3zy8AF+eu8j/Ocf/gTni1PsHgSYTALs78xwtH8dM3+O809WOP34Ak7jykQIz08/oAs+pCtGNfeTNP8ADy18SjQ4bohqqJNEdOUWiPZ8vPytW7hxdxdOUsKLWwQhV3rIlA2GoYDnUqfBmR9uK6/IGM4wgetwFQWdyZ2cd7zee2kaWIBObTOJZY4ZH+u6Ws43Kjo49nMc6DtXrp/lYsDpAw8/+S8V7r3ToM4DBH6ImL8bqJsBJO28uzvDZEKozOuRkynctEGAc5rQoe/L6Cie7oY+fG4TVR4OLhcZLi+XiPdv4zf/xb+FE06sw/mf9Ne+/WG2ArYCtgK2ArYCv9oKWOD8q62//em2ArYCtgK2ArYC/xQVOP7D2/4JU6eEJUkaSkqOUEnCttqdWlXAMuvROS68gCnEDkXViUd5byfBLPXhDA1aQkRJ6Droeg/1EKJomOSjYoNNCZmYJhhR4ESlo7mbWn3Az9eaDJVSllXnAjUlTSsaXT6uUs4CleU5MT/LYwSGvCkVhydfCZMIWkwamu/hPhMi80YAuElO08XKRCq3i/tK8E5A2q6BL5OV/L5jEtl4e+lulUaHapsI+Ahmd2YTzCchJkmI+SyVZCDdp2mSiPuUX9mMSy1TDyUFTe+wJAfRo6lqFHmOLMuQ5TmYRhcYKollQrgZzp9W+MEP3sV7P/8EnetitjvBweEE05lq7kVQx4R0lhWo6FUlbKf2RGATwb8CpjxuvdzoWOXxJFAkzFfgTEF/pTShl1t82jJRoPzZTAoTSqpjx7Sw8uc6LoGYqqcjzSIJ3Er4IfB7/+wN/MZvvYC8OcUnDz5C3ZS4fnSImy+8gMP9Q6SpAvLi1abyhZ5calBIhRU3RNf0aHksqxbv3/sU7/30A0mr3rlzjFdffR2H125hMj1EHO0gDKfoOgLNAH4Uy/nU1BnqcgmmUHmuSQrWi+AxySygkilg/pwKxWoFZ3ARJVMEUSrpWE5MMAksyWffl3RyXS/Eu+tKXJrebaWpEXDPJp10gPf0StPny2NSK+Ds8RrsUOYXKLJHGNoVojBCmOzCD6cCg0XbYPQRAvJduMEEfrLLBmxaBkLIz+utEvjN65MKBeM175sSA1OuPMd7H240QzzbhxdNlS+5aeS6EYrLWnNSRmttCC/7thaPsUfA2TEV7Umyvu3PsMreQlm9B8fN4ICTHhMMrovz7BSL4gJ1P+ByydTzgDSZ4/DwJvwgQVZ06KCSzryiqcshEPYdT4DzbDJB1RR4fPYIWblCTWDaNMjLQqCz5wY4vn4Hr97+Fm4evook3IfvTkQ9QYWFeKHBa5uTRQTOalKKqxzYlA99jqY+x+XiMd7/+CO8+c7P8NZP76FoC8z36EtuEccebt04xotHd7B6WOHjdx8hP68x1D1z9wJnozhFlKbisjfwP/JdJKGHgZA8y1GxSZ/TYUhaTI4ivPKd2zg4TtE6C/hRhyj2BDj3fYWuz+C4NTyfx4DpeF5vKUJvH54zl8mLjtsvKWgFncs6R9PwnOKkBidFajRNAXACQgNnrpyoak5iETj74Dh/ftbi/vsd3vzrGp9+4CJyY1mVwXOya9X1QW/z3t4cs9lEuf5lxQb1HhwjVBqdJ5H4m3WKnmMmxy9ODJyeXWCxzDC99gq++y//PdxoaoHzP8Vve/szbAVsBWwFbAVsBX5NKmCB86/JgbCbYStgK2ArYCtgK/BfsQLHv3/LPyEwVIBAaSyYCCaoVdYIwjkPXe9iVTW4zGqUhCsBMDPklF4AACAASURBVEl9JBFTiB3i0MN0EkmCmGBxkXU4eZTjclWj5WeLxpWfTfUCX8PkdCsQTmkI1BJ6afgm4FbpMQLTME7StWrpuyg2fNU0TsQNAxO1yqMc6maBhB/UVcQxm1gxcVoLcA5CaiYcBcVbeqqVWkBUFxFTiQq4inaibmT5N3Ua/J6pX8Je3lfpZtmajXaCmEwClATRg3hOd+cTzNIQUUi1hwLg3K5JSpWAAs5TfV/oKQYkhKxRKMlYppvrshJAzAQ5t5WOVII2pR4IkWUdPvjwIX7y9ic4eXSJKHbw4ou7uHFjLvUgsOR+LhbUBRQo61oahXHigOC8anksGBzmRAHT7OpcUBoM1UyN50IQsMasvQLQAqElYc4GfEw6K/BMUCmwWdLOnKRQDflM98GmLdF2GeY7If6bP/5NfPPbt7DKH6Nul5hMmJ7cwWQyk2ZobJAoyWgBXqrpHCc2mqaSfO80nWKSTISNZssV3nv3fbx/7yPEsYNbL9zEzRdewv4hgfM1RNFcnLdNw/PRg88maBPqNYCquMTF4xMUy6WkbnePbiGe7sMZAkll8nhW1QrZ5QVj55IADqMEnsfziz7eEF5IVzkT0jWaeom6JJymhzdQOgpOjDC6L59HdY1qLievbwsN9DxJitbVCmV2KuCZYJBp6smUapAZerrGqe8AoX8AsBFiMIUX72JwI1kS4Dk8pvSTM4lMSF+hqgq0NevGg60UHkEYw4vmcMMpHD+BEySSvObz1G+0ZY62yiXRrFLBDryA50SLpipQF/zMRj4nmcRw/RWy4m0sVz9BP5zLfjr+DL3rYlUusSwXKJpGgLPjptjfP8Zsui9qCCp66HMvCUBlEsgXWO/DwyRJsDvfERXL2fkZsmKFpqvQdI1AU16jSTzH7Rdew62jr2OW3oSHKdAH8JxArZ4QQ0ePbmDKXykvZKyRU7ZCU52jKE6R5xd4+2fv4a/+5gf44P4DpajZj+GHnDBosTOb4tbRbczDAxRnLS4frtDnA/q6x2rJlQi1nhCiPifSqd8I0ySiwAVlTv99jg41kv0ARy/v4iZ1GvseeieD6zeiHuLEDicLqmaFfigEJPO85xxAFM6xM3sBk+RQTYzJJEeGHhU8j/55Ngys5dqR8V2uG153VLVQP8IbxzLWj5NpA8rcw+njDvfeyfDumw1OH/jwnVjGK4HUda3GSZ+TJQTbVKL42N+d42BvX6WaZcLJV01awxBhFMp4yvGqoue6bpDlNZarEm56A9/6538BN7IJ5/+Kv+PtR9sK2ArYCtgK2Ar82lXAAudfu0NiN8hWwFbAVsBWwFbgl16B4+/dTU+Ui1epAwTimqZuRFXNIM0B2dwvZ+qVjmUC6chFErNRVKA9pYQjvcAW+psJj5Y54XSnVuPrJm2ElUwuMilLiChuUVFn8OerdDD1GIQtDMNKWlbDZiZqVWJQJ5IlTcxtN25mAmd6eZXf2SSdCaMFjvpMl3I5ugLO6qaAtR/Qz2tAqi9AjylELjlnOo96CWmwpb9nwlhgswbOAme5L9IkTLmlmVaeT+hpdhEFrqScmWYWqE6YHvgCm5kYDMNQJbgJwHQDQ/HyitqkkZv4prteEtjS8JDJ2cFD1QCn5yu8894DfHj/CaIIeP21Y9y+dX2tgmBauSgqadhFyEzYXFYlykopOpSlgjCUN0/9nI5pSg2Vde15rOT8ELLMf8oDzHqLy1kfE+W4Vo4R1pzcWlzHTE/XOZKJgzfeOMZvf/cV3Lg5RTdkcJxazic2HyNsZCpYlBzc3kZ5lpVrl+cMZIJhOpkiDmN5LeH8z977AO++ew9xCLx09zbu3P0a9vZfhOtN4Tj0zk7hUj3hhuJh9uNY0sttlaFcXqKpKvE0J5Md+Ez7Mu0sCgwm9HMU2QJ1WUpqPE1mksyVejGVS0UGlQqyOqBGxxSxnsSpazZz62VSQ/QT+rzhRAtdu0xFVwJ3leqCBN3TjTN5HHgeqDe6GKgwCRPEyVRS7pKWBsFugoGAV8rOc1HdqNVQCddKoLbA+46KBg/JZIYwnQNeAvC9BNisMtOpTDJXOdoyE/DJdK1KYzNpzpUKkj8GW3IGQYwg5nKES5TlO1gsf4yyeqRc1k6MdnBQEYL2Lcp2wMWyxPklJ5xSXL92DTuzXZUSFze2j0Y0NrVyyLPWMa8THjvVgC7LVihrppxLuUZ5bHd3jnF07SXsz28j9HfhDLFsGxPpcmYLcCZmVt55mQ6h97rjsVqhyJ4gyx4L4H3z7ffwf/9/f41HT58gmQbY2Y0RJUzt93KO7s12cfPwFoI2wvmnl+iWQNBH6DjurQpRfaiJCkdN3HDiwXNVEthzUdUlsvoSe8cJXv2NF3B4awI/beD6tUyAcPxT84C8zulcrmScZGo68Kmy4HnGJn1MyKuxlClnTl4MUH5m8aVr9QwnCKh4Edgsx5+Tbbz2Oba0yLMBq0sPn37U4p0fLfDBTyvUWYydyY6MT7JQhOekjM1qQlKNq4OM17xmxWPtccJENezk5CPHc8Jm3jjmyK2h17mHk97AG7//Z0CQ2oTzL/1Xu/1AWwFbAVsBWwFbgV/fCljg/Ot7bOyW2QrYCtgK2ArYCvyyKnD8vZdmJ6QSAnrpHSUwEIhILEPdQI8sb1AUTM0N8EMHUepLAzrCL+oSPD8UQJutCiwuC/Ezi2M4IAhT6Wb+Mw3V6GVVDNLgH93sjI8LuGQjQIJOwlsFiqQ5ne/JdhJaqkaCCnxI0z5CEOo02HxP/M5KuyGaAp9Jw1A7bc3P4vtUolnpPQat8OD7qHAYxDtKGEPgJ8lmAc5MDmr3MRvuOUyCqxSwAaEE6uJkluXmPkJ3kAT4fJoKYJYUNYGf50nzwCRJJDmoUtusv0qwsjoEkgTe9DcTODPpTIhJECepZ8JOx0fetHj/4yf44OOHknB8/ZUXcOfWMRzqGcpSGncRzJUF09IKulWVckLT4ywuawFFXILvSyKaoFeaKPrKNyx2CNkuHhPVXI9gSyYNqDQhaGfzRt14T5K2BNVsJMhGeJKK7MGE843jGf7gj76B116/jjBqAdTS4FBNfPCz2dCRyXKC0kaAP+E3f64Ae5eQk80gVXqY+gCmn08+fYgPP7gvqoe7t2/jpZe/jt29WzTPYkCIKJrA91NRZRBuutRq0HVMTQcBu2rtJ27mwfUxMGWrvdMEdITCdVkoCJrO4BHUDp4cGx4njyl6bhMbLko0nE0BefwySYkyJS5WEa0EIbTj6SNp0ypHuVrIftPbzKR1GBIEU/vAyYJMjpfrB0imOwLFCWnZZJGbriYMlM6FsJowUCluVGNMQmJpPGn0CATO0xl8qkFcgmbdkJCQkseKzRTrCl2Voe0KSUszIcsJA240axlFM/ieSnZL00A8FeC8yn6CvDhBK43sfDQynPBc9VA0PS6yCh98comzswo3rh3gheMjTKd7mKQzREysD466/lhTz0cUxUiiFHE0FaVEnq2Qlwu0XSnXahzvYXf3FubTm4jDfbgOHcc+PF6f0tRRTWzJxBeT+DpdTpVG3xD0L5EtH+Hi8iHKJscP3voZ/q//569xnj3FbMfHbM5meAT9SuWTRDFuHd3ETrqD/KxA83RAPEwQegnyosYqL+SclWuWY0fNZo2drGqI4ghVVyGrLnD99gRf/+6LmB3SV1PAC9m4VU1KKAWLWkehVjc4iOMp4mgiY1ZdU82RSY3NJJxoeKjOoK+bMJorS2R5CSdr+BkKRPP6ZqNYJqG5YiPPgPNTD/d+WuFHP7jAgw9rRE6Ka/v7kuiWBoEy+adWkohTPeTKF/5uKARgT9OJ+JtlnkT/49hZyPhTiTu+ZaPWDjKRickRXv/df00NjAXOv6zf6PZzbAVsBWwFbAVsBb4AFbDA+QtwkOwm2grYCtgK2ArYCvwjK3D8nePkhIlKpSsQxiRwN5SmVQR8bIQVCwBjUnWQ+BohWodFVuByWaKoNKyUtLBSZzj0+1Jv4boCG/l6/gDCQknHEabqhBzBClOAgvocBXQI5QjMmF5WCWiVWpYUtE7Yip6DQDfwddpOARFpHOh70rSPSglZUq4T1lx+T4DJRN5sNhPlhkrrdgo4a6hN0KyAF9OAGhoxZcz7nVJuELIoiK7AFn8OobFsD/ustbWAwsBzMI0jTJJY1ACRNGekb1p5ppkEJMDhEnQCZ2kcJ0Sezfwc5GUpwFmpKzyVtq5U+lOcyCFbkjl4cHqBjz55iKLIcW1/Fy8cXUMSBgKWllmGnEv581KgMVOkIhMYnHXamYlS+mAJtuhE5r5KA0H6k2V/RRaynjzgNipthtB25XCV1Lfyf/NJKky4rF60JnQk+0AQdnjltSP88Z/8Nu6+dICqusQqeypeZ5V0JyjrUVelLPkXmO2zoSJT4C4cbl/TSQKWtzxfYbVainJANARNjTIvsDc/wK1bL2M2O8Jsdh1psidqmDxnIzYPU0Lb6VyUH5wV4enLPWAqduh53hI6K++0GzBJ2qGt2Aivg8emiSHhWiiN8TqZjCgkTcztI6/12EiO51cgAmhRbBAS0i+tKqm8zpJe5jVDt3WVq8ZsVIr4KRzCXBaNiem2kEkIj2l4AdE+ho4nNlUGrkBrQndqG6iKkAkdUUeQ9UrsWgFXnjPiZu7gcHLFpTbEk8kLwki+gb1DXU5C1CXamsA5xzDUgKvcx9SJ0FnteEwRBxg4+dGsULePkJfvICvfQdUw4cxr30fNJqLxDB18nLFpXFXjo5Ml7n98IW7jV+7ewvHRC5KaTtIJ9vb2Jb3NiRK6xn2fqwNmmKZ78JwEZcF0/gqO2yIMY6TpIdL4EL6/I6oODEw2M3k/wJF0L4Gr0kBwTCLElokicTdXGDpOlj3Cg4f3sSpW+OHb7+M//NUPcZ6dYzJnMpkrEqiyUCsXJmmC/b0dHO0fYh7OUT5u0F4CsUdHOGE5FRTUkKiVDPx5hM8NJx+aEmVTwIlq3Lg7xZ039hHvtOicQs5fjkkcA3lecCKME1Icf+uaKXteXJwAIrzNUDcrtNLAkaCaSiNXPOiib3E9UdIw5cxjzdS9YGw2xWTTQhnfSkkcF5mH00c+fvK3JX741+dYnFXYnSSYT+ZIYtUckGMb085sGmjGaJmEqanpGDCdzrC3sydJZ048if6n5eqYEnmRK388J63aAXleog32JeFsmwb+I3+L27fbCtgK2ArYCtgKfMEqYIHzF+yA2c21FbAVsBWwFbAV+AdU4PiNo+kJVQVMAKr0sIK2VF7w/9QyfpWU4zL3jX6BMIGpTqXMYHJSAA9lAboRIEEu4Y6BkqrBnk4bSkqZgFf5cZXXlkvftULDQGYmj7VSQ6kotLuZn60hNIEuk7Sm4SABj2oQqBQPAkDpIGZDN3qLmRJ1XcRs2BdrkC5pYpWiZmK3o8JBtlGihpJSJTjnP6mF1j0ozYMCWNJ4UNyl6ucrxtfKsn0CPEn/6gZ83DY2CeS28p9JRYdhoLaBiJbNzRwgFw1Gg9DncnoupfcREGYSTNMt3Feo2hYXqwyP2ZBrkQkQIhQj1CZxyosVzi+XOL8gxGXjP5WGJVhVnRsJXJUjWqAzJwBEsUIQSXUHj51WOoiSRGsJlONCkpMOGycKe1aTEipJysQ0ESjPkxpB6OCb334Jf/AH3xLPdBgQ1F6iqgnOSjk+ogKQZnjqnOA2EL6z1pIEbujWLgVaZasMl4sV8qKA53eYzwPMZqGA/DiIMY13MEn2sbtzhJ2dawiDKdmvAGvuH0Fe4EcKvhOXe4R7E8CNJPXLlLMAZwGASkXBdDofU85mQmcCZ6afl9L8TyrSc2LERxBycoF6EOU8pkeZExE8PlEcSJNBnlADG+9pQCw6giBU2+Dx/FRwlNCeKemOdRKlBc8D1RBPrlamzfsGDo8Fj6WkqPm4Vknohp08N/k8t0ly2G4Ex085E6AkHHIciaDpJa5Q5Bco2eyvyeGHAabzHcTJRBzbA33fVM40Nbo+x+A+RTt8gLJ+F2X9WM7ffkhQN9yHBGUNPF1myPoGnz5Z4qOPL9CWwMt3XsTrr9wW9UzXtwjCCNPZHqJkJh7oYeC5P0Ua7iHyp+haV65JXp5hECMKp/CDKRw3kQkDFS7vaDfG0DHBvMLQs2leLbCWJyqT5PSBUzNBcFpWBZbZCk8uFvibH93DX//te8jrEpOZizikm5hjJFdCKOi8uzvFizdv4ub+DdRPa1yeLIDKgTew8SPPFzXp4JFUi55InbtFU6AeCswOQtx8dY79FyP4kxqu18lkk2iBWDdOCqATnzuhM6/Lph7AMD5XCgwDE8qlKDc40SArQFyOy9RvcMKOY5lSerDRJs87dT44MnYrJz3d3i0Wly5OPnLx5t+UePM/XyC7qDGfRphNpzKOxHEo28Xzll9jTrjoMVgmT2SyLZQxiqsOmEjneZHnnKxQzmxO4PE6Xa1yuX6Tgzv47X/538OLZjbh/A/45W3fYitgK2ArYCtgK/BFrYAFzl/UI2e321bAVsBWwFbAVuAXr8DxrZ3kRDzG1CRIWlcBY0IESTsKYFWJ3rpWWg1iEHmGAJk38XsSOA8QXYZWTEhm2TSXk69qaThBhyQ69WOmAZ0CzsrJLNvg9iAXpTKDwE+BcJUIFhUB8ZjWgTAtzddJsplghMBZ/2yCVGmGKOCH4Jw/X6WZqdqQpm4CuKHS0AJl2IhQNdzjYwSdSkTBMOyAyniFCeYcJqoJYBTc5nYoRYZqaijbyNpwH8RTrRzU1G4QjBL2qhSvSjdz3/qh1coMR3ywTHoS+BIiEaRO0okAawm/okHV1pKEXmQ5LpdsqNaB8JqviSNfmq1xmf8yY3KbHtUSi0WO5WXDfmKIQuXNZvO9oVeqELqkWSMFOwmupIebhGMFTHOj5RxQ5wv/n8CZR4bnhJlwYM2Ywgwi4OaL+/jeP/8OvvPtlxH4TIFeom0zNG0uugYmQAnqXDZ680KlLKHapalRlBnoQmZiW3l8C4HN3A8CrenMxfHNGY6OdiWV2VYt0LnYnR5gPj1AHM0REUoOAVr6yJtaKVwE6kbw/AR+MIMXqHQxmN71Q4HLwr97eq15XAicXfhhCj+YYOg9tITJ5QIDm/RJg0TqWtiwTp3T6r0KmBPE8bAz/U0gL8C5VfoSl/WW9zNZzYaAqimg4/kqLVznaKpLSc4T+NLnK80VmeIF1QpMWHdw+Zl60kBdw+rnMu0rid+ODeV6SRG7rEk4A4JYmvtxooOTBzLtwWR2ncm+1W0pzQEnsx3Zt76u0dWlNCRken1wSjjeJVp8iKr7Oar2FINDgJyiqgJ0bYgs73C+XKFwOzxd5fj4/iUuzgbcfuEmvvWNFzFLqXMhGHUQJXPM5odI03143hQuUoTeDuJgV1LOqsZcTRDI9vDmsFZC/Bs4fYmhX6GtLlAV5+iapUBnOo4Jcnn8eV4RiNLNzsmFZvBx76OH+I8/eBfvfvBIxrrZPEAS8xrluMHjxGvcRZqGuHl8A3dfeBFTJ0Z5VqA8L+G2BPGugGGOafSiS1NOetGHDiUbRPoVrt/exc1XdxDtdUBciW4lEge4auLKCS7CcUJkNYlG/UuATpp6cmKGSX2Cfk5CKG8zVRoynuhJP16za+DcNTLGc2WGUgWxAWklif/zMxfv/7TDm39T4N5PS7SVK8CZE3JKD8QVBjxXOY550hBVnO0Bx1DWXjV9lSGS5w6vGXrwK54baoVLXuZY5ZmswODvgJ3jV/H7/+p/sMD5F/99bV9pK2ArYCtgK2Ar8KWogAXOX4rDaHfCVsBWwFbAVsBW4HMrcJwAJ+YVwg/1N+a+asqnOIKk5Zg0Ja7RYFEUB4qord2xKuUsa/eV71eWd6vXEKJog4D8JAEjur8cE8FUAfAmTf4I5XzCWQ3C5bNcAaGSIObjTCYTh+pmdoQhkm4WQM3PVw21+HPF/2uaBsoqc5VgjmXJOFUShDVQsJo/w/fVcnafCW+l1hDVQ1Mjy3MBz0wch/TtRmzgRZjDRCXTp4QukgkWMEOQlEQh0jQRdYaCtKq2Ul/xG5t9Vd8TDDFlzeX5WZZL07+6aiSRO2MDNRdIJgF29iYYnBZ1W6FsaqzKHL3TYzJNsbMzx87uDlI2/gp9eKEnztX79x/i3Z9+jPd/forVZY04GpBEngJlNevGpDWBKFPKBO6q6WBeKK+1QGUCUkmXK+DuE/55TEEqCO3qJo08lmVd4uD6DN//17+Hb37rDoahQFsvJXFKf3NV///svVeTJFl6pve6dg+dsjKztJyWozEAZpcAFovdJXZBo9FgJI1/klckL2g0wxoWmBnM9LSW1bK6dOoM6dpp73fO8fDIqh4MYLhYVHnORIfMSPfPT3hHP+c9zzdDnC5kcoMAOAi7Ag+zVPmrZ9MJZmzYR99uQZcw3bExTk8XmC8yBB0Huxe7uHNnD5cu7coxO9o/Rh6X2Nu+hNDvYj7JkadUcrBLYCmpT8GBDsdTF53eGlx/gJL+X6cDh65nUckQ6NJ9rCYBCLfpAPaDLjy/K4qAZD5Flk5hOxU8aXqoGruJazuJlSPd9VVa2bYFqlIZwrHCFDwBIycTXD+E4wfcKOUZJrkngLapUsmQMUWdz2BbuUx0qCQtwWGKvGRyn5M+OqGsE+qiZuGECdPRKRsfniGejyVVPxxtwu+so3K7qBwPuW70KKsCmCCmIz3gpIMan7C5TzbiWYzF+ETcx9wWwlLbyVHgGIvsLhbFFyjtM2mkmOcB4gUhv4/xJMPRZIzcKzHPMzx5OsWTxxU21zfx2is7WB/56HXoW2dzwAq+P8TGxiUM+hdgoQur7CH01hF4a3LMWCNTAzVpxBURnORZoExPkC0OEM/3sZgfISWoL+aiJyFwlkkAfp5zNkQt4AYDlG4fv/rtp/i7f/gIR+MMtu9jfb2DQZ+pfh5HpqYracBIyD8c9nHzyhW8cesVjPwBxgdjxOMU6SzHfJognqnPLE8tLicQHJqwY1jdCpfvXMD21T6KcI7KjeF5nITyZUyKLodg27OQsHFjkaET9dDvjSTZHscLpOmC3hOZmCNw5ut43vADjhummDnJoPaTE0KypsGiuz2Vzw5/eC6bjDMcH1j44J0FPnpngcmJh240Qr/blUlEpsD5bwDxy1O3wqaVetKPKiCe++S86XoyRBazmShP+HrqNZIsxXgyxpSgWZLYPKcA3a3r+Omf/jWcYNAmnNsvKm0F2gq0FWgr0FbgJapAC5xfooPd7mpbgbYCbQXaCry0FdiNLDwiDFNKCuPfVYlgbUvQcWalUJCkJx21KtAqIE3gqQDnSlLFplkaARp/RNUgBEuliOUfBGw6Ua2UGqoRnTiexfNMsMz0KVPH6ldUQzlFagXmNuC03BZ/M73BuhmgaDIUrJZEIwEjQTY1BoTnslFMDavUMcE5ASobD5rf422V4Fs2K+TflySudENUXmkBrqKPUNsljQxlw3Ui0COYZkpQqTAIRPk6SZdLSlvtIxOQoo1IlQOWKURWlNvJ20z1EsJyHyRtWzJVmiPo2rj16jXcfO0ag6oAl+cHBgwRmlLRQH1CgTidYzKZIZ5lApsPn57iwbcP8c2XT3B6lMFFBM+JpLHYgmArS2rVhUwSaE83k5MEdtwuemW5X0on4iKMAkk5J2ks7tbhKMIbP7iGn/3xK9i60EE8PxNfMVOaarys7iebirEGcRJLIlI1HctQVhnSbCH7IA0FC3qhXayt97Czt4HNzSG63QidMBIoms4zDDtr6AQDVLmLLCNQL1GkOcDEr06sM0XcH66LwqGy6NKOYFmqboSuqTQwZGSVY4PPEx778PxIJi7SZAFGxR3Phi2u6VCAOVPA3E9Oorh+AJuJadfXDRgJgXPkyQxllsrzXtSH7XdV40I9NpTmhIllNoykuztVkziiXrFVM8uYagVqV6hyobYmE50MIadoZNi0MJvBrhKU2QLz6VjSt6P1bXjhEHAiAc6ZNIVUzerEBc3x7FK5EUjim7Xh3+TYj2cniCcH8BwqMKiGyVDgBJPFJzhLPkFpnaCy2QAzQJ76SGMX8aLCIsswKxaYpgkOjzPcv59JA8Y7t3n8AvQ6LsKwC88doCpDOFYX/c4met0tRMEWXGcNrsOUNRtwKigvizSo37Ey2NUMRXyIePII0/EDJMkBimKGiioSGct0OhOQq0Q09fJxSufNCGdJiP/r/30P/+2XHyDJS1iujfUNHzs7IYZDniMzVCXT5VTpEG7Ta9yVlPPNKzfQCwc42j/DYpzCL10kp3OUCy4JsJHECabxDIWXorcdYufGBtZ2u7A7OWxfQXuev9SpUp0reT6RhpgV1RpUh3S0gzlGwRS3xVR7gcpSiW0ea06WiTtfmkPyPJIoZZKeTuR4SVPqSDykWY6T4xiP7+f4zS/m+OS9FFYRCmzmBJmsMOF5WPREbIIawPd82XcqSbgCgn+vqeDhwUgWqlEgJ+h4TZVGRtjsuyhtCs4LjC7cwo9+/teA02uB80v7FaTd8bYCbQXaCrQVeBkr0ALnl/Got/vcVqCtQFuBtgIvWwV2I9t6pFQVBLNqKTfhlgoek4jq1LP4nZVUgmyHiU/lXVYgmARaAIxOHStYIh3lJF1MWK3UDOp1oq8Q4KxKrprFcTsIyVRCmVyY71c7nPXz0uxLqGdRw11pMiggWvmJybr5t7gNfsCl37xPXQP/NptuWShyNphToJfQhC5YJvcE+MjrlAaDDlVCZwW06d0limNymh5c5T0mjBHVBxPfZFdcai4pbKX4UEvlFYAnRJLGhpLCVq/X3Ral9ioFrhUMGZO4qtEXAbDyOecC8KmXKJGiO/SxfXGEO29exZXb23CDHHk1F+evAupM20aigcirBGmxEHjp0sGbWTg7meHBt0/w4Ttf44tP9zE/IzsNyGOREvQytW3UJaIN0WNBlvZzOwlD6UP2xO3KhGXYCcUzu2CjvGyBazcu4A/+Hc2yMQAAIABJREFU6BVcub4Ox0+RLKYoMzZsU8eIagQeF8JrwrB4nmjQvBBoTbCtFB3UEsSIUzaoiyVRPBh1sXlhHevrQ4HdHEdREIIC4TKtEDoddEM+NwRAkO6izEpUaSrbwCpZnAhgUlMa/nGbPOUopkKEI0dS8hxfdD5HcKSmvjTPE6gWzwXueYGPoNsDrEDUI0w3V3kizeuYXLboFaEmgzReNCVMXc9ES0E47IZ92F5HfNKSlFeOEwWbBTgrrYM0BSRwliQrIXwmY4Tgl+5ienxVet4Rd3A8nyCZnaDMZ7DKBIvZRFzgG1s7CDpD8VUTunPugClUgm1Ca+6/63fR6W/DDYcoK0/5vDnpkkyQzI/g2KmMZaZtK2uCk+mHODx7F4V1rJYrWCHKIkCyoIPYEah9PD3DJI0xXQAPHmScqsKVywPs7fXR73HiIkIUrcG1+3CsDgJ3gG7ExoDb8H02BxzBcboC/5VbnOejFCimyBcHyGZPkM4fYzZ9hCQ9QiV6Dfq3mWrm+OVnj032QlSVhzR3MctCfPMoxf/5f7+Ptz/4Bl5oyQRQ1LVw8VKIvb0Oog7PCzE8RzVAFY0Ms9dRhIu7F7GzvQfH8uFbIbzMwem3B1gcTwE2EkwTTJMpnC6weXWIzStD9NZDuFEFN2SaWXwUWomh9DnqHKM0HqK4sX19TmXinOceAnCexHLRmjDRzGPOlQb0plOdw4SyacpKxUaaUidTKOCcVjjYn+Orz6d465czfH3XQmB3MOh20I04OcbUtV4xohVD4obWqz3MChWlZVLKI+4CtTcE23ycvvGUaWuqPjyOzhR2UGK0fQuv/+h/Rll1WuD8sn3zaPe3rUBbgbYCbQVe6gq0wPmlPvztzrcVaCvQVqCtwEtSgd2OQ+BMzYAGw8rOLPcFAms9hhiTCT/E3SvtBFVvOIHAgmhVDlcSvjq9rAGzoAgCZ1s1JOP7kEuQRSnYrNLJkj7WjmOTWGa6TqCzJIZNYlc1wqO+gtd8DdUblk0Qm8F2K0lH85p/p9NhetVHEFJlwPRwIYAsTYDZlFDPgueE6IQjRH5XlBFM10pTQ9uSJeNUYYT0PRNosoGcBsMKthJMU8FB965KJ1JXwEZbvHCZvALZlqRk2fyO70sITccy36+S9yEEYpqQKWGmqqkjKDGfLTCdzGQpfJoR6qloNxUUvUGIm69cksvogofUOkOcnWAuTd4SAZvUPkTRQFQPWZkIpJYENlO0hLKEvIsCX356H2/94nPc/fAQk1Mej0jS23RLS/qdx10fP1E2Ny7cN+W89hEEgYBPKiiyYgbHTfDaG9fwgx/fhOPF0iSwqnKgZJNFgnymY+m8LWQfk5hNARMs4rmC6gSthKcO0+sOvID1TxCnE9hugfWtIbYubEgTPqYuCd0824XvBnCpBgEVAevo9ffghhdgO0NxO5dxjHQ2F2+L24kEDs/OjhEvZmryhKCZzQAT1hHw/RCuFwm8V+A5QOCFMrExn00wn40RRCH6a5sC+dO0kEStI2lY8lxPeZIr1pLKDAJtHvdU0tEEdZbN8RAKgK+bMcpqgErAI98PVF1YCsCTtdbrEfieHtOmHL8qySu6jYwp0wXmkyPE0yMUCdPtY5lI2dndQ6c/ZJZZkstK95ELQKeigaAw7Kxj88INdPvbyCtXGmZysscCQSZBLhvx8TNQwnKmODx9H08Of4scx7BFtUGoGyCJmca2kWQlnhwdY54nKG0fT/cTzGY5NjZ6uH5tC8NBIJ+VIOhhMNiSY+dUXThWH4G/iSi8gDDcgO8PBO6Kr4Lp6mKKdHaA2cl9pIunQHmGLD1Ckp6Kq7gUdzvhNJsQcoUBjyFT0hGKKsSjgwS/ee8R/p//70vce3SG7sgVRQ1T9dsXAly/McTWNlcp0MFdyIQSdTlMFcfxXPz1O9sXcOv6HVzauox8nOHhJ/dw9O0TFPpzm1kpOps+9u5sYf1iH37XhRdY8EI6u+lV5uQKtRNcMeFLcz9JO8t5leNGNeJUKzyo8ElR5AuUVSqrBQh3+WEhcObIoHaD/nZCaFklwc9YTHc1a+EhTSw8fjDDh+8f4sN3Zzh87COw+wKcB91ANDtMXUviXc7Rjvj8eQ7jOU0UQ9o/zvMWf/KUTSSZ2FYrHbi9VLWkZY64WKCwEkR9F73RNdz+3v+IvIha4PySfOFod7OtQFuBtgJtBdoKyH/7tWVoK9BWoK1AW4G2Am0FXvgK7PYc+5ECy+pHULJizvJtwK4UdFZI2SScl9fGnWx0F4TXknhWSFpRSf1eVFaou3q5uE41K+BslBoKpMj76gZ8dCpLIthT2gqB1/JG9JzSYUrglMJyU/idCkEHiAYOukMHna6NwTDA2lqITo9QWOkuuDS8KhycHC7w+P4ZDh4lKNM++tEWbBDaKeczY6MEc4NBH92oK9uW5Uz9Eg5xObtK9ZmkMn+H4IXbSQDLtLUkyGt9iEqH8n3TNJULy8Qmd0bdofyo9AZLABi5pIgrBQJTunoLcTH7kYu9a7u4+dpljDZ8wJlgnh1gujjRzlUqJApxQDPuGnYi5b6mzsMm5FbHhwnJeD7F0cEZ7n64j4/ePsDk2IPvDmAR0OnF+DzqBOYGgvEQED4RuKnjTx92B70Ok6eOwDA/LLC9E+DajXVs73RQYYEsm8uI8tioTzzHlUBdKkToluWFKUx6n+fJDIskFkDm0ae7sYaLFy9ibTRAXi4wnR0BTorhWgf9AcFmjvl8hiIrlVvbC+BYLobDPYzW7sB1rgL2FlAFqHKmQwvxI8tkSL5AMj/BYnqIdHEKj2AehMYK0BUVYZ+PMOoKnCVQZiqZznImiAmrmSZ1gwhhZ4Aw6ktjQHGcqy6VcOiEllSugp6sIceH6FTyXGrLY+MxDS0TNGq1wfI1CdL5GGkyk0Sr/J40IySt5qSOgsYE9HlBRQsbaIaIwo4cezqgT/Yf4smDr1AVc2xtbyCMIkk3O/QhczxTk+DYWllSwfF6CDubiDrrsBwfKf3TaSITEZ1eH17EZnYVivgM0+l9HJ99iMn8c1TWKSyHHSA5+eBhsYA4nE8nMfZP5gi6kaTTHz6e4Ph0jo31Ia5d3cOgz4aAhK4OgqAjTQO7nW1E3gY8Zx2+t4FeZwuB32fIFxX1KosjJPE+0vgIi+kR4vhUaTSqGcqKEJd6CaaFlZ4GGji7Xgeu00WSurh3/wxvvXsPb713H/f3p6DleJFXWMQV+r0Qr766iRvXB9Kc0vUJ/Km2KSUB7NNbzvNBXiByAkRWCD/3JOWcThNMx1MsmNR3Uowu9XDttT1sXhrCDW04HpuMcolGgZxAtswE0vLzQV+znIEltczxwmaCdMSryTlOQnAs5OUMsNQkmVGMcFzI6gRm9CuOExWgZh046ZbGQDxzcP9ejN/86gk+en+CxcRHL+ph0AnQC110Qup/bNWANOTn1ZZz0CKmLoOf/1LGLVVEUUTdhicTeDwnRlGIIAyQWxUmaYKzeIZZNoMbVOj2eW6+jDt3/hJ53gLnF/6bRruDbQXaCrQVaCvQVqBRgRY4t8OhrUBbgbYCbQXaCrz4FdgdOLY0DRSIq9wO9Y/cZ7qOEcolQq55NJPOjEKzURlhlygxmMAzeJrrtzVcXpnKluZeSyezaVBIKFsrNETVrBzMhLaEzoQZ4klm40CCZzBxnaKyUgRRicGahe6ajbBfoTO00B3a8MMSUcfCcOij36MCgdqPCr7rwbdD5LGDo6c5vv1ijqcPcmTzAFbFBoAuZRSq2RuVGEzuekxeEtxQX6BSfvwhGJP6aD0EE75sROhRoyFJRLpeCboJ8gin1esFOGeERDaikAqBUKkJKEVgszmCZkmUa4iofahpkSLshbhy4yKu3L6I0VYEP8yQV2eI8xPE6UzrThx5D0lVV7lSUui/r7zW/EuE2QvM58eYTeY4OwAe36vwzd0Jjp/GsOHDdyNxCtMRLMvkpdEe09z0yzJZWshyf6kVm+l5gUpSpjPQLvHqa9u4fmuEMKIqJFbKFosNyAj2LalDslhoX/NCmhOy0dg8XghwTnLlpmUieDgglLyO69evYzjqIcunmM5PADsGLRqEbovFTIA1E+ScWODfGvb3sL72JoLge7CwB5S+pIpFBSCUjjBOpWSz9ATJdB/Z9BD5/BR5Ql0GlRqsH3UhkUwEsBkcU9QcS4TXebqQpGtZWvDDHqLuEH4YSb1yrg7geGZKm80D4UnCW5LOGhLLhAz9wqyPhtDy0ZNNNFA6QZbMMJ2cSBK7jplrhY3oYniMCbbpXbYDOF4ojuSo00UaL3D46FucHNxHGp8paOowve1LAp714GQB9SKE1gzC2k5HgHMQDmS7CES5NwKDuyM4QQTQrZ0cYzZ9gOnsC8yTr5FkhyjYFJJqiMpHnNiYzHKMZzHOZjGCDieBOjg8meF0nMBzQ0RRHxsbI2xu9BB1XJkocV3qHZh03kbobiD019HvbcGzQ2TzGZLJEdL5AfL0CFk2Rpry+BPcEhlnrL5W1PAzqmpOkEvwb1tUrPh4+mSCr785lCaGh6cZvn48xddPTsD1AKwBj8GF7Q5GayH8yFFqDZdjskQncNANbQR2Ad8qMPAD9J0IoRWi43RQJiWm0zEW6QwudRpXhti5uY7hhQ6CyIPL8xobk1acTErkfKo+T0rrQr0K9Rc855EY87yjlD8cLwWynE0Fp6hAxQzHiprIkImIPFcThSXPKVqBk9P3XCJdWBgf2/js4zn+/m+filbDsQKsD/oY9QJ0BTjzvEfwz/Hhy+QJz31JkmO+4EQMV2tQWcSGl5xc4+dafZ4cJqNdC3GR4WA6wz698VWK0XqE3d0hBr0ruHXj3yNLgzbh/OJ/12j3sK1AW4G2Am0F2gos/xuzrUVbgbYCbQXaCrQVaCvwwldgd+g6j1SDqiVwltskBiaoXCqVgvLZquSzer1q1FVJzJBJTAWdJeGsG8tJM7iaY2tdhybM8lpdYlEYCHCGNB5UTfQUcFZKDUINpjCV95jwmVtDQOMEOTYuuNi9HGCw6SDsVYj6vJDCJbCdDN2Og0GfELgUPy0bq3X8DiJ/DWXaw+N7BT557whff3GGdOHAtUJYlQOfjdzoyuX+EfzpdDUT0Kyb2ja6VrUqxKbzmYCvI2oJpaNQ+8SUqqSf6YGWpl5EkKrxGKE21R30PUuTt4RN6tgUUAFR/g3WJEli5FaBzd1N/PAP3sTFq5tIyzPAmaO05sgrLq9XKWTh4aypR5hVYBHHyPmgblDI9yvLBElyisXiWDQiHtZRxpt47zcP8f7b3yBfuAi9AVwnEHAtgMmhF5uJaqVfoGaF6XP+iHYlLxEvEsTJBKM1G3/4xzdx+86GuG+ZQBYoZen09SJFygZjcSywlmnmmE3GYvp950iokJAJDTXwCLN3dnbx6iuv49btW9IgcDw5wun4MYpqjMpignohEFvAqVYTDLq7WBu9gajzBlzrEpD7kmLncSVFM35oOAR0c2SzA0z2v8HpwX0kU7qP2WCQCWeqWmw16VJRixIiDCIB20wzi682ZY3ZULALxw/Zgg+ZgMFEwCzHvMPDWrERG93JSo0hzS6ZTM54/DiRoiZyWF+V6idspH83xvj0GOOzU1GxMJFMYMzx5lDFwjFHEB524bihNCoMwq4A6MVsjvHRAYp0hiyd4PRkH3k+RxBQ40JdAgEtZAzbXoC8YG0i9Ppb8P2u7B+PYRD66PYG8P0eKlG/0LV9giTdR5o/wCK5j+n8KbJ8IQlnepzTzMU8rrBgQjaNYXu2eK1ncYZ5XGA6q3B6WmBtuI4bNy5ic5sJcQJiNtzsoxuuoxduqktnBKsoMTs5xPjkKfLkBFY1R1HMVZpZHOicZOH2MoXLa1kzIeNPnOG2jzxzcHKU4e5nD/Ho4Qlct4ugM8I3TyZ47+63yCxqekpp1slJmyRTZvSwA7APJwFs4AG9AFjvOdhd7+Dyxjo2ONlQebBLV02+ZDOk5QyDrQDbV4foX/ARDV2EXY6fjoy/nN5sKBUFJyXE4039CgjHedFaG2pYCJ2pTKl44YoLJt5jWFYpn09uGFcOsAbS1JONHks2t+RnmBoONvZzcPCowLtvTfCL/3aEp49j9LshNkcKOHcCFxF97DwvsYGgpz4nnGzie04mc/GUs7kgE9o8x4hiiOn/PMcinWPBBpX5AgfTGMfzDJXnYGdnhEsXNzFgwvnWn9EX3wLnF/6rRruDbQXaCrQVaCvQVmBZgTbh3I6GtgJtBdoKtBVoK/DiV6AGzs/sam3CUF8JlK9Xu5s1kBawLFCMjl0FpLmc2hgECIwFE2rA2fwb5jHRBUizP3qYmZBVsFm5N0rdFJDLzgll6ZlVzmTPs5Fm7L9W4soNB9duBRhtWvB7BaIe0B16otDwqc11mSAO0O9GsO0CWToT6CwQGFRrdFGmQ3z56Ry/+vv7OHyygFUygepJso/JY18neAm7CSrzlB5kF52ImgrqEejYVSlcwjq+hullPhd1qEdQCg2CQV4IatUPm77lAoFI6el+loqT4VeW+JqZdiS4ZlKaOoO17XW88ePXcfuNm+gMbSTJMfJygpJAF4VcCA4J3aRpIdOq4OtSaVxmUulpMsfB4QMcnzyC4ySIQjb9W4OVb+DJtyk++O0jfPHRIZIpAX8ksEnGgJJySxNC0Y5Iz0hCPjYpy2U/2cjOdUtcutzDz//t93Dz1hoqJLJvLhufVbbyNM8Xkm5OY2ozmPjOMF8scDaZIM5iOL4NL6SKQv0tl3De9bG7cwmvvvYDXLx8U7bp9OQhpvNHKHEqCoXZfCxqDTqi14dbWB9cRq9zC2FwB559EZbVUfUlMSNIZkpdZjk4pULP9hzpfB+TowcYHz7GYnwCFHQWZ5hMzuRYDYZDaTpHr3N3sIbRxjb83gil5aPM+N7KF8xUtO1yImGBxfgQs7NDFPECgUM/uPLxFpLCVUoNmSwQ1Qc/b0zSqyUG3HfC0/lsipPjI9E0cB8Iu/tMpa6tY7Q+kr9F5YFoSFwf3e4AQdTB+GyCs+MTqWMQRtrBm2A2PcZ0eozFfCzJaU7ydPsDWE4o++K4XfjBAC5XBGR0Qyfo9SKsrW/I+3JczBanGM+eIE4PUIDJ5kNxJ3NcsAYlfGSZh9mswGTOxpcJfI63foScQDfNcXaWYf9JguNDSHL6lVcv4fYrV7Cxvi4+Y3FxByOMuhvwbR/x9BTjE2o0JihzNZkhbUnlXKUbW5asp5qAIbjn2KEznFoJy/JwepLi048e4t7XR8hTG91OH0Gng1maYv/sFNN0gUWeYc4Gh/Rac3wXQJwBGW0hNhB6QOgAFzcHePXaLi6N1hDZHsqkQLrIpPFg5caw/AW2LvWxc20Ar1/CiSpJy0dRVyYzRJ8iDUd9mZhS6g+Oe08maJSOiK/heMhFAUPnMxsHFnSz04uuG6VygoLKi1q3wsnCspIGnNSh0P5Bnca9LxO8++tTfPz+GLNJhX4nQCcMZGz6rq2agHKlQBgi4rZ2QpkYEe97msuKBr6G5Fmc4XRa2w7iIsfTk308PHiEWbqAHbroDvvoDgbwvS7OThOU2Rr+h5//FbqdQQucX/zvGu0ethVoK9BWoK1AW4G6Ai1wbgdDW4G2Am0F2gq0FXjxK6CVGgYM63/9G4ezBqKytr5WapivCLS9quSpgGVtJVDZaKNrMOlm5WRuJp2NUqNuFsgGfWxkpxv1SfpZNBRquTZTxq7PpCSTxNQ65KjsAsM1BzfuhNi9QpVGBi/K4XeAbp/e5Q4G/a4k9OjxZYK6LBLk6VySpg63mx7dIgCKPg73gU8/PMU3X4wxH9vwnb4AZXEr60Q3ITO3iVCd6VSqNqTpn048M1XLBCXhERPK3E8um2fqkBBY0pVsosWl7pJcVVBoQcEtKgHjBIjUhjBNTGgo6WoyXrsUd/PulV3c+f4dXLi8AdtLkeUnqKxYmicycUm/tHG30udri5tXAS0CwCwn3J0LWE3SMebxEcpqJiCrzD3EUx+zUx9ffnSGj956gnTmoxuN4LAhnYB1phhVEz8qQrgTAtWIwYoM87lq9tfrebh+cx2vv7mDrW0fVbWQVDATm+SpKRsEUqVB6JzEAuwJWsURm8RIS84olOSV8Jm2DEOZACA8pAN5e/sSXnnlR7hw4RLSZIrT8beYx0+Q5meYzo4xm42lKWIvHGHvwm1sb7yOwLsOlJuwmGC3HAFn4jB36Fp2VENGZlgrQucpssWxeJ3pPs7jGebjYxw8eShNAjmxQE1Fb7iG4fo2uqMtuNEIlhuJmkA2nE3tCJxlooL+5WPMT55ifnKIPJky+wzXqZCVqQByNomkS5m1jTNqRnicKgS+UrRw3xfzuSSVmZxVTR1dSdT3hwOE3Y5MYlBHMh6PJTnOMUfwzHHV7fYwGG6I7sP1WQMgnp/h+PABDvcf4OzkAH7gYfPCDnrDLfjRELbfg+1EksjOkwTpYiLgnZM/OSF5mUojysqeo7QnSLMDLCTpPJbjyeMNOwQqptFznJzNYHGFQd+H3/VQeRUWWYbJtMD4zMaTRxnG4xK9QQ8bm2sYrXUxGnSws7mFva1L2OhvMPOLZH4mWhCmviVZK2OLyV6VBFegngBaT5JwcksmdFQzzsk4xrffHOHLu09xepTCcyJ0O110uhFKu8SCnxO7QFqVmCYxJosZ5vSJE+RWjjRaVBMBQOS52Flbw+WtdQyoTMno/laJXzbtg7eA302weTHCxsUIfr+CF1nw6Tn2O1qdoTzo9LdLAlsm9qjhUYofaVRKikxvvTQJpEqDqe5Ea2rUypN6YlD87EqjIZ99Op21fztOCkzObHzy/hRv//IYD+/FKFKIQqMXhYh8ntvocXd1O1iqhdgUlC5nKkAIwTkRxcaZvmooSqlHUeJ4PseTk1OccSLAyeAENrb3tnBhdwucZ7t//wiff/4UHX8X//k//q/o90YtcH7xv2u0e9hWoK1AW4G2Am0FWuDcjoG2Am0F2gq0FWgr8BJVYHfg4BmHc9PlrFJ1xrJMVYYCGqopIOGHgqaExUbFYZB0nWLWDyjgrF5vGqGZZmjKUVupRDOTrEw8G9jsqYSvNLuTTchQIEHUK7F32cf12x2sXyjhhAvYXgbXrxB1PAxGfWysrUnDtJL9vJi8TRNY1BpIU0LlCClyAigP8TzAweMSH717gv1HTPttoBN1BeQSKHOb2dCPkDmk89bVUIiwheoLCf4q3YKqhUqFW5KedZUeQ3uhpYZaYyJwOk0FKBGOdyKREUsimS5iOlMrAt2qRBC62Lq4hYs39jDY7IpCIs8nsJxCQKEC1XTsKmezTAtUBGMKRhNWLeIJFvGZNDzzfGLDBdJsjCRZYDbNMD4tUSRdHD+s8M2nZygWEaKgL8v0RUEhm65i603XsDQKLEtRY9CjOxwFuHptAzt7HUQRk7qpSp9KzQm+c6RxIhdus/lhHQiv8oppUoLMQlKV1GewcRkh/HTKSQMPl/Zu4ubNV9Af9mUfxpMnmM0OMJ0eYL4YI0sy2FWAvQs3cGnvDYTBJVRFH1Wumk9KQ0TxKPsC+SqCYakajzcTzTGqPBYATUczGwOeHO3j7FQ1CGSCfTAaYbi+hbC3BtvtwmIzRC8SnYVle6gs1eyN71Hl1HWcYnZygHhygqpIZCKBtZ9MxtKEjSCbipVFPMd8MRMIHkUdachIcE2OKk0CSe2pX4k5BgrRaXAlgOgZ8hyz2RTz+UL0C5wY2NjYxM7uJaxtbCOIBnAIOh0XRRqLluL48BEmZ4fwfAeb2ztY29hF0FsTgF7BkWNWJIk4rZPFFOPJKSbTE6RZDD+0EXZtGUuz+EAudAtLUtsi8I7gOBEm0xynpzP4oYv+KIQbOSidAouUGpUKWerj9KTA06dzjCecgKgQRjZGgwh7F3ZwZfcytkabiDjRA64MWAh8j2NO8HDyiIoLpr45IcQVE0yQ8xhzAotjluDfRprwb5zi228OcHwwR5m7okehqodAlcekQArbr1BYJWKC2jyVhDMNFQ61OHR3czKu4oSAj0HURYfe9ixHmST1ZEZWpbD8GP2NEmu7LgabLqK+Db/rihdZpa59OJYnE2PKMc1kM681cLZdBY1ZT44jUM8yR55PlaoFBNWEwJxUKxSY1ucfHgOmvEteOF7yDNNpisP9Am//aoy3f3mC+VmFgBMXERPOvmgyZKLOdWTiK00U1OY5WV7TiZRmw1UXTpAkeY7D6QwPjk5wf/8QbsiVJ3u4fHUXF6/sIuqGePToKd55564oTDZG1/BX/+n/QK8zbIHzS/Slo93VtgJtBdoKtBVoK9AmnNsx0FagrUBbgbYCbQVe/ArsrgXWEjgTStYxZEWFVTpQEKqGzQo1q3Szgs7iXxYVhlrGLU3ONFSWt5OLTpLq+4L6dGNAeUhrN8xtPuc5BLzKfSz+UllerjQatl+Kt/nOq13c+F4Xo+0SljsXnykBpe/b6PYiDAYDSYcWGTUYBM0QWEydBv9WmRNysQlWiSzxcHLo4h/+7gAPvkyxNthEpxPWPeUcAZMq5dfrhAKyVAM8DZa5jX4PmTNEXHWwyAMsUgdpTg/vv9xg0jrjf7k3XHknkwZdJtnV0//Ur4Z6zPyO31wtye9bIMH49RbXrvFnqrFMtaqJgH/q9v+O8j5vU/85b/977LJ5yT//7c/V6ncdyub2/D5/8Hdsv5Lv/Ev/6JUT57dN/6l/tFbN3yP/rzdvOVbPb7FtlfDsHAGVM26CyJnDw1xWRzBxbjmcSFKJ/zLneWSBknocThKVFfKiQlYsEPQK7FwNsbajmppGPQdR14fjK10GgTObJnq2anIpwJnnG4vAnEl5gnLVoJUKjSyjTmWGslzIigamyPke/ClK6llUQ1Oeu6m64IqDjD70CpLuPj1NcP/rGX7xX8/wwVsLUZTsXRhKklypkNi4kKsXlKc9iZVOhknuQTdEr9tBGHGSv4W+AAAgAElEQVQiwkJu2Ugr4OHhIb54+BRPT+dY5DmuXtvDn//5H+Mv/uLP0O2H+ODjD/DBhx/i8y+/xuHRGQadK/jzn/81Qr9VavxLf1La92sr0FagrUBbgbYC/z1X4Pf5mvnf8/a329ZWoK1AW4G2Am0F2gr84xXYXQ9tAc6KQ4kBdfW3uERbkQuV5lPBOdU8ykBni67lZQNA9U6qqeCzF/W49EnT+gyTclawWak6qL+gpznwmSj24DJ9WtBDmkuTwO4I2Ni1sXvFw8WrAda36OFlUnaG0solpUlHLHUYVApUBD9Mu1pAN4rQ73YRhZFA7CzNRe+QxjZODmy895tTPPiqQCdYRxiE0hCLyUemWanUoOIjDPjeXPrOHKyPs7yPw1kHceagG5ZY7xcYdEv0owqdsILvVdpPrdwjqi4qdaxYqG7CqG6qx8y1JJP1cdHwXuEyDf31cnaTOleL21VKuP4fl+NTh8H0sBxL5cKm11WljtVtuS/+aD3RoBPJdahdxsJyxDRv1cfc7IMZV3piod5veX6pWKkd343xogdk3cxSJamXF9VATU1yKDinHM8qrczGkuqa95e3VWpULmwUWP+eAnxyYeJZT7zwNWYsm5S/AG6d+q+T/Pr+ygfnGd56joqaMv4er6tLrpYbyM/vxLlmPDU3SAbU835LPabt7PU1BwHHkFJScOyoBosmaa+uVZKWmhb1PO/ztrpQs2JSuXy80O+jfkdpHqS5H8cdx6YkeHlNJzgfIzxV45G3ZVyWalLLJOWVq5m010yINa71JJn6qKjH1QqNxn0zkaK1QcuJNU4S2chKB1nhIs49zDIfs8SXtxsGCQbuBEE1lTQ8m3Eq3YU6R1Eto6Avm6pm6KxV2LnCpqaAH5UIOi7CDv3YhLocoy48eqodTnB5otJg4l70KparasRzn1g8cuTZDEUxFS0Oxy0bDFIPZOotn39pMkmtB9U5TIHPpb55buP4MMXdj47w9q9O8eBLwLcirK/10OtSj6F0QKwT/fF8/7LI4dsWNoZ9rA170tiQyfu0rHCyWODxyTEeHp7iYDJn90tcvnYFP/vZT/DTn7yJvb1tHB7t4+33fouPP/0Yj588xmweY9S7jj//+f+OyG8Tzv/4v6rbV7QVaCvQVqCtQFuBF6cCLXB+cY5luydtBdoKtBVoK9BW4LsqsDvyFXBeDf8ts4IEfaSfSgmgFBRL8EdwTHCo4KcCxgY2nwfO+r6AQy4AryS5LBfRAKtmgaLVoBfVpR+UDfg8BFQF2A5QWCjY7C9KsHbBxvou0F8H+iMb65s++gOqL2LkZQzLqaTRnNkuwkOqBRwbApvXRyP0ez2gtJElKQo2FksdHD218Ol7Uzz51kbgbmh3ri0OafpMPQJsemBtILY7OExGGCc++lGBvfUU26McnWCpy1gBpSZB3gTOapW/5qsmFq6PhwHNNdnU4FnXW/0SgZYQtxouN2/XcFnDZoI881gNmPVjBjYbCE3KZw47KZtqCmmGkk6b6rtGIWKCxEabskxja5WK3hcFmdWbNeH6ym39ZD3eNHSuIbPcJ2xmAt4AZgWe5aLh8xIya9isnyNcVq+l19eG+K4FN2vwLCl4dX8JnhWsbB4SRWzPfXX+PUHyMx/M5zDh+qHmc4Z7N95guQWmyMtj9Wwqvgma1esEOktjUE10ZUypCQoCZAWcFWBWznIFls11fVvgsgHPSgOh4LIC02rcqdsFE7gaNMu1OMIb0JmwuQGcBTaXChor6MzPvGkS2ADKKwB6CZiVAmMVONccX46hPrZ6IJsEvRqDrJKNeebjeB7hZB7K5NiafwY/PYRdZvB8X5o90ttM0JsXCeygxGjbwfZlH731SjQ2nKyiAkcBZ55HqRGiGzkQvQsd5QTP1FUo5zTBcQrbYcqZ7x0jz+Zy/qVPmcC5KJhm1seJR67MUeQp8oJqnoUoWtIsRxbb2H+U4v3fPsVnH4wxPXLhWh302BQwdMFTbcYGgBVXrtBZ78KqKkSui81hX7z4FR3jeYFxmuLx6Rm+efpUdBpep4vrN6/hD//oZ/jJj3+A9bU+zs4O8dkXn+HTzz/FvQf3RMWS5QXWe7fwZz/73xB6LXBuv6K0FWgr0FagrUBbgZepAi1wfpmOdruvbQXaCrQVaCvwslZgt28tlRoqgWrAigaKdDPTBVwTHo3eNCB2anCoE7e133eZ4lUgWb0PU80KRqrIovE2G/jMxDD9zT4bBWp3s/idKzYU9FDSvxzMsHXJxtZFG7afI04LbGxFuHZtgF7HxiIeI8lmsD1LNS2zLISBK3qO0Hcx6vewvjZC6IfI4gzxYiFA2S4DHD0B7n6Q4OhxiE6wjTCIpElhlsUgG6JDOHW6eJquIS4jbA5TXNlaYNDlsnbV9Mvsq8DKZjJXR3yXqW8FmJe2h3P3CWR10lmlmRUWFOor3EzXXFKUCjirRzV8FnhoEqrqcQWTVZpUXWsALSlTlXQ2iVIzwSBoUqmbNXBuos1lMtsknGWf6rT6cjajbhzZ1K1op/fyd0yyu/G+JtlcA+dljSXZLMBZA2OdXjYg+RnwrLUo8rj4m3XquZFwFqCtn1s2wTTNMPXn4hxgXiafz51KnkuLm69R79cIL/8zzkW6oPVv6m1sUuZnvtk36bVZ12D0OWrMGPi8BM3LlPMSQK8CZ+Mbr4GzgcxMPAtY1heTcK4BtAbPekyayRADm+Vac/CyhszPAmdudp1k1rfrRLOA6mVCvU47m9S6Sapr/7o4ys0kmkwMqQ+rjA/bQgEbp/MQj0+7yAtgzTtFt5rAZ7NT10JWxBjPjuB2C1y42sPmRQ+9EZvvsRkqvdYEzjwh8jxoCXx2HB+2xZQxV1PQj0yorYBznieorAS2zUaMhcBkbiEb94ENHQVK5+pzXpXibc7zWJoK5mWCOI2xmKeYnlZ48FWM3/7qAA++msLKXXg2mxeGyk3vu7AaTn6OA8eyETg2AtuBS1e742BWVng6meD+8SmeTmeIUeCVV2/hv/zlf8Cf/9mfYDiI8M03d/H+B+/g7tefY//sGJP5RHz1fL/17k380ff/F3hWr3U4/zM+9e2vtBVoK9BWoK1AW4F/rRVogfO/1iPXbndbgbYCbQXaCrQV+P0rsDuA/UiapNWyZQ01NbcR5YNAYv3VoJFyJTQWgCw+ZgWwDBQSqKqfMw275LU1cIZ4UOl+pqLCd9n0ivBPJZ1dx5aUMy8CcQUB2iirFEEvw5U7XaztAFk5ljRhfxBga6uLft+V5eZpNpOUM0Es31PUHIGHbuSj2wkQeC4Kpv2SHJ7DhmE+ytTF8VMLX3yY4vhJiF50Af3uQJQatl1SKI2TcoijpIdBN8O1CzMMOvmK2qGpfRDYrFPN5vEaYkltlonmJitcSaPWkJkczQBmnWxWFdeQWSdTNW4mHi71cyrVrNOjApiNVuN3AGdRpyjRba3TaEBWk29WkwdL4FknmxvQuX66huvLxpEKuDeSznXi2egzDLzW9xupZgX2TZpZQednk81Gt7Gabq5fV6s1tFZDN3Vc0WvonPNKyllqr+DlSrL4O60Vz3vi/Nftf+zr93Oerx9aZq5XPsrPZrHPqTWamg6dlNcHvB4nknJWydnzag2Taq5Tzg2lhqg1GsDZqDRq8MyEcw2g1VhU6gij2NBJZ0k1K62GSjgvzzOrCedl+rlWbDShcxM4G7VGDZu1OqiRcD6fbjagWcYdnfX0ydsWSsvB8TTEg8MIdlVhM5jCzSdIsjOk1SmGWx52r/XQ3wDCrk43s9meQyUPz4kVbL4fk8S2q3UaqpEgk85ML6vTb4k0n6KsOPllq9UmUDoOjkOTHC/KTNLVApoJnMsEab7APJ4jXlQ4OSjx5cdzvPfWEY72C3SDPkK/C5fNLrnixLURhAECPxC4XvEYZhmsshTozON4MptjfzrFcRLjjM0U3Qp7V/fwp3/yb/Cn/+bn2NvexP7+Q3z88Xv46t4XeHK8j/FijqwgpufkoYuBfxk/euU/w646LXD+/f+d3b6yrUBbgbYCbQXaCvyrr8A/9o33X/0OtjvQVqCtQFuBtgJtBdoKYHdogHMDmy3NvxoQaw1GzUd1SnDFz2z4pDBR7efVyWYFkTUsFXczU8xcQm5J6thzlrCZAHp54Wvo49XgtrIFooT9HNdeHWC4XSEtz+D6TB47GAw8jEY+bDtFli2kwRaXt5PGmORxFHro9bhMHEjjRKBNr9NH6IVI5zYOH1f44sMYZ/sRht1d9Lp9BL6DzI/wJNtAaTu4uXuGzSGThkuHcA2a61SzTuHqxHiddlbr51W1DaddssLlkKwfa6gPNJhVx8dMDKj9M3DZ3F66mzVsliX2S9hcJ5ubKWcN9FgTPt/8E3JP4KpBzeppmYjQ0HlFp6FT7AZAL5PcitDW+y/O7mdrUTuu68S90a4oyFz7m+W2nqh4BjjbUI0ejbv5nGZDN2YzLuf62iSfZYe003kFOi9hs65CHT439+sDaQr3nSebfwp0PvfalZkJRerVQw34rDd1VZpjNqZpbNfp+IZSw6TjBTxrJ3DT4SzwWQPmClqvsQKctU6jdjdrpYaAZuN/Vmn7VY+zgadL4KwmshoA+nlOZ0JkDaSVb36ZaCaYVqYQNUmwotaoE+aSZ65HuJlkU5NnzQkPwmENnAUUKzVQnLl4cNTB6dRFPn2MbPYNOr0Frtwa4vL1NXQHgOuzoamHICDcJSzW721XevLEBSwXtkWPs0fxEKxKT5Y4JdJsgrxYiNbHtQiEPVl1oBq7quNB9UZWJMjyWF6bFzGSdIrZfIZ4buHJwwofvD3B22+d4uiwRBR04LmRVtDwnGzLSo4oDCTNzAaIZZ7DrqgkUnqVM3qbzyYY5ykQWRhuD/BH//an+Pf/7k9w/dJlzMZn+PTT9/HZ5x9j//Ap5kkM2/XQ7Q+wvr6JUX+EfNbFhdH3kcVOC5zbLyNtBdoKtBVoK9BW4CWqQAucX6KD3e5qW4G2Am0F2gq8tBXYHUEpNc7/CGyqVRhK1FBDwGZqV/9i/cXBAGeNRAXKMrIs6WeVxpUEnbiZCQQJoDU94nOOLYln1yNksSTh7Bi3Lpt45QncToYrt3sCnGHP0el7cL0C3S6wfaED36djNhWgzdxiUZRIkgKzWQbfrzAcOvADwqkSvhtg1F+H50SYj4GnD3LcfX+K6WGEtf4eIj9CFvVxYl9At1vg+s4p+pJqVioH5S6mzkFDcQ1DV5LOfIV4mtVSfLnWBWuwwZVDYFb3m0Zvggbr5oDNR1VNiQRNg7dm08Cls1k1DFwFzc2kswLK+hApcMctaoSqzQbW6eamf7luEslnl75m2Vv5RwM0a92GYaM1N22YIZraEfX7jbR4Dfp1wlk3DDRqjdWkM6HeeZ9z475WahiFRq1EkaSzgs0m2axSz882DWz6m2sc/7xA8+88zTS/ej/va3jjsaWDpeljWa5C0ER/xTT9nd/sG9BZK1gEXK6knHWyGcbj3LhuJJhXXc66mWDdVND4m03DwKXPmR7nWrWhE86FnvQQbbxpJKid4rVeQwNkk3qu3c4Nz3MNnZsgugGcBTzX41wfvToi3vTQN/Q4HH8CnDVsbtzmY/tnIe49DTEeP0bH/xK3bge4dn0LUY/KDJVwZoJYnRtVKp+142Fjkz66mwEXVckOgaoZIH3kls3mhDPkxRyWzUamTCWHQFGJn97m8YFSb6TZHFnORPECWT4TzdBsOsN8auOrLwv88hdj/ObXEzx6nC0/5+AiDgdR5MmKE8/hyhMCbfr2ZYEHKqRwqCqybRzNFlhUOQZbEV55/TL+y//0F/iDn/wIyXyOzz7+BJ988iGeHjzEdDaD7/nY2trB1as38Morr2Nv7xLufXGK2UkX49OkBc4v7VeQdsfbCrQVaCvQVuBlrEALnF/Go97uc1uBtgJtBdoKvGwV2F133WeBs4Anw2EIdZdlUaxLQcXzPwbGqTCzIpVKe6Dfi85m0xCQDbNEX1qopemENtKAUCWg6TN16VUmkWZimpthuciLHLafYfeqj90rIcJOhbxcwONjewEuXerDcRKgStGNQoHKaZoiz3NxnFKPEYQEPLmA70GP3ucR0tiVpeYEzp+8e4ajJxb60Ta621dgr13ExijBpa0xAp9paaN7aCRtCSM1CBU4qgH08rUNN3YjtWug63NNDI1Es2JijbSzaRGok40GOMs1wbImxUqBsEw3S1M2kTUrbYE0ENT+5t8HODcTtAYmG3ez8X+rMdJoEngu0VyD6/rxRsr5HFdtNqhcgfji0tX1f55Wo3Y5q4TzM9DZuJsFRvN9nNrprP6OcTwbi/MSPNdqDT0rsPKleTlTsASZ33lWWf5mDarrh54DoJuzE+deVytv9Oezvt9YudCQhTe2qDGmauCsxpBKOPOybBioks7G26xva6jcBM5q3OnGgfXzWqFRJ56N05lN9ozyxTQVXKacFXRegme5XzSdzkqz8QxwNonmBmzWHxdJONdu53PAWU0IqeNtkvn155if6+cBZ1mlYcF2uULDxsnUw91vQ9jOAt+7fYydnQJhpBoFMuHMSTVZeeFwUs1VgF+S1ITLtkBmi0ln24fjBLK91GSU1QJFGctn2HEieG5XfMgVn8sSlEUiDQW5wiMr5kgLQucZ4mSK6WSO8UmFd99e4G/+5hR3P0swnjZM8LL4groLpTVSrTP5T3XGd1wgiAAvBHK7QmJViAYRrt7YwauvX8Wbb9zG+toQZ6cnuH/vWzx58li2ud/v4/Klq7h5/TYuXb6Czc0LmM1jvPXLz5DPR0hiqwXOL9s3j3Z/2wq0FWgr0Fbgpa5AC5xf6sPf7nxbgbYCbQXaCrwkFdgdud7vAM66OZ0Gnys1UXrfZ6GzcGYNpGu1xvKV5DgEMr7HZeOEn2yARWezUmnoLLVAQqabJdVbEkgSGrrK+Wol6A4d3H5lHdeud1GUZ6hwhu0LPi5f6SEKcwHOXBrOJeZMbAoMkr9NTyqQZgmCwEW/P4CNLuJ5gEcPcnz64RgfvH2Go6fAtVfexOXvvYadzQR7GxN4Dp3VTVWGAlOqYZ2GM1o/YvzCSqWhEWXDL1Fz++d846phv+4ktwqaVYVMAlVUGoTHBjA37hsH7xIsa6inIbOAaGkGST8u/6E8ufotVpKP5mCrRHdD36ATzE3YXKeT9dyEuq/2ajXZ/ZzHjGKj8b4C8FcuCoxJ4pjN1gxwNqoNAcxapWE1bxv4rK6bDQMVdNaIzTR+NNC5CSB5W8Z3Qy7S+CDU4Pg7E87nD/gqWK7HRRMUr7hXVj0sS7BcF6whPWm6tc3fWf69VS2L0TKYsaXd4AKOz7mbV/QaGj6vQGeVbla/t/Q4C4CmPqPxfsrhrBPOzYaBvF1on7OMy6ZOQ90mYF5xOtdgefU5PQdTA2l1/1ngTKhrjl/Tad9UakgD0wZwFu+80WoQOhM40zvvWDibufjsXoAgyvDma6dY38gRBD78gM0AHflbJiXNcyb9zbajXOI8NnLOc3x4XkTrMbIsEUVGUaZSG9sO4Hkd0V6UeYoiWyDPFyio0shVsjktpkhzAucYk3GMp09i/MMvJvjbv5ni4cMcaWYs8EutjWyXsRGZRQ48d/o2uj0XdlAhtwt4XQfrOwNcvbGHGzf2cGF7Tc7pk7Mxjg6OxI9Pfcbtm3dw59YdbG9fELi+iGN89c3XeP+de1jr3gHKoAXOL8kXjnY32wq0FWgr0FagrYD+z4O2EG0F2gq0FWgr0FagrcALXoHdrvO7E851vE3DT1WPZSpuWR+COONvVuCmXpavE3Iqwae8x3QzE6swCUm6wpSepJkFpip4JioOAV4EjIQvnrxnWiTSDu+117fx059totOZIM+P0OsVuHgxxNqI0CZFWWYCmaPQRRi6oukgVErTAotFLI91ul2kSYD5rI8v7mb4u799gPffneLytdfwwz/8Ca7sFNjbGMtSeLX8XUNmnWg2DRGNR7gGo8b5WoNS01xPA7+GPkIsDecApYLKzWqrekrlhQ1rZ6uGz81ks3qdgssqoarqLElm0RJo0KyTzeY1wp4VZ5S/XSs11CGvVSBL6KwA8jLhrO/r5oB1SNTsslxrv3djTKw81nitga/KE23qvoTPRqFhoL9qBGg0Bc8CZ4HQRr/RTEDrx5rA2eg0amVKQ61Rw+YV8Kw/Cb8z4bwKm5fKi8ZX72c8zCveEl21Rlq+pvhLl3bT4Wz82ktxtvnEmsmd5VoGHnQ1vtTqBJVmNt5vBZ5NallpN5ZQ2cBk9bwGzSvQ2UBr4242ag2jetHguWLjQN5eVWnU41Y3DGyC5qVSQyedJRHd8DkbEK3mZmRCTE479eRY4zbn2PTAfZ7DeQU4m1SzvlYJZ5V0rqHz1MUnX/voD2P84M0JRmtMNHvwXFfgqz5R6okrD47rw3Z5nmKKmw1PHQR+V5LOeZYizQicM+UWt9l4MIBrWQKc82y+hM4l3c1TJPkEi3SGxSLB6WmCb746w69/McF7bxUYn/IMrJafmEkz2WcqNKQRrBqvhWUjzjMkRQq/Y8P2gcov0Vt3sb03xN6lbWxtronrntuYJCnieYJhbx2v3nkTP/7hT3H18lVkeYqHjx7gy68/x6effYQnDxZ45eafwnP6LXB+wb9otLvXVqCtQFuBtgJtBZoVaBPO7XhoK9BWoK1AW4G2Ai9+BXY9y1YJ53PE06QfBeZ9F2RegaQaCnLptSRFNSDVS/NrLqZraprNCWwUuEnb8mprs9rkIUu91XvqfK+8cGc3xGuvDXHtWoR+j1qNM4xGJbY2A3S6BDr0NfcQBTbKKkEY+sjSHAcHY5ydxvB8B71BD1U1wPFhB2/9Zo7/+jdP0e3v4s0f/ww3rri4tHkCzyX40clGDTWfAc0C0rXLufY564ZgxgRsor/Nvm5NTtm4LbBe/q+PhL5toPPzrzVkFgh9DjiX59UahHMKaqt0M/GiSjfXzFGVe+WoGKXKsqmfgc4K1C3dy/rx+iA2QHMNlVeT78+A5xpmG7XBKnQ2afNn3c2EzqZZ4GrCuU5Dm2aCunGgSTwbN7eoBLSzWfmdlVpD/DIrzRP1zjQe08PUjPTnnEVW08Z1KrrxIXkmuWzcDvo1NaxW8fnaM21uG+gsr6tj5WZTml/zm5BZjzc962AmLhRobl5Uqnmp12gkmstGsrkG1MvmgQZMKyitlRom2awd4yrxrC+1w7kxWaJ1Gs+Dzufh8/n7AptNw8HnAuclzF8C56W/2ZwHBC7Lxag0NGhupJwNeD44dfH5ty72LsZ447UZfN+G5zK57MNyuD10zvM4MCHtIwgiAcBFkYs6xLI8aQ7I40E/M0+YnhfAouu5skVLVOTUacRyIXgW9UY1E+A8nU1wdhZj/8kCn350hK/vplhMhgjdLfheRwA5mwSGnVAlryuFofkZKi0XhRPg83sP8PYHH2EcTxANPPTXPXTXXGxs9bC5NZIGg/FijiRJ4HshOp0+vnfzVfzhj3+Om9duIc8zfPHlXbz/wbv46psvcHi0D7taw0+//1dw7V4LnF/87xrtHrYVaCvQVqCtQFuBugItcG4HQ1uBtgJtBdoKtBV48SuwawNaqdGM3C53XPd6qx+oofBzvyksfbcEFqZ5nQgIdOJX+YR1RzrzHk0lQeN95feoTBAdBsGMTvVW0icLUeRgby/AjRtdXLnsYnurxMZGgeGQCo1cGmgNBkw8BwgDiEIjzypMximmsxQZfdBOgDju48OPCvzd340xGUe4eeeneP3VTVzZOkQUMiVtXMEqdS0pbQOe9e0aQBuPc93YTusnmiqK59SuLoFOFivYZ+CvSZQvE8sm6Sw5VO1pbt6WdDOfq0FzEzhrf7MkP7WO47uAs8Sv1eE/D5vVYwrQ0cNtjlcNnfmYPKjVGZpdKz669DabP1Anms3rdNPK5t8xCfJnYHOdbH5OytnWjQONasP4mwU2M7Wuks/LRpCmYaA+7uKxlR0RzYGZFqkFDKbxnPmUNCD98lCfP+jnofNKDFw3SdRv2IyKm/StFEXTfNl2XbTlgZL9UQfO/MP8jcaJbUXbslS1rDicVxQay6SzQGhpJKghs4bNy5TzKog2gHn1edMwcNnUUvQZRqdRazbUBJaAaONvbqSdFVg2qg2VdH4m+byi3DifcFbjvNlo0UyKLcdc4/PfhM0CnbVOQ6ebmXBWj6nL/ScOHjy1cOd7CW7fyuDYTDN72lGva8rR5biyksO26XVmypnHRDnGOVkizQWluaoHywkkrV3mOco8QcWVH0WMolg0gPMZzsZjHOzH+ParBd777SGePEjQ9YcY9Tbh2ap5YbfXQa/fg+fYcs5gAjuMuigsD0/PFnjnk6/w/t0vEZcLREMHnTUPg/UQm9sDDPoRUBRI4xhpmsm2bW/t4Edv/hjff/UHiIII9+59g0/vfoKnTx/j9OwE83iBXngRP37jL4EybIHzi/9do93DtgJtBdoKtBVoK1BXoAXO7WBoK9BWoK1AW4G2Ai9+BXYtA5x1mvT8LivMdq5HYN30ruGIlUSzSg8KpFZ+DXk78ZS6CtoRZshFGggqr7KkofXfkQZvjmnapX6X+g2+RhJ/BKgA8sKSZG43srGz6+HqlQ5u3erh9k0f6+s5inKGLI/h+yXW131srEWIAkdgVZoCSVJhFmeYzivsH7j4+7+f4e23F7hx60f46U9excWNUwy78yVg1o0AjVZDgeeGYsOAZwOajctZ0s7PQufzdV7qM1TaXNtJ1G2Tbq6buJnnG7oM7XFuJpsFOkutTWNArdXQPty6YaBydCh/s2L65/zcywzuimagTjQTxD0n6SxsttE8sOanhmDz2CtPuPlpQuclZ9W41+hJaq2JmoiQ49AAzqpBYDPl/B3A2Wg1jGbjPHTWoNmoNpbQuf5UaJ9zA1TWMwfPQ83Nr9erwFkh4WYaueGIVjM2Gh7rpHUDQpYwayIAACAASURBVC9/b+l3rhPS5nV1gc9/xW8m6bVKwyg16saBitQapYZKNp9XapxvJmgSzMsGg0vgrJ+rE85Gp6EmRYpmwtloYJqJZwHOHNOmeeASNNePNzUaTfhs0s2moWBtFNHnLjOxoAfiqiJHnY8s7W02/mYBy88BznTQG+hcwsHHX9qYxQV+8uMCuzscn3Q281ynGjPKp0ES6xzXdNwzwcxzJj9DfC+nPlkqhY8vK0OKLBOlBoFzVSWopKkgmwZSp3GK0/EYjx4s8PlHc7z1qyOc7CfYGnWx1h/AE8Btod/rod/vCdQuygJhEKLT7WOaWfjwyyd4+9Nv8Pj0FHanEuAcDlwM1yOsbw4Q+g7S+RxVXqAo2ATWw5VLV/HDN36A3e0dnByd4O7dz/Bk/4k4+/NCYtsY9a7h9dv/DlnitMD5xf+u0e5hW4G2Am0F2gq0FWiBczsG2gq0FWgr0FagrcBLVIFd1zYJ5+/a62VqeQVVGfgnTfEUKFNLvgmYTBpWwcS6AaCwVAWriDQ924YngJaws5QUn2qq5QmoMdoG/n5VlEgWMbIsEyhTVvSPkh4R1OTyfrduDvGf/uNlvPnmCH6YI0nPMJ8fSRPBC1sdDHoesizFfJahKAOkmYcn+wk+/fQM77w7R9S5g9vf+zF2txJcGJ1qX7OCystks3EEn0s7m9do97QkupsNBHUaeJk2Xa33qjNZQ2bR6Tbgcg2cja7kHHDWvl3jblbXpimbfq14m1VSVJoN1j7nJXDWvNHg4UYjNcM8m+oMc3sJnTVfV80SDUOtWeq5ZPM5l7UaY+o1y4SpBvb6saVHe9m0cdXfrI5Z3TiQkxhGoSFpZ+NyXnqeJemsLwoy6vs60dzUa9RwWJrMrQJc1VCw8XPe6Vy/XkP8ZjJZmhOqd9fR8Hqyor5fN55UkXJJXK/8jk47y2NNSF0T5xrwmwS9mV6oc/QNpcYSNHOi57xWowGdJenchNDa91w3E2wqNJaNCNXkUyPdrBP5BjpLankl8axSv8bxzI+/0m+YRHMlpwRJN0tC+FzyuQbOKtGsJnp0it/cNvqUxoTKygoGaRqoVRomxVwDZ5NqpqvZAGdHJtzOJjY++KzC9oUSf/ATG77vyGfEdvTKDTmjcVs4fnkOpEpDpZsFxNPpbPF3HHmdepz7l6ES4ExvPYFzgoKNArMTTOMTnI1nuP/NHB+9M8Z7vz7B7LTA1nqIQTdENwrR6/LSQej76jwOS7QYhe3h4eEUv3j3Hj67vw90gO6Gh8FGiM7AQ9Tz0OsHcO0KyXyBMs3ls9XvDXDt6nVcvXxFYPjdTz7FfD7HcDQSd/5sPke318Pm8BZuXP45FrOyBc4v0ZeOdlfbCrQVaCvQVqCtQJtwbsdAW4G2Am0F2gq0FXjxK7Ab2pZWajy7s8LONEDTVgRNHDVyqxviGeCsfMBKfaEjy9VqwpXPMdHHVJ3v2vAEmqlkI1Opvu8JcBaXqAmS6qXlWZIjy0qV9rRs2bQKTDNnkpzrdT1cvzbCD3+4g9t31jAYEGbPYFtncJ0pbDuG5wGeGyAvqNLo4suvcvzqF09wcFDg0s0/xPdeuYyL6/uIgmzZIFADJgOel9fK2Swu15W081IhouCoaUS21FKs6K+NRkOxVq3SMNC5ca0bCS4bAT4PODc1GkvdRtOLa5oGGpinks66UWDdM26ZapaGfXp4LD3NS2Da3EeTdDbMdBU4L9PMipEa1ca5x+u/tVR2qPczDQNVQzPTqHGZblYebUnJy/FYXhRkVoC5BtE1hF7C5hXoDKPWUH/L6DSkGudgs3ps+Rk6f7/xwWk4sU363XxYDFhvUPoavJvU/7Ijo0lcN6m+abBYU+UanjaAc+Ojrg3h6hGtYRGbd6OBoFFmLCeLVsGzUrroJPM5KM3PpXp+ubKhvt90ONcTI0v1i2oeqD3jotIwbmcDnZ+XctaP6aaDtVqjAaHrhoEy76Xc8WpJgRnTxkffaFZpUvXyWT8HnGvorJoF8iKwub44uomgjS+/rfD4oMIbr9m4cV0DZ5vnNJ00lyQ7z31K30Ko7HmeXOc5j4t6TK8N0P7nXGAzoXNJ6Fww3TzDIj3BZHaI45Mxvrw7wYfvnOHeFymQBRh0QlhlBs91sLE+xObmOga9DlzHRcX3d3wcns3wwd1v8fYnj3Awi9HdcNFbD+B3Lfihhd4gQLcXwKHWPC/g2Q46YQdrozVcungJruPg6OBAvM5VUSGOU8ymMxkPW9sXsLV2G5e2f4LpJG+B84v/XaPdw7YCbQXaCrQVaCtQV6AFzu1gaCvQVqCtQFuBtgIvfgV2+45uGnhOoiBN/MjQJGH4HYXQIJJwRJJ5cr1UQhiI1UxQ8gsGQUzguwgIZpiAlqZZXGYNAdH0h3o+m/4RvpQoikpAcxpXKBhm1nqLSjpbEdZQz1Eiz9XS82vXNnDnzha2tgL0ewU60RRhMEEYZuj3PWmQtVg42H/q4eOPErzz2wNsXLiCN3/yQ0k3r/XGGippuKTTywIwNXASr7R9DjjX2g0FnBV8XQJn07vNwMDabFwrM5rAWaeYhf1pd7NuxGigfg2OdUrZ+LFr163RadQeXJNyPpd61pBZK7LVMSSM0xts0PNqo8DfnXJ+jnZYaVYa1ogloW00FGyyV7MJ55Km4ow2SfJapaGPB53fBjRrDUENoJ8DnNngUqWjmx5n7W42ig1Jk7IKSguzCpwbX5kFQjdp7jP5Z4PS6+v69XVjv3PKjOcCZ7V9OuKsksxS11qa3Th2S83G8vXLbTQu8LoZpwHNDX0LI8PNpoEcHM37Zf38spGgeUzgslborLqbDVhuNA48B51VypnPGydzo5mgSTnTcWwSzk3VRsPnLL+vX183DNTNMQ1kVqn+JWg24F7ZTLS3vTnWjMO5TjHTNb+EzJwwM8BZ0tCuI+ezeWLhtx8U6A0s/PwPPXQ6HFtc3aE1IZzksAmYuWJEaYfE9Wy7KAs+xrS+K8+XKGSyTSWclVaDzQOLYo6MCefkFGfTQ+wfnODjD07wwdtjnDy1EPp9dIIAeZzIeXNtNMDOhU2srw1kwo/6j7Ty8NXDQ/z6g8/wxYNj5F6FwaaH7tCH7ZbwAgvDtQ6CwJFzt2s56EQdrI9G2NrYwGg4wnw2w+HBIVzfk2atJ4enotyIOh3s7Oyi37mC3Y3vYz5tE84v/leNdg/bCrQVaCvQVqCtwLICLXBuR0NbgbYCbQXaCrQVePErsLvmO5JwrlPJ9T4reEzow6Xc38WcmyXSgcFnX9v4ZUKZwPfQ60QIfRdOVcCqcoEWZZmLp5kJwiAIEEUBLLtCmiZYLHLMpwWyVMNJgc0KXvuBC9dzUeQV5vMEScpUJRD4wNYmcOtmgDdeXced721jOPQRJzFOThK8/dsTvPv2CYrMwe3v/zHe/NEV7IyeIvRzATrN5PISNGvFhkk6NiC0AtDaWW1gcxM6KwdC/aPlEjWXN8Hw2ttslBrnrleVGQ2IfA48q3RooylbfX8J7hS0VkBPYJz2OIsWRbbMaB6UY/gZ6FxrM55Va9QJ9TqU+x3A2TQQXDLupXnE/K6GvgLwWWOddjbguU4zayjYTDibRPNSpaFTzqZhoADnplJDJ5v5XpIyNaBZg9463XxOqaGVDPUhPn9f11MNgDozvrz3XC+zUYs0U7eq6KvuZg3Fm6TfHMEVON0cf/p2o3GgOg9oxYOZ6JDBYaCzeW6ZXF7C50Ig6Hm1BlPO6jGtzqjM7+qxeU6pocbtclJkmc43+gxqM5oNBLVSw0DlWrHR0GsY5UbD4axSzaYG6nxnamqAvpwH6okkPanBxoByUcoMBZSXvuZlunkJnQmc+Rq+9st7JR7tl3j9NQ+3btDjrDaECeaypIrDl/OZ0mjkogWxLBeu4wNw4diuvBdhc5HHKAQ0EzhnyPMYWTpDUcyQpGOcTo7x6NER3v7NEd7+9QTxxMKw10U36shkH3/H92xsrg+xvjaEH/jI4GCa2vjkmyP89uOvcBxPEA4tdIc2/MiB6zvo9QKsr/flbxMs+56HfrePi7u72NvdQZokiGM2LyxxeHiE48MTWKWN0XANF3YuYDBcQxb3sLf5fRSZ2yacX/zvGu0ethVoK9BWoK1AW4HGf2W2xWgr0FagrUBbgbYCbQVe9ArsjhwqNUxacukLFngsALKpCtBNxRpVcejKdQHXIwUE8qpELpDa+FP/f/beO8yN8tz7/07TqGtX27y77hXTq4EACSR00yGhhSQQSoAASU6Sk/z+/5035RCS0EtIT4CEkxBKIFRTjG0MBmww7n1tb99V14yk97rv53lmRusl53r/tUe+FK00I2nmnoLyeb7zudWnU/M/eak4KTXY30wJZ/obMA1aBkozk5O5wYnASISSzuQpraNadVAuuXCqBBspLWhQzhJ02T19Lj1nh3SNmlKJ5oK0WhSSpsaC1Diws9NGMqnDcWoYHaljeMhBteJi9vzZmH/okejuqiObHJkk3ax8rfJSeqXR8C6vDyg1ZLLZ00wo4NzkcBbA0Us4y1or0ExTRe0nuJxl2pnWW6WbFVSe6GquSWCnmgaKZmoKNE9QFXgpagmcuWlgQKMhQbmAcfumtpuT3EonIv3N3DhQ7gMTE86epyXodfbCuSpgHYDcE5QaqkFjMNUsmzfS/rWPVmOfhDMNHnyax1npNEQDQtYbyOPEfxQrNxEwezjZG2jZN/ksKPME6Pz/CJzFYIA6dhVwVgWXn/0psLnpxCY94ZxyVg0DlVZDesDZu64aB05IOCvlBqeZJwPOfAWD8jYr6Kw0G0r7EgDMgaSzgs3+viuhswecVcNAec7xmgn+m0aCEjpzil/hfuVv9gY2Ao0+ZZreG9TgdPO+wJmamyqwLNLNCjgHwbOO8Tzw3moHXV0mTlgU9YCz4P6yaSCJ7QPnYB0i5UznYzHIQlvLEQoN10XdJeWIC9ctoVbLo1rNIVcYQ//AEDZt6sPHHw5gx+Y69FoKyVgKtkVXmFCqv4GobSGbzbDLmfz4Y2UXn2wdwAfr+7B7PAcz6aKtJ4pYykLFqfL507YtJBI22KRfp8+IIp1KIdvaglQyDqdaxejICHL5HFzHZYiejKfQ2ppFtq2DtSG5IQ1zpi6CrkVD4Ly//9II1y+sQFiBsAJhBcIKBCoQJpzD3SGsQFiBsAJhBcIK7P8V6M6aIuHsOUEJGalULEf+NKhGaIxIKVXMyWKDU34EPgxSfpoaSP3pNmpwGVJp3LxLNe5yq3Vo7MDQGAazWkMDiFNbBjlP6dNFmpoYGQFkSvnR6wSiHcflBLPg0TS/yX5X12XHhtRbKIYnwDWls+kSdAJLut5ALNqAbQtgVa2IxGgyYWLhEUfh4CPmoT01jLhd9poEqlSzgEsBbytBdk42Kp+r73Vl+CobIQrVtMSTUgvhaw0UcBbV94KlTY0CJXgOAOGJOg1+rhqvMWyTTdi85oABfYZ04noQj9zYSj0Q8DirZmoCZgaQ6iSwWSlDmqBzU7rb638nEHtQqREEzgH26s0XTFcHfOHco1I5dWX6VMBlsR2UJkMB56bmgQowy1Rz0O0sGrQFks7scFYu3X2hs+dQVtDZg5byiGq6LEBC5wCEFsUNQmcfIPsu5uaEs4DMvjqjGTjvq9Ro6tq4z/lMGpx9ibFsUikHlmTsPajPEA0/m5UaanoQOPuaDdEs0IPSvF+q1+S+qdLP3r4rB0Q8pUZApeHpM1TCOajUaE46i0EW1UzQf2xyOKuaeM0e1aBG86O62oH2O/9cIFPNXsLZgGE1w2UaDJsIoSnl/MHHVYznGzj26Bg6Ok12OPPQAe0PrPZQOwoNdBh8F00gabnoKg86h9ZQr1GymUb3gJpLwLkAt5ZHpZrD6Pg4du0cxJrV27B+7SAKoybiVhvSiRbYpsk6DR11xGNRtGQziMWjKFVd7BwYwztrtmPttn64Vh3ZXgudU2MwItT4sIhyyeHBQLpSJULgOhJhnUYiTooNiwcmSsU8RkdHUS6VOf2cTKSQSmaQybTCtuMYGy+ikrdxzCFfgG0lQ+C8///WCNcwrEBYgbACYQXCCngVCIFzuDOEFQgrEFYgrEBYgf2/At1dtt3HeElePk8WVgLOroQ/DBRF90BmVwSW7aiBWMxCJEKAi6CuSCVDb6Cu1aARQCYqLUGcU2kgn3dRLtVRd4hXUYNASh/T5eM0L6X2BEAiqGwYlG62YFqUWq6hRlClXodOZJs0H7UGw2uCtG6tDteh71eQWjQbFMCZktMEVsRzTZIm3SDdhliPto4MZi08DnPmZNCZ2gvTEDBTQCWVZJQgU0JmNY2hs9c0UCk4pPKBva/BNLBEt/wLS6YXA34Nn/kFUs0q4SgbpwWdzQzyJbzznc0TGgYqwKwGELyma0q14adDlVZDwWaJTCVwDiz7BCe1UmxMmnJWug3FQVWm24POytshs94ee/WfK40HD3x4Gg2/gSDXv8nj7DucfeCsmgcaXurZ12sId7NqNhgEzk06DZqH92e1X4tkcVMOfAJwlnzdP4tMdDx7VxaofUIBZ9VkMtAgsLn7ooDO+yScA+nmgBPa77458YQm9rWgS5vPA3InoOaBnHhWyWYJhv0Us5je1FQQBJN953MTbJZNAj21RjD13LQvBwdJmpUwkzcOVA0F/WaCdIGDcD/TNOWADg7gSE+52sMD287bzzhlHBxM8o93T6WhUs2BdLPvb56YcKZBOqHf2NHnYtM2B3PnxLBgfsxvoKkajKrtwjoXkwfZaBCPdwMI2EzQGXVqGEiPgOtUUXFycBg4FzA6msPWLYNYsWwLNm8YhNmIIZ3oQFumHdGIgVIxxyqOZCKJlmwr4qkkhnOyUeDHu7B7rIBY1kDPrCSynTbcRhXDowVUK3XYdgQR04AdjSCVTCKVSHJzQ1qGfG4Mo6PD3CyQYHM8lkDEsmFbNhLxNEoVF7v7BhEzO3HG5y5DMtYSAuf9/7dGuIZhBcIKhBUIKxBWIATO4T4QViCsQFiBsAJhBQ6gCnRnLb2P+ZKEnwQeCd9yyllMkIljDdGoiWjMRMSmZF8dDYLLlJJTTbXIqmEChkXTKV0oQDTBsQY1vKoZyI3VMTrk8OdGLQGmKenMSJudpdRkTDVAIzYtABbBX5tczeQurYlGgtRAkJoJkvuUyJkCxQSsuakWgW2VfKV8oLwUXddpmWuwLA0zZs/EnIVHoKujhpbYCDtWOSU7ETgHvK1+4tmHUcTX6XWvWaAEzsL/KvGtvExeQUrf4SzS3copq1zKzVoNBaIpISpTnXKQwHfcTnTfyrQzg+bJnLgKPDc7nL20dVAXEfA3T9RqiMSxgKQEnr3pnPCWag1md4E1ZrjsA2fP9ywPPm4w6H2nD5iDTRg9j7PUaPB2Cyg1aDrtC37TQKHQ8FUbEjYHmgZOTDnzc/Uv+LcEzxLFi6X2gLIk5zKkqlZVnVeaBRtKiaGgvnyu0q4qEs7pa0Xqpc9ZNTJUr0/idfZg84QoiecL9yXGQuPC+yFLW6ReQ6WZxb71ac0DBVgOJJkD86ppwQaC4rgO7K/BlLNUv7AmJjhIIl+nY79JEUPPZcNANb9KNk9MOXuuctU0UA36KN92YGCjyd/M5wUFnP1ks67czZxkVs0Bxd/N4NkAz8vzG8gXG1ixqoj2DhsnLkoHnOVqEEMK1XmfE7DZB860r9EAWg2NmsvAn/4mfzMB56qTR7lcxODAONav78fbS7di5/ZxZBIpdLVPQUs6A6dSxq6du1EpVTClswOd3d1IZLLYtmcEb61ci019/UAMSLfbyHbZSLaYaGh1lMtVbl5I68DHswZONrdls5xyLpcKGBoaRKGQ53WyDAs0uMPead3i7ZQvVDE2VkRbejrO+fzlSMZD4HwA/eYIVzWsQFiBsAJhBcIKNDfZDusRViCsQFiBsAJhBcIK7JcV6M7oYKWGgFk6N5CrMXQWYJMQFCWCIxEFnA1EbPI2i8u6wfBWJO9YrWFRallMJyhtkKOZHMskeq4bKBV0jI00MDZchVtxETF0TsoxICboxGBUwDv6ftelJB9gxyxEowY3ESRvc6NOLuY6KmVqlCVgqloPgtIEFunGiULmc2I6JZhNg9ZJuEtnLTgEcxbMRWtyHAm7IKASw2UBkLkhmKfUmKDWCLzuJ52lUkPpNDTRRNBTSTAU9AE/T5CsWUBLv3nfPg5nZoESOAdgc1PCmdPMCjAHIHPtU4CzUmoEmgYGgXMTJN1HqSETl4Ekt0o68/pOAM4CKgfM1ZLE+rBZNoT0oLOC1cFmhRP/VpDZ92h7/mYv+SybBHpe54C3eRKH86emnLmBoIefZdpZLCxvVQUt5Xb0zxh0lcDE80eQAKsGgPKTJjT+2xc0qxGMSfQa3uiG73b2tR0Tl0ElnMUCN6ebaYFVgvnfw2YGw5MAZgWgPeCsmgF680u9hrdPq31UOcb9gRKvSaDykDNkDqg2AsBZ+J79hHNQq9HcHDOwDdRggUrRUwNQ+ic1LUHYLM4JwUaBlFwOAmflbw4mnEW6WWcVkWge+PbKPCqOhpNPzCKVNOVmkk06VdJcpeD5KhOluBGDAuRu5oQzNV1tOKjVSqi6eVQqORQKBezuG8XHa/qwcuUuDA6U0ZbJoKujC+lUkpsFjo/lUSlWkIglkGppQ1WzsH5bP979eAuGimNItkWQbosimmjAsGhAT5x7IpEILCvCDQ1Je5ROp5CMx3lAL5/LYWx0BNVqlQd2xBUmdD62gJqGYqGKXL6CUtFBd8ccnH/WlSFw3i9/WoQrFVYgrEBYgbACYQU+vQKhUiPcO8IKhBUIKxBWIKzA/l+B7rSm9SktQkMXSTpKN5P/uM7yY9JoAJYFBs2RCGDZlDbWYUUI8lFKlaAzgWUBagk203zRKKX8CPDqsExye1LS2Ua1bGHH1gIGdufZThqNRHgeSjIr6ErAmcAyNagimJNI2rBsmsdlPYauWQyci4UKQ2mV8lWXwHNy2jBgcWMsSkq7nLim5SEViGXpSMSjmD7/KMyc04vW2ABsq7pPslnBZuVsJqXIvglnX79BwDWY+GZAGQCyfpRRwEWFK/3E6cRmgTJ9zEBQAGelPyH4o5oGNqWcSU3C4D4Imf20KG9b2URQwbkgiFN/B5O44zm6nL7CyhNap/a2KLLZmKcIVuvpNUsMAGcvpOsxUJ++0jYcHCphbLzC1YjHLXR0RJFIUIKyWUmiVAeexsODgzJpTkBZNnjbV6cxETqTRoPAs4DPTZA56HJmj7Ov0SCxBus9Av88KB/0AAcBs5d0bk4+N4PgCQ0Am2XX4ju9hLNMO8t5vNdl4ll6F3zlhwbs7R/D9l3DKFcc9uzOmNqGzo6MBM37AmeRdVaguRk4NzucCUL6Cg2Gz0HHM6t5/GS0SjbTvumrNVTSXvnH5bSAw/nfAmcGz8pH3oCYtxk4y56HshknHUf+AAEfiVJ1IxQuEjRzzf1UsxqA4sR8UKUxSbrZdzkrGC1czgyrZSp69doSBodqOPLwVnRPIa2Gf6UHD5BplGoWHmpaDlo2VpywSqOOmuOgUSNHEbmcy6jXy3BqBRRLoxgfz2Pb1iF88N52rP14AKWShraWFrS3tiGViPP5z9QNVMs1OI4GzYpj18AoPli/Ddv7R1CzHWQ6bSTSNuqocnqalEm0/Ol0ErFYHI5TRSKRQGtrC5+kKNWcGx9HpVzm8xSVlI4dw4jA0CJwqw3kc2WMj5dRrdQwrXsBLjz3KqQSmVCpsf//1gjXMKxAWIGwAmEFwgp4FQiBc7gzhBUIKxBWIKxAWIH9vwLdad3oE5eOMyllIFNr1OFSwpnSzaZIOJOGgkAyQeRoXEfEJmcyQeYGTEuDRSCWUs9owLLqiEYFnLZt4WkW/0xoDRNOVUd+rI49O6oY3OtAqxusyyCYSzCrXhcAWSUTCQrSdCsqLuNm5gITlYqDQqHEENRzGlNDQmpGaJqI2hHYEZOTeWi4nHLmhLOpMXCJRaPonnM0Zs1pRza6Bxatq3IyEzynpLan0qD1a047NzmeZQNBapwYhM5c1gB05l0q4HFuSjhLMCmc2oG7bBoo0s+BhLPXGLB5/f2Es0iICgWBemxuwEZwLqgZ8L63DhBkfveDAby1fDf6B4r7HA2ZtI3zzp6NU07s5XV+a3kfnnl+C4aGyzzvxRfMwYXnzZZWB5le1gDHreOTT4bxxlu7sfaTEYyNVfb57M6OGM45Zzo+e8oUJDn9qeHxJzbhyf/Z6s1L0y7/0lxMn5aUDQN94Pz8v3bg939ah/69JUzpjuOGaw/DeefMZrj89LOb8fCvP8TuPQX0didx2zeOw0XnHyShs9Bs0Pfddc/buPuhZfx9n1k0A/9xyyn4zLEzGfz9+O7XcNeDb0x6hsikopg3uwOLP78QF599KKZ1t/jzBZoGit1A/OTevmsE/+e+l/H40+/z80wqhu/ceBpuuvokTuL7agydwfF/3f08HntqJc97zWUn4j+/eQ6mT23zHCa0jASX31i2Dr/60+t4c9l6jI2XPIFGSyaOz554EK67+rM4adE8Pk5Uwvm/7noaP73nOW+Zf3jHufjOLWewMkPB5ndWbcVP73kJS5Zu4Pmm9bTgO7d8Dheff5jndC6XHdx1/5t4+HcreJ4jDp2CW69fhM8smsafxQMm7HWeCJwDz1UjTHYxBxPNftNA8boAzsLZrNzkcoCGXc5BbQyBW6WulsMq8soDqrNQtYh9QDSilA1CZTKZE/SkapEKDQ8+U6NTT6vhp5xFqlmmneUj+eg3bS1j684qFsxtwZyZKa8RJtVGSHaU1sR3hYttQAL3Glynwn57rU6DcFU0UIHjFpAvDGNsNIf1n+zB8rc3Y+f2HOLRNLo6OtCSSiMZj6Fed9G/tx9OtYH2rl7E0x1Y9cl2vPnuauTdEpJtFlLtERgRGrwi4OzwoKIV0ZFMxRG1Y6w2sm0a1dbCPQAAIABJREFUHIrxNs/lxlHIF9knTTehR6rDMiLQNRtuFSgXXRTyVVQqNUzvmY8Lzr0CyXg6BM77/2+NcA3DCoQVCCsQViCsgFeBEDiHO0NYgbACYQXCCoQV2P8r0J3STAbOKiVJkJkNrgRpOa1MWgoCsQSW64gQcI7psKMaTKsBw6zDotQwJZ4tAaYjFoFpSkHTXSaM3TojZ/J4omGiUYthxxYH6z8aR7VUR9QWsIY0HSrpzGlr8nuA0tSk8jAZeBCkJY1GqVjlS7MZQFNgUSZ+abMRJKLLuS2T0tUEoMFgPGLpiFgG36PRBNpnHo6ZMxJoie4Vl7pLf7PXGDAAnXX+m0CSSjmLNDODZ3pNXn7PkJnBs0pLCs2GaPglY4y8b02ScA7oNWS/NgmfJziclcfZg3Uq4dmsJfhU4MygWQK6JhgnwNye/iKee3EbVn04IBvLTX4wXHDObCw+czanuN9a1odnXtjsAedLLpjLwNnrjaeBk8xPP7cFry3ZiWpVkqlPOc5OPbUHl14yCwSfqXYCOG/x5qak+hcvm41LL5mNqG0KMCghIQPnP6zD3v4iursTuPG6w7D4bAGc/0HA+VECznn09qQYOF9MwJnfLwdHNB133rMUdz8ogPNJi2bgu7d+FiceN0MA51++hp89MDlwVgtIx9ThC7vxg1tOw9mnHuT35mtaXwE8txFwvvdlPCaBM82y6MgZ+OGtZ+DzJy+Q7xD7E837/xNw/rsCzifgB7cRcG73wPTegXHcef8L+M1jb6JcqU66DammNChz/Zc/i9tvPBOd7WmGmb9/4i38+O7nsGPXMH/vdVefhO/deiba25Kew/l/nlmF/773ZWzaOuCtzXe/eSpuu+EkcQapNxii//z+N/G3Zz/iec47cz5uuX4RZkzLBPzNgTSzl9hvTuaLFP6/g80KPqsmgRI4y3SwB5slqxU+ZLHYXopfpdaDzSk9N3gw5Twh3ezBZAmULTqPBVPNEjwzoPahMwHnvj1VrN1Q4HocsiDrJatFulwclP6VD3yCE0oaVg+53KCvRhS3TudAUmqUUanmkMsNY3BwFGs+3I1lS7dieLCCTCqNbEsGray/iPF2zuUK0Awbpp3E3pE8Ply/A1v29KNhN5BosxDPGNBM2hak7qCrQ2gQ0UAiEUUimYBpRcSVK2igXC6hWCzCqbp8JQvV1XVcfk7+Zh0EnDUU81Xk82VUqw3MnLoAFy2+AslECJz3/58a4RqGFQgrEFYgrEBYAb8CIXAO94awAmEFwgqEFQgrsP9XoDspgTNfvs3eZqK1DegEky2N3Z2UZOa71GqQTsOO6bBsAaEtq8G6DZtVFQ0GzVGahyE0NQusw6k4ZMDl5LFpRmFbLdi2ycWqdwYxNlSBaYgkNF8u3hBJY0oZEliu1QkWE+i2WAdAt2rVYR+ogJYNbhZHN1p+dRk6G0E0odCIRQ1ONdsRA7GoBdsyEU2k0THjEEybaiNtD4iGcxOdzcGUswLN8rFJrSEBc7BxIPuMZUNFpYEQet5mfy8vuJduVpf6T0g5s7PZV2qIhmvNzdOCLmdPqUHNFSc2DQz4b0WKPJBybgBOtY4XXtmBl5bsYG0J3WIxE1O7k+jsiKNUcrF1+ziGR8u44Ow5WHzmLF7Pt5bvagLOFxNwXjybtSy0ypRk/ts/NuG113c2AdB43ERHe4z3v8HBMopFl7/z1M8RcJ6Nzs5oIOG8uemonDYtiauvnIdTTukR2+9TgPMN1x3GaWwBnDdJ4FyQwPlYTjg3NQyEjp/d+7YHnDnhfKtKOAM/vnsJ7pLAmdL3lPBNJ6PY0TeKgaF80zKed/rB+P7Np+LQ+VPE6wHdhgKe23aNNiWc1Qdcc8lx+P4tX8C0nqxsoiiA83/d/UIg4XwC/vObZ3vA2YPNj78FShn/b7do1MI3r/sCbrvhdKRTMSx/bxN+/Mvn8Oqbn/BbF59xGL73zTOwcH63vAKhjp/c/SLueuCVpo++5vJjcPuNJ6MtG+Nk69KV2/DLB9/CO+/t5Plu/Oqx+Ma1x/JxKDQbIuGsvORiP1RaDTUYEnSS+6lmP8nsw2Z+f1PaOZBqloMqypHu+5DlsdgEnAVgFglncVUDNxNVCWdKKUtlj2oUSLoMdRfNAgV4Vs5mNY1AM93p/QPDDt5fM46ergyOOqzDS1SLwbOarxhilYY4rwkXPelxHNSagHMVjlNEsTSO8fFR7NrZj/dW7sB7K3ejmG+gNZ1AKhlFayaFRDzGjfwamgHDTmJwvIR3V6/D5l17UaNzZNpCNKPDJMuHQd9VY1VNzDYRixmIx22kMmlkMi08SEPJ5rGxUZTLFaCu8528za7r8nmfTgBaw4ZTAXJjZeTGS3AdYPaMg3DJBVeGwPl/O0DD6WEFwgqEFQgrEFZgP6tACJz3sw0ark5YgbACYQXCCoQVmKQC3Uk90keQjpJzBH9qjRo0gsvka7bJ1yzUGSLdpnHCmdzNkUgdEbuBaEzzFBuUcCblRjweYThBmg1Kx1WrFfaN0vdYlDo2oohFs9jbV8eH7w1g+5YSqmXSXAj4KQCyuGzddUgFUWPgzB7niMHNqsjbzDCa7jXhFSYwRHFRel5zCD6B7+SVjhA8N0jxoSMeMznhnEi3oXfuEZjeG0EyMuj5m9n/y+luqdRglQY4xTy5y1k2GORks0g6c7MxMoAE/M0q5cy5yonQOdg4UELJJq2Gp9hodjir9GcQ2gmlgHA4s695olLDUxNQfQL6AfkdO3bm8ey/tmL1x0O8y3R1xHHu6TNx1OGdXkLbdRvYsHmUk+nz57YK4LxiF54NJJwvPn8uLlgs0s+k0Xjmn5vx3PNbPYjd3h7D2WdNxykndbO7WTUVJDC98t1+BsjHHtuJ1lY7kHBuBs60fASmr7pyHqZNS0ngrOOFf233E85TErjhukOxmJUaBp6eAJy/+Y0gcBZ6GR0G7poEOJ94rEg4/yQAnKf3tuD7t56KL51/BMoVF8+9/Anu/tWb+Gj9Xq7f/Nkd+M9bTsPFZx4yySEofnITcP7Rfa94Sg01Y0taqDVuvPoznEamfYfT0PcQcH6XZ7vm0uMZOE8jpQY0PPLHN/CTe58HgWe6kWrj1mtPw5UXn8BAec/AGGs2fvPYWxgYzPE8M6a14Ye3L8YXLzqWfc8/+sVz+N0Tb/O0wxb24LvfPANnnrqQYef2ncP46b0v4a//EPoPdTv15Dm4/caTcPghUzgJ/Y/n1+Keh5diy7YRtGfjrNO49IKDhU6DhhdYCaOAs1RrBDUxXqo52PzST+Vz6jmg2fD35aBSoxk6+7BfDOyI45Bl4cLK3eQFJ/CsmohKjYZsGMjQ2FNqyFTzJNCZvc0Tks3qvaNjLt5ZNcrJ8uOO6hIDHhJ0Cy+2GHihm3Jei9OGD5zrtQoaNVJrlFCtFtmjPDw8hnWfbMXKdzZj4/pxNGoRtKTjSEQjSKcSiEVthsANzUTB1bFt7zg+2rQLQ/lxRNMGklkLdork/TXU6gS2GzxA19ISB2l06KqVdCaFnt5ePpZ37dqFkZFhFIslNGqEmknPYvDgAes1GgbqLjWMrWFspIh8roJ6Q8fcmQfhkguvRCpMOE9yXghfCisQViCsQFiBsAL7bwVC4Lz/bttwzcIKhBUIKxBWIKyAqkB3yrBYqcEYgyCHVodhA9GEjlhCqjNMagpId0oaA1aEFBp0b7Bag6CzHRMwl5LEkYgJg8wXEC5SuutaAxFu4KehUTdgGSmMDplY9xG5RvMYH3NYe6Girwo4UwLXNClZF2Xg7dYo1VxlMERomj2hDZFkpu+gFCCBaLoKXFyVLhobUtKaEtgESyy67F3XEE+1oWfuYZjWG0HKGvJgsUous79ZQmcBm4U6Q72+T8KZYbOAzgyc+c6dsxiY0jIKdQnVphk6c4utCY3mGDhP9DnLZLMCzCLNPUE54DULlN5mBeXkI9XMc2RLhzOxIaXwWL9xlIHzxi1jvF8cfkg7zvnCLEztSfoKAg5qqxSoaIzIwPlfvlKDgfO5c3jah2sG8NQzm7BJfiZpLi65aA5OWDSFU5uyL18g/C2KIVKmIiEtlBr7Audk0mKX84Xnz2LXN9V9MuB8rnI4P7MZjyiHc08Kt95EwHmBAM2BhoEEnO95cDkvByWcv3PLyZ5Sg4Dzzx94k6cp4Hz5BUfw83Klhh/d8wru/fVSfk66jx/e+nl882sneRKViacgHzh/wJPIqUy3StXFoiOn4we3nI7TTpovlBo7CTj/C4/94z2e55pLF+E/bz2LgfOHH+/C/7n7n3ju5TU8LZOO4f+7YzFu+srnAsn6BkplB3fe/y/c/fBL/B10+/rVJ+O7Up1x1/0v4s77XuRpnR0pfO/W03H1Zcfy8fXyG+tw1/2vYtXqnehgzUYDg8MFzJnVhttvOgnnfGE+p9Uf/eNK3PfIMuTyFYbQN193HE5c1Cv2VwbOcj9kb3sgrS+T+17iWe3fUgOzb4NAtf8LuEwQuslLLhP81IjUu/HfgWMwAJw9bzPBZu+qB9nwTyabFTRWaebJEs7eawynZbKZfPacctYxNu5i+bsjaG9L4YRjpkjgTB59kWLmKsnjm1eIq0qNVQnS11inQfd6rQSnmkelUmToOzgwjndWrMM7KzZgZLCKqJ1AMhFH1DL5MRGLwTAjqGkWtu4dx+pNfdgzOgbXcJBstZBpj8FOGHDq5Fouo+bUEI/arFRpyyb5CpF4Mo62tnYUSyUGzrlcDpUK6T1ImxSBRj6mBqWdgXLJQSHvoJR3USpS6pm2l4aZ0+bjkgsuRyoZNg0Mf5KEFQgrEFYgrEBYgQOpAiFwPpC2driuYQXCCoQVCCtwoFagO2NF+hhq0J0AsdGAHdeRaDGQTJuwbUrpEuQgF6eAzWZEJJ8pcBmJUCOphmgQGBXN/SgNTZ9Fzf9IlUFpYsvQEI1GWEFaKdegawkUx6PYsqGKjz4cxfBQiRPOnDokXEEuZd1grQY196PGVBrqqFRKqDpVvpSbKCSpJYhq6HytvGhSVScHR50/RXyWQctLOg1TwGYCQLqOWLIVXTMXomeKiaQEzp67WTUL/DTQ7Ok1ZKqZL7uXTmfuv+hDZ5FyloCWQbwA0CpZ2QzB5LNJYDMRYW6OOAl09hqmSYjnaTQ8pcaEpmsyHeorCPwk6J69RQbO730o/LzkwT7h2G6c/rnpyLbSdhAiCAXPVXJ76TvNwPkiBZw14JnnN7PKghKRpFQ4f/FsLD5nJru//ZApY/fAc1ELVbvHn9joAecF81sY/G/YOMafufCgVnz56gU45phO3ncmAufrrzsU5549m7c7NQ1sBs7H4MLzFog0K13+L8Hzz+9dhnseUsB5Or5NwFkmnH96z+v7AGdKOKvbj+95FXc++Do/pf3uh7eehtuuPUlMDg4syDdsp4Tz/a/i8acFcD795Hlwa3W89vYmfv7lS47F977xeUzraRUNBu99CY9L4PzlSwg4n4FpvW14+sXV+PG9L2DNJ338vvPOOBw/uO1sHLKwt+kcR8f7G8s24Md3P4+l74jvOPmEufjeN8/ECcfMxpPPvIc7733RczR/75un444bP8fp5N8+vgK/eHAJq0OOOqyXYfEHH/XxsX/HTZ/BdVcfh9HxEu5+aCn++BeRgr7o3INYqTFlSkICZ1+lwYnnwKBJ8Lk3mDIZbG5KOEt/s9cgUELngJ9c1F3+X5wAcFaaG5Vw5v1AwmbhdQ80CWzSaQRSzlKhwZDZknoNgxqhBnzO0uMs1BwGA+dl7w6hIyuAM+13YveQHQ35OCfFiD9wR6lnvlPTQJceq+xuLpfGUC7nUShU0Nc3hjffXIsP3tvMADiTzCARi/OAHw3cxWJx6IaFotPAhxv24IONO1BsVDnVnGqNINViw4rpcNwqypUSyGmUTETR0ZZBR3sGyWQMdjSCSMRinUb/wCAKpRIfh3RlAHn6KelMgN91GsiNlVDIOaiWG6gU6fysc5PH6VPn4JILrkA6FQLnA/UHSLjeYQXCCoQVCCtwYFYgBM4H5nYP1zqsQFiBsAJhBQ6sCnRnI5E+UlaQ85cAohnREE/rSLeZSKYNmFaNfaEEPUh7kEiZ3CyQ7gScLZPAjsPJO0oDk/LCjFCCj6BzTTbtI+jbQDIZZxCcHy9DRwK1chLbNztYvWoEQwNF/jwFhSj1SmnoiBWBHbFhETUm7Qcl+/hOgmYBK2s1h5toaeQ4Jf8zAEMTkIjS0RHb4oaDfAm8YcAyI4hYFmLJDDLdM9GRbSBhDnm+VmqUODHlzM8JPk/0ODOQDkBnCZuVv1mA50DTQJVylpfxMwJjaWtwx/ObmvlaDTEDA2fZKNBzOHuJUAnx6gFvs/Q1B9UaXkKUIJ7nvPWBMzmcn395O156fQenxdVtSmcCxx/TjWMO70RbazwAhgVA94DzSFlAxvPm4vxz53CjwKee2YglbwqXL6ebL5yL44+bIpUjPMogwXIzcFbmEarnYwScnxQJ50MPzeKoI9uxes0w3n9/kF8768zpuPqq+Qw1CTj/QTUNnJLA10mpcfYs3sYCOK/Gnj3C4XzLTQSc53sNAwn80f0X9y3DvQ+t4M8+cdF0fPvmk5qA8y8efIunTSOlxi2fw5cuOJwhW/9gHj+59zX8/kmRQJ7eQ9NPxRUKSPud4ERpGxoYOD/wKp545kN+6ZZrTkR3VxoP/XE5duwexZSOFH5w6+m45tLjGDj/6D4Czqt43qvZ83w6A+efPfgy/vv+l1Bmdy7ww9vPxvduOdNLN8u9iKdt2zGEH939Ap54SjQfnN6bZVfzZRccjZXvb8V/3/sSlizdwNMuv/ho3HHjZ9GWjeNn972KB3/7NoP0a68+DoViFb9/XOg9rrz0CNx83fEYHSvh3keW4YVXxPsp3Xz9NUcJT7xqdKmAKj+fkHL2Glr66X0Bn2WCmfb5oE6DXeTSce79La9ykKoYNZgliu4nnP3BE5loplS9bCCqYDOdN3R5/lDnEcP0zymmgswT/c00j0w482cE7qPjDpatHERHNokTj+mRTmsx+KcSzeKKD9G0lc6JBJsp1ew6FdZsUJNVAs6FwhBKpQLGxkrYvHkAS9/agC2bBpCOJ9CWySIRj/P2okGaiB2DU9exY88QPtywC5v7h+GaNaTabMQzFnSTmsHSt9ZQq1V5MDGVjCHb2orO9na0tqR5eQrFceTy4ygUyB1dRo10GpopUs1lAswunHIduVwVjZoFrW5hfLQMp0rnaR0zps3GZRdfiXS65ae3337798V2CW9hBcIKhBUIKxBWIKzA/l6BEDjv71s4XL+wAmEFwgqEFQgrAHSndJ2jkARzNIPUGAZSLQZSrToSaQ22TbCDLu2uMYggpQYBVmomSPqMdNJCMhFhkFGpVlCiy6o1mo8IYp2dx6ZJwLWBqG1x48BKuQ6tEUetksLenQ2sfn8YA3vysC3ScVicQuWmWW5NwBqiH5S+1hRgaaBcbcCpU6NBIB6vIxUDYgTAqfmgTs5QoFSqoVQmF7PB/udYIoaIFYNpWAywI/EUkh0zkG2pI2EMCphMyWpOK/97nYZyOvtajQnQWeo1WDuhoDMrKD5NqzHhp5dyNvPGkboLBs5CoeElnRW88zQaYrrSZlDa2wNzSqkRBHcBh3NQq7FjVwHPvbgFq9cKj7O60fK3tcZwyvFTGT6nU8KvTOu4lJQaL27CUBA4nzMXg0MlPPXsBixdLlK3Cw/KghoK0iPtK0/+bSOeenpfVQbN+6UvzuXGgfQdAjiLNO5hh2VxxeXzsHt3EZR8HhgogdQaV1wxDxddMBuvvroLf/jjOuztL6KbgPO1lHAWwPmZ53zg3NOTxC03ioQz6zvoHwFnaPjF/ctx38Pv8PedeNx0fOvmz+CEY6bzfP997xv45YNCmdHZkcQVFx2BU0+cjfHxCv75yjo8/+o6jOUEeD/38wfhe9/4LA6Z38UJf3GjP/yBBgLOP35gCZ54VgDnqy88EtdfuQh//Pv7eOQxAb1PWTQb3//Gaeid0oIf3f8ynnhapIevvvhYfPdm0ViQVBt3PvAyv55JxfCD287EDV8+2dt+6usJ/BKU/vHd/8K9jy7h6dN6W/G9W76Ay84/ihPKP73vJfz6T8t42mknz2XgTI09f/7gEry0ZAMOnt+J2244CVt3jOC+R99mdcYpJ8zEN65bhFKpivt/vQLvvt+H7ikp3PS1Y7D4jHl03YPXJFAMmMjmgR5gls9r/sCKl37+NylnpdDwGmAGk81SFyOunaBbADZPcDcLFY5KNaumgVKnodLKCiB/irNZNAyU6Wal0ghoNZRSY5QSzisH0NGaxIlH96AhG7dyXWo00FfjATY+99IAnE5JZ/G8XnPZZU+O/JpbRLk8hkIxj119NACzFR+t2YHCeA2tySzaW9uRbc1wAj2Xz/F5s+joWLVmG9Zu3YUiXERSOjIdCUSTJqq1Muo0iEg+f63OXn5Ss7RlW9HR1oF0ijQqDorFMYbcVaeGSrUOx5GDCbUGJ5srZReFXIUbBVK62a3qKJfovE6qDQ2zZszFZZdciXQqBM7eARr+EVYgrEBYgbACYQUOgAqEwPkA2MjhKoYVCCsQViCswAFfge444DmcCZ7GEibSrQbSrRoSKdJkAIZOCdQ6GlqNH5VzNxbT0ZqJoLWFLtM2WfVQLFZQLlfhEhCpE3AWzQZ1k0C1zpyNknCoxxg4D+/VsXb1CAZ251i9YUciMA265JqASg0aeSrY1SzcpaTwiMaASIwc0zbSabobaEkZSEQtWLoBQyPgrKNUaiCXryGXL6NYLKNaJUAdQ8yOw7IsWHYcifYAcJagWUBknVN+QcUG+5ubUs5+EpqbBaqks2wYyOlmCWMZZMm/BfNq9scqDMbTGsJPHQTN4u8JSg2ZbJ7ocf7fgLMP8HzfrUiH0ndQo0fx9+BwGW8u78OK9/Ygl682HSy0Xkce0olzT5+NqT1pP+H84mYMjZR43osWz8P558zB7r15PPXsRrzz3h5+feGCLC6+UAFn4Mm/bcDf/yFA8sTbl744D5ddOkc6nDfgrwHgfOXl8zBzZgZ//etGPP2saEZ48MIsvnLNAgwMlPcBzucQcNY0PPPcFvyKEs57C+jpFsD5gvPmy6ZxQqtB0JmA8/2PCOB8wnHT8K1vSOAMDXfe9yZ++ZAAznJz+roGyvFKstvZlsT3b/4srrn0KC/F3vQjW863vY+A8+v4y7Or+fOuuvBIfPfGU7B15yh++uDrePu9bfz6dZcvwhcXH4FHn1iBvzwj9BtXXXQMvit1Gz+690Xc+eCr/Hpne4pVG9dctkjsVoHiitxsHT+550XcJeenpPZ3b/48Lj3vSL6i4aHfL8UvHlrCIHnuzHbccdMpfDz88uE38cmGfpzxubm45esnYPvOMdz3q7exbtMgZs1oxc3XHodCycFDv1mJ3XtzOObIbtxwzVE48nBqJkiNAn3QrFL6Xmo/oMkITvOc40oFIxPO7GyWjmaVgPb8zcK2I44naalQTQKDDQKVi1z4wiVwpuOfGwYGmwXKBoDyygkBln2tBkNmTjoHUs3cNFA8Z++z9DfT30MjFax4bwBdbWkcf2SP6jAqhBp01YlL50Bx9QY0l+GvTsBZQWeXmqdW4TgFlCsibbxx4x4sX7Yeu3aMIWqlkE23oiXdgpZMCnbUQr5YxEi+jL6BIt75YDO29w/ATOlItEaQbkvAjOooV4uoVMuspolGDcRjBjeCpYaDba3taMlkoGku8vlRFPI5Bs5ujaRG1CiQNBo1VMsOioUqNwgs5quolGpwKoBLmmeXPP7A7BnzcWkInCc974UvhhUIKxBWIKxAWIH9uQIhcN6ft264bmEFwgqEFQgrEFZAVKA7Bo2BM0EOgsKJlIFMq45Mi4Z0hhrs1QVkNoiWCs8zN61q1GFHNKTTGlIpoLU1LpJvdWB0tIjh4SLKJZchLDcftHW49QbcGn8Tam4E9UoS40MWNq4dxVB/AREJd0hBUWeoQlxWJ4WogM8akEpr6J2qY/ZcC3Pnt6KnN4tEwkbUthE1YzAadEk3uZ8j0DQbpXIDmzbtxfvvbcb6df2olnVkMi2Ix+OwIlHE2+egI2sgafSLpoEBd3NQqxFUanjNA1m9MQl0Vg0DyQISgM4KQKvOeMKBrDKX+/70UjoNhoUq5az8zRJAN4E6Ti6LBGnQ4Twx4RwEzs1KDQHmCBoxtJPfu7Mvh+Xv7sGHawcxMipSu+r2hVNm4NzT5yARt4RSgxPOAeB89lwMjqiE8y5+29zZLbjkwnk47NB2DpsycH5646TH5OUMnOfKhDMBZzHfYYe1gYAzqTXWrRvFn/68AaveF87pC86fhfa2GJ55biv6ZcL5umsPwTlniYTzs89uxq9+s4aBM8138w1H49KLF8qGgcJQTcD57gdW4P5HhG6CgPMdN52I44+ZxtN/dt9buPvht//teeSYw3vxza+diNNOnI2obAJIb/C2dIAAE3D+yYMEnEWzv6suPAL/ccMpmNadwaNPvIs7H34DA8MFdLWncOUFR2LX3jH8Raahr7roaPzHTaey3/lH976Mnz30mrdc/3nr6fjOjafxc8Fc/S/d3jeCn973Mv4qk9LTelrw7W+ciksXH8HzPf/Kx/j5Q68zXE6norjjxpPhuDXc+6ulDKG/esXRuPlri7B3MIf7frUcL7y6kbUN37juWLhuDQ//7j1UqzVcev5BuPbqI5FtjfL+qRzknlrDS+kLxcunguZgY0HaP715BXSmU5M/cCJXmPZlWvm6PM6kMHwicBbHZjDdLGCzp9SY4GJWDQFV00Ch1FCp5gnpZn6veI3TzQyyDezuL2HVh0OY2pXB0YdOATQ6bxnCT0+rQ4N2roN6vcraojqq0BoOoNW8poFOlQbSCihWxjE6Noq1H+1knUZhHOju7EEmlUSczo2xCOyoDc20sH3PCN79aAuRZelDAAAgAElEQVQ+3rQL4+UCohkDydYo4mkb0OuoOBVUqlXWELW2xlilZOpAxDKRSWXQ1pZlD/v42BBGR4ZRKldRbxiI2EluGFguVjE2mmN1UqVUZ4UGJZ5rDqWc6ZGgcwOzCDhffCVSocM5/D0SViCsQFiBsAJhBQ6oCoTA+YDa3OHKhhUIKxBWIKzAAVqB7hj0PgZRmvB22lENrVkD7Z0mJ5wtS6SbCTYzHyWdhgFuDBi1dcRJZRFrIBanvyOIRmxuGkXu33Kxgkqlwp5ey2KvBtlIUW+YKBSA8WENA7sb2LQuh8K4g0TM5O+gdHSDv1NDxWmg6jaQSJqYN68V8+an0NHVQLbdQbYNyLREkEhEGQLWnToMWIjbSdhWAroehWGk4JSj2LJ5GK+/+gFWf7gDToWaG1qwbRut047C1N4WJPU+hsdNiWap1Zjoc2b1htdMUAHnfT3OBOlFb0PVQFAAaE438w5Hf0vFhtwB1ZQgbPaTzrK5o+dxVooN4b/1QB1rMqQTVzqcGTIHnLfibwHthNNZguYAcFY+bQWeh4bLePH1bVixarfndl4wO4vFZ8zF/DmtAji/FADO587D+WfPRbHs4O/PbsDLS0RKtyVjM3A+7bPTeN8QpRD712tv7MLf/r6RNRx0+9+A82GHtvH7XnxpJ/782Hr0D5SQzUbR1RXH0FCZgTM5nT3grOl49rnNeFQCZ/qOm288Gjdce6QEzpRu1tDXl8e9D63EP55bx8txwrFTcdtNJ+D4owVwvuv+pbjnEaGbIK0IqTZIMUHbNZOKsj7jkPmdyKRp36TVo//1YS9v/wBw3tE3hp88+Ab+8pwEzhccjv+4/mRM7W7BHnJCP/g66zXoNm9WO2/rjVuF7uTKC4/Cf9z4WUztbsWvn3gHP3toCQaG82LaRUfjOzeeyp/D+1TgS1d/0oc7H3wNLy4R63jisTPxrRtOwaKjp/Pnr/lkN37x8Jt4+Q3hYb70vEO5keFT//wYqaSNW79+PK665DBWc9z76Ar89jGxfGd9fg4PeLy0ZDMiEQPXX3MkrrrsEDloIvfLYONL2jelKsZvfin1DFL/4jUPlGnmYOJZpZxl31BvsIQANCX2BWlXrS7V8SYAsw+Z/b+5UaAEw3ylQ8DBHGwCyLBZupt9hUYzdFbpZvU+AbGFomPL9jzWrhvB7GltOHheBw+s0fJaFjnmxbmQrvRwqtSQr8TgGQ1HajUcVCslbhRYKhfYp7y3fwhrP9qO1R/sRN2Nord7GrItLYhFI+zW1wwDZbeODz/ZiaXvrcee4VHosQbS7RaSLVE0jDoqbtVr+BqJ6EgmozyYlMkk0ZrJsE+f0teOU4HjkiqjzFe0VB1SMtmouUB+vIRSkVLNLiolCZhrYNBM0JkSzqgBs2bOw8UEnJNh08AD9PdHuNphBcIKhBUIK3CAViAEzgfohg9XO6xAWIGwAmEFDqgKdCd0s49gT40cyXoDlgW0d0TQ02sjmW5AN4RGg+OD1BCPHMkmaTIMRCxST9RhGTVWXcTjBlIJAhQxGLqBmkOwxPVgDyeV6wZqdROVsok9ux1s2pBD3/YinAo5nin9JyAsLZNLS6XVkMhE0NWTRM/UCKZOi6Cnx0I2W0Mq5SIWE40KCUih1oDeMGBbUdhWHJYRh21mEI10oJSP4OPV2/HuivXYtHEA42NlBmCdsxahd8ZUJPQ+mAY5o/2Uc5PHWcFopdUIwGgBnxVwpl6GEjDTa5x29qEzNxCUyWaGy/IXl7jUX94YTopUs3oUOg2hamh6lKnPoAtXgWUB6aTDWcFmDzATgBbqDJF4lqlmBenUIy+ATIkC2NNfxHMvb8aqNXt52WZNb8F5p8/BwQvaGTg/97IPnC8k4HzWXF7Hf726BU8/vxGlkivg5vE9uPj8uejpTsjGgYK/v/bGTvwPAefB/wfgrGsoFBw88ZeN+MfTW1itEbwxcP7aITj7rJkMlZe8vhO//u0abNw0yrNdeN483HDdkejpTlG2mYHzuvXDuP/hlXj1DQHJzztrPm694XjMmZFl5cZdDyzFvb9aztOmdmfw7Zs+g0sXHyK0HLIRpADNNIcaRuBiBjzOansD2/vG8NOH38Rfn/uIX7zy/MPwnes/g6lTWvj5myu34c5H3sKyVTvYxUu3SkXU8ooLjsB3bjiFofLKD3fizgdfx5Llwok9vbeF08+XLT4cdIgoyk1/PvyHZfjFr97AuHRNX33pUbjt6yehPZvgfWw0V8IvH3oTv/+raE44e0aWX9+yfQQHzWvHN752HD73mRms33jiqY840Tw8UsL8uW28T23cPIwZUzO49suH4/On0HzCL64eJ+o0grBZAWZfk6GaB4r932seKP3M9JwODk7mK2ezrD3tv6phoKfUkLA5mGqmvxk26wSZfZ2GAs5KieGnmgVcFs8nppv9lLNoOKh0GnSOE8D5o3Uj2LY9j0PmdWJmb6uoC+2BpOwwDN5rVJPAWo2aBJJeg+LBlHqmZDO5m/MolgoYz+WxedNOfPD+BmzdPAg0YmjPdiKTSiEej8GyIyzjGBzLY/X6Pny0aS8c1BBv0RHPaLATOtyGC7deE1ezNOp8nifg3N6eQU93F9paW7kZ6/j4OEZHh1EuFeA4VT7Hk8PZrQHVaoObBRJ4rpZp0JH+G0D/6bCAug6n7MKt1tCoaQI4X3QlkiFwbjpfhU/CCoQVCCsQViCswP5egRA47+9bOFy/sAJhBcIKhBUIK0BNA02LgbNLKgbCHXoDnV0xzJgZR7qFErkOGqDLuOuA0WAgSwDFIoDCag0HoKZTFpBIGEinKHFswTZNWJoJQyPFBVCtuKzYqFLKrRZBrZHEtm1lrPlwL0aGKww1TYLZ9NkWwRGgigriLXXMmJtG78wUGloOsVgFM2cm0d1loyWtI2LRJfrkNwVMulSdcF+tARMWO0wtjS4p70A82olaxcbG9buxYtlarFm9E7mcg44ZR6Nz6kzE9UFYRskDx58GnkW6WSahZcpZzUuvs5aDoDI/CnjtAWflc5bNA0XS2YfOQTDZDJsnQGYPOkuA9ymNA/dRaQQSzg1uyqaAM12+7zucN28dw7btOcyansH03ox/nDQ07Nidw3OvbMbqtUJfMX92loHzvNltWLpy5wTgPJ+BM22bTzYM4al/bsD6jcP8PhqwOHFRD847Z3YTdH7tjR0MnAckcL7ii/M9pcafn1i/j1KDtBwM8QF8sm4Uf/zTOry3SiybuhFwvvarB+PsM2cyTNywYZQTzm8uFYoP0mp87SuH4+ILFiBqmxgeKuGPj3+EJ59ah1yuwvN87cojcfPXj+P0MjcUfHAZ7ntUNPMjh/W3b/wMLj2XgLO4Nben89PMk+k0COcTcP7vh5fir//8mN9/xfmH4ttfPxFTp4j6Ezv9zV/fx88ffRuDw4Wm9bv8/MPxLUpDT8mgUnXxy18vxQN/WMY6C7qdxMnlk7HoyOn8OZWKgxeWrMcDv3sbH2/o53l6uzO44/qTcOHZB0vxhhis+NP/fID7f7McQyNFdLTFecBjcLiIsz8/Fzd+5WhMn5ZhAPzm8u14+Her8PG65toff0wPvnrloVg4v02qNESDUoLUHlRWLnLPx6zgshxkodcnNBEUAyVyn+XPk85z+Zr0h3gNAkXCWQ78cKxeJZp9jYYPnAkOS+jMoFilnAOA2TAhNBqyQWDQ3WxJ2Cw1Gk3AWaeksUg5k6ZmcKiK44+Yio5sgq98YDbO4FxQc1IXaTQYyOdaahbooFYro+YW4LoFVCoF5AslDI8UsOq9dXhnxUcYHshBg4WYnUA8FkMylUQkHkfJqWFbXz827hjGaLmOWCaKZNaAYTuA4XJDR3bNG4y6+YqXdDqO6dN7MWvGdLS2tEBrNDA0OIi+vl0YHRlCpVJCzaWrUOooEUx26BoWE426wcC5VKAkdgOmbvPr5QJpNgiaU9PA+bgoBM7h75CwAmEFwgqEFQgrcMBVIATOB9wmD1c4rEBYgbACYQUOwAp0py2zjxvFqWZeqCPdYqB3WgxdXTGYpouqW4Sm1xGL27BjNqedhV+0ikbNhUWJZ6sBO9JAMmWBmglGLQMJOwYDJifeivkK8rkqSuT0dCKoujHs3OVi48ZxFIsuw2bb0tkNSmFFzWwg0aKjY2oULVN0WLEqTLuC9g4LM6en0NMZRyalwzRpbvI9u9C1Biy+Dr0BrWbA0qOwtAS0Wgx114bRSDF4Huyv4KUXV2Dd2t1ItS9EespcxMwcovqYl3BmvQbBZc/pTNCJmgZKhYan1ZCQWSk2ZAqcoY2XcBbwWepjvUv5RdK5Of+qcCVDxqY0s8CO/mtB5cBE762EeRIwC22GSDQ3+ZsDwNlPhmpYt2EEz760FX178pg5PYPeKSlYpo5iycXWHWPYuTsHxxUp4uOO6Ma5X5iDKZ3JfYHzOT5wpvWktPA/nt+IcQlx6f3JhMWN++hOzcc2bBrFwEDROxQJOH/x0nmcrn/s8fX4y5NC7yAczvPBSg3ZkJFef+bZrfjTY+sxOipAMd0UcD7rjBlce8dp4Pd//Bh/fuwTVGUamtL1lHDOZmPo253D7j15L2F+0Pw23HL9cfj8KbM43Uyf8cuHluP+R0VDwandadxx44m45NyDaTG9lLP6ftJp+CBaxdabzzak1Ljzkbd94HzeIfgWA+e0txx7hwq48+Gl+PM/RGNBdfvSeYfhW1//DHqnpPnb16zfi7seeQsvveF7sQmkT+vJcHp5YKiAnbvHUJYJafIuX3Hx4bjhquPQliWoTENPAnYueXsr7v/NCqz5RCTa1e3aK4/EdVcfyQ1BRep5FA//7n288sbWpvm+eOECXHP5IYjHLM/d7KWcAxoNz0UeSOCrJDPN7yfxZYqZHccCXtMxIRLOPnRWOhheGL5iQAzuBBsEir9lopkGq7wmgcF0MzUPFelklWJW+oygRqPZ4RxsHCgbBk7wN5OC4tU3djKEPfWEmbDpKg21qMIFItdN+JoJNgvo7KJRr6JWK8J1xjllPDZWxK7d43j99bVY/vZa1KolJBNRxKIxRO0okuk0jGgcQ7kyPt60Gzv7RwEbiCZNtHTEkMiYqNHwnlPmhDOd56JRi5cpkYiht7cbM6ZNZaUGgeg9u3djx45tKBbycB2Xvfyu20ClWuPUPXma6Tk1bq07OjcKJOhMyWa3QucmDdSH1gfOLT+9/fbbv998RITPwgqEFQgrEFYgrEBYgf21AiFw3l+3bLheYQXCCoQVCCsQVsCvQHfGMvqE21WAI0oeWlENLdkIOrviSCSJfZTQ0ByR5ouYMPQGdJ1Sd5QsbiBiUtIYsEyCzpRSptcMpGIxmBol3WooFV2UCi6qVQvFcgR7B2rY2VfC6Cgl9ur8GTGbGk9Ryq+OSBxo6Yog06kjkQXsZA0wquhoj2LenBZMabORsBuswdAMok0uNILODUrYabB0aiKYgGUmoNUjaDgW9EYCtpXF6FAdK5ZtwHsrt6PktiDTczhaUg3ENNE4UCSWA8DZ8zWLaaTPIBitmgdyilk9Z7WGSjr77mbVlMxTanhpSx9FTtwxfY+zAs0q6ewD5qCiQMFk33crdBq+p1mCuyZvs0qJ+g7ndRtG8exLW7Bhi1BO8BJKBXFAO4yp3Smc94W5OHxhJ0NfTji/ElBqEHA+c55wf2uAU6vhlTe34Z8vbcb4uA+E/90BecWXFjBwpvf/+fF1kwJnBfMJIA6PlPH7P6zD8y8IFQbdpkyJ42tfORhnnTlTpFyhYfv2HB797Ud4dcmOf3s+SCUjuO6aI3H1Fw9F1LYEcIaGux9egQd+IxoKEnC+/frjcfG5C+XU5oSzKp/Qa0zeNHDHbgLOy/Dk82t5ni+ddzC+de3xDJzpphLvS9/dibseXYYVH4h0Nt2+uPhQ3HHdCR5wpq9Z+u52/PJXb2PFBzv/7foRbL74nIX4+lXHoLsrJb9LXO1An7Np6zDu/807eHHJJu9z2lpjuOErR+HCc+ZJL3SdPc6P/P4D/PlJsfx0o8GEr15xCC48d65sQKkS+f5+7O2zKuXMjQDVwIgEyp72RSk55D5LwJmd4/6jWAFZL+Vt9rQmEjjrYtBA7DeTAWeZalbp5k8BzgSgTZlmnuhwpues4FCPUqtBUFvTDewdKOGdVXvQ3Z7BsYf3ysOrwS59MTwhVoxgM3mcCTjznXQanHDOo+qMo1TKY3Aghw0b+vHGGxvx8Uc7YJt1ZDMJRGMxRCIRRGIxlOs6dg7msGHbIIZyeURTOlKtEW4WaEQBt17lATI6P9VqDuLRCOJxajRooS3bimm9PQycK+UyBgf6MTY2AtdxUC5VUCySz7nBCWe6koUGApwqnXt0NFwT1Uqdmwe69JoLkCzEADBz+jxceOGVSCRD4PxvD9JwYliBsAJhBcIKhBXYzyoQAuf9bIOGqxNWIKxAWIGwAmEFJqlAd2tE71OXlxNwrjXq7PokL3KmNYLWVhPRKPmbHZ5GAlrTbLCzmdKNBIpZhWECltGATuqNBv1NCWcbJnS4rmgYVS5rKJUjGB3XsWVbHgODBQY/pgHYloEoeaFtDabdQLLVQGt3BFbSRTRTR7rNYCiSbbVx0NwsulpI2+FC1x1o5JmGi0atCr3uwtJNRO0EYtEUIkYchhaB3oig4Vqolm2MDgPbNuWx7K3tWLt2CG3Tj8W02T1IaLtg6q7QYMg0s4LKwUdym05MQBNwVu/zmg8G1BoEZAmakh9YNQoUCUvaKhN/dgn4H9RqCIgm/bcBF66XDPVczhLKycaByoHrpUG9pHNQSaCgM30vsHtvES+8ug3vru73mgMG9x1KO8+blcVZn53Fjyqp7QHnUeFfvvBsCZwp9U2ryP5qYO2GQXY6r9swzKnpyW4dHXEsOrYLp31uGmbNSvP7/xQAzocHE87clNFvvvjBh4Os1li9RjTVI+D8VQLOlHAO+JS378gxwH71tR3IF0gN03xbMC+Lr151OE49eYaAzQQpJVK+55F38OBv3+U39HancNvXj8fFZx/U7G/2hA4BhzP14Gz6Gh7twY7d47jrV8vx5Auf8NQvLV6IO762iNPldPP2BQCPPL4Kd//2HeTyVZ522bkH4zaeVySceX4AlJr+9ROr8Pd/rfXmDX71QXPb8eVLj8BpJ80CgXXxPSrdLBLOpYqDB377Ln7/Fz9VfehBHfj61Udg0dFTKHPrDVT97dkN+N1jH2FktMyfNWdWC6750kKccGw3L0/TvuoleANuZk4yqyaWcpBlQuJZJZ2DrmYPOMuEsxcV9hoFNiecFWjmZLxMNhvqkcDwZI0CA65mcjZ7KWcGzuouFBuez5mUGhP8zdS4j77zo0+GsHlrjptLzpmWlduswfXk8wRvC5VoplQzQWcHNbcC16UmgjlUq2MoFvPYtWsEq97fhndXbsfA3gLS8SiyLSnEaMCPRgJNC/1jJazb3o9dg6OowkEibaGlPYpITEelXoVTdxFP2LCjBqrVCmK2ycCZ1EktmTS6p0xBKpHA+PgoxsfHUHdpmeooFkoYpyaB5RoKhQocpwZdMxgs1yjh7Go82OiURbNAUvkQbCYL+YwZ83D+BVcikQibBoa/TsIKhBUIKxBWIKzAgVSBEDgfSFs7XNewAmEFwgqEFThQK9DdlbT7KOVHt1q9xnenVicNMicAW1oi3EQwFtdg8OXzLjtEdcNFPE5g10CNukXVa9xEkGAkNZYydQsRI8LgodEg53OMgfOuvgK27Sggl6tyktk0dUQjJiLkQNXJ7dtAOmujvSeGZLsJM+nAiFcRjddhmBVkWyOY3tuKjkwUiQjBugoq5DKtFohwIGpqiJr0eRGYZhSmEYHBDasMOGUNWiMF1LMY2N3Akle2Y+WKnWjrXYBpc+cjbo7B1sc92OylnZWr2XuEn2iekH4W0FmmnD2HswDLDJhVA8EAbFb9Akltom5KnaHooYDNyu/66Y3XGNgFXc0BlYanJlD+Zvo85W6WTQIZbLJqQ8PYeJWdzZTGLJZJnaKjvSWGmdNa0NYS99ZJAfSxXAVDoyW4NUq/Ax3tcbS3xYXDWgJ3qc/l947lyti+axy79+a5mWAkoqOzI44ZMzPo6ozxJf00P72fPrC/v4j+wRK/N5kwMWVKDMmkJTUJAmYrmrt3bxF7+0v8lJrsdXcn0JYV/mWlVRC11jA0XMHHa4ewcwdBvDov86ELO1gnEo2aXiNBDzdrGnZJ7Qa9PxYhXUWaPbxiPEH6gicBzirlLL7b12uQe5lSzv3DQifS2ZbgdLNSLahZadporoKde8Yxnhcp8Y62BHqnZHjewKdK/QrVuYK1GwewduMgcoUKQ+zDDupCT1eSXdoqtS40GgJ60iN9AF3xsGtPju9K6ZLNRjGlM46IpXMOmkEyNaQbKvK2JLUCvZ1c7l0dMdZpqKaXQk3sNw+knZpTzhzolZ9F+6dsDOjrNALTVap5QoNA74oA6abgrSChs6/SEOlmoWGRGg3VJJAfA+lmL9k8uU6DoDM3DLToUUBnbg4YbCDIANtvGEjpZrdOOo3tqFSAz50wG+kE7ZdUgxqfE8VeKTzOQqFBTQIp2VwRwNkRwLlSzSGfz2HTpr1466212LJpGBEjhUw6g1Qijmg8BjsWRd00GTa/s3oTRkt5xNI60i0W0i0xuFoN48UCqzRoeyUShILriEYjMHWNBw57errR0d4O13WRz4+hUi7CqTqolMq83ahR4PBwkcEzqTSorpYRga5F4FSAQq7MLueGQ+dfQKvVYWoa5sxewMA5FgLnA/X3R7jeYQXCCoQVCCtwgFYgBM4H6IYPVzusQFiBsAJhBQ6oCnS3x80+aopFsMZxCTjXfQAEDbatI5U2kclYaMnGEYsTkKig3ihB1wlCiiSeVm/AMkzYFsETC06lwW5mUmYUS0SATL7UulSi59SEkIJ3GixONkdgEm0mf6jVQNuUJDJdNly9gKpWghGrI56qI56soaPNwrTuFDpbo4jbRJ7KcN0yg5loREcqGkHMIkgoUqGGQX+T1qOBwhjR7yRSiWnQ6114d/luvPX6BtS1DDI9hyGTbiCh7fYTzp4qQzQJ9JzOBJnlXSShVSJawmYGzb5WwweuQeAssNJkCWc/2TyJSoP0AhPSoZ+q1SA9QZOOQDYJ5NdFmpndtx64I/+1eJ2mezy0IV4LenDVMxnp9VO7HlT3ATsnSmW6mR/V3WuiGHjNm6aaLdI0kfrk75TwWTSAk++Tyg7Vf1HNK8ndvu5e/iDp9JVLzhCS4KR6nR91ASUVpA54gOkjhFxDNp/z5hFV4sXkz/ATzfvKU0S62b/5T9Q+oKbxFDm7N1fg7SRiaJpX4WzaxvLDhDpH7lOeNEOlmsUXBIGzSjvz/qbu0u0shBuB1D0DUpV29ufn75aKC+Fklt/PkFn6mCek81VDwKZ5pa9ZgGlfo0H7rmoY6Ks0hAxZVV9sIwmaeaDHTzZ7CWdu5KeAs0oqy0fDbwwY9DeTTkOBZj/ZLBsGSuisq5SzBM/0HTv68njvw72Y3p3FUYf2ys0mRnq4MSCdKGXSmfz0lGgmLzMaBJ0dBs7VihhkGxwZwZo12/H66+vRv6eEbEsW6UQS8WiUgbNu2xjO5/Hxll1Yv2MArukg3UawOYJEKoqqW0WhVIJOA4WkCtLrsG0DqWQUEYsG7ix0dXYimUwy3CbgTAlogs/lUhmOQ05+sE6jUqmzPqNGXvQ6iTMs1ByNYbNTcqHXyVhN5/k69Z/F7NkLsPiCKxCLp0OH8wH1syNc2bACYQXCCoQVONArEALnA30PCNc/rEBYgbACYQUOhAp0t8X1PrqEnLiQ65IzVDWrEzBJgWFqBkjAOZ2xEYnUoBtVGBI4U7M+dgW7BOds1FwDuZyL0bEKhocryBXqqFEjPw2wLA1RW0c0anBCkpLNdsQCXdJOoEUza8h0xBHL6shXR1FuVBCJa0i1aEilKH1qoHdKDJ1tUcQjBDYq7JO2IzqSUYsvJ6fEKYGZarUMnchvnaBHDcV8HbqWQWtmJpKxmdj0SQ7L39yIXTtHYaTnoqWjB3GjHxG9yPBFweR9tBqmD6C9aUGnc6BxIMHW/x04C3wrAJ7Y7UTCVDwPAuYmaCcBHoM5lQ714J3y3waVBSolGlBoKODsQWaN9wECdl7iWgJnD59KDYhYYtUMUT4LJLkZAMuGfkHIzIllry7NAJrqRUxKKTj4kby2ClhLgqu80Aoyi5S1KKOC0d4BrMCvJNG8Hl4SOdBMbgJYVqoZAZYlXpZAmvQanqiBVRsyxa4gtEo3B6DzpMBZgmS51f1zzgQWzaHdpn6Dcv8I4MogcJa7j4TUCjLLvnqszRAfKD5XajQkcPagdFCvMTH9rOZtUnDIfVW9JpPLnJRm046E0jLlPDlw9vdRfk9Tw0AxOKIaBHqP+6g0FG2XoLmpWSCB5YC7OQCaBXCWTQJJmzGxUaDVrNJQsHly6CzAMwFnOr96KWfdwNJ3+tA/UMLxR8/AlHbSoHBOXOqIaMDPZX2RUGvUUa0W4FQL0BoO6JKRmlNBuVJAqVzEzr69WPnuRrz99haMjzXQkc0iYUf4nGrFYnA0Hdv2DmLDjt0YqVRgJoCW9ghSdB6P6ihVKnCqLmzb4ssdNK2GdCqGlpYkp5wjpoVMJsNgfXx8HLn8OByHgLODcrnCA4jkb67VDNTqGg80OpUa6zPqNQNOtYFK0UWj0mDYbNIADg1OasCsWQtw9nmXIxoC5wPht0a4jmEFwgqEFQgrEFbA/2ke1iKsQFiBsAJhBcIKhBXY7yvQ3ZnS+5TuQaA6AdYI5tRqQrFBsJiThZoGOwKkUjpa2yLItsaQTNicGCyVysiNlVDKuxgbrWNsvI6KQ++ji8MV6AJrNxIxE/GoKRsMEoTWYZkmA5aG4UCP12AkamgQ2I42EE9byLQYiMUdpJJ1dHVE0dkeQ4QczqginYzyZfuk0we0dR4AACAASURBVEhYBuJRCzW3inwhx5dw15wGJ5xNM4l4rAvRSDe0ejvGB02sXbMH77+7CWU3gWTXwYjbZcSNvbI5oJ9cFmA5AJqDKo2JaWcFnFXSmRO+qmGZTOYq+Ckfg4lW/lvpMyYFzhLKydQpKwk4tayaCQb0A9KJu4/7Vmoz1AADp5xJ6cEJZ5lultuO4LMglCqvq5zEPrj1ga/ShzRrNFQaebK0s/daIN3sqzTEQEVQxUGNKicCZobSgUVsTk7I5ZWQWR3VXppZAkkvwR1ILvs56GYwLYAzaRnUHGK7+qnnCWoNCcLVIjYB5klSzk37g4LKE4BzE4BuSjvLQSN+XwA2T0w4q+cyOq2UGvs8yvkYEKtkdDDx7MHnQDNA+mqVYg7syyKNL6cF085SA6OaAIpmgkHgzBdACM2HHCRRyWah0vD3WVodbzjA2z7/l703fbLkOs/8nty3u9bWXb2iGwubG0hKpDQaWaPZFKOhxuFwxIQc9j/pD/4yDssxQ4VEUiBAkNiItYHeqrtrr7vmno7nPefkzWpAY/trI1u6cZe6dSvzzZOJy995zu/tqDToayb4FFfzJtlsEs6iyejcuqlmR0Nn0Wlof7P83LicW0hNf7NSbBA2m9vBsyX+6Z0D3Ly6hZ/9+FY7XWCAs7pa1nLtpWJDEs4ZFRZL0QexMSqvbev1CvPFAp98+hV+/dZH+ODD50hTF+NkCJ8qDNdB4/o4zyrcPzjD4WwGO67hD4DxdoDBOEBR5ciyXCYy2OSVq1UGgxC7u1vYmlLR4knqm/vHSYn1eo3lco40WyPPuQ2pNIukUqMoLZSFharkcaBWyRfYPL9IkS4L2CXg1hasirDZwiB0cefOPfz7n/8t/GjYJ5xf+q8a/Q72Fegr0Fegr0BfgU0F+oRzPxr6CvQV6CvQV6CvwMtfgf2bU+eAgIX/ykLBZZVsVZFROlzp5KWbs6oUVGNK2Q9s0WHQecq3EpCwYVRVNihLC3kJlBoimdSpQ42GRS+ohYCu5cBCFLIpoSdpYlgVLK+CnZTwRg28hH+shu0DydDGZMvG1paD6djFZOhiPPAxTBwwnOe6NTy7gm/V8vkEgWVZIU8LpKtMlngPB7tI4n14zi5caxdFOsAnHzzF3//Xd3B8OMNk/00MtphyPkLgzi8rNLQ6Q6k1oJQaRrnB5ehdrcalhLNyYbdNAxnZ1SlggY8vAOfLOg2txLik0LjswP16uvmbYLOCjgrgdW9aldHxNrfJZu3BNaDZpJ0v24k12GuTxRo2K5/EZeWF1mpI2tuoNLSf2aSfu+nmS9oNmQehG7brp9CajTbZrGhsC53bc9e8bpwcBkaqd7cp7Y0wRAsxNDB+AVgqoGx0GRvgrA6rUXLofTRqjTb9rADwJeWHPuCigDHbbBLI6u0vOJY1qu7CZ5NUfjEFbRQcX1NpGCDd0WtcgsmXmwcap7NJQ+uscicZrcYcX5dwvDid9b1ufmkc5ApCG+DcGcta/aLGp4HNutGgTjXL52r/+EbTYSZnOsC5cyxVSn2TTjcKDbkncDb3xt2sfcv0MLfguQOZLwNnT3zNBkhvmgdqn7PAZwObCW0t/MNbj8UZ/uc/vYMrbbrZnIAVp/pUHWuuCimFspdFhqpYo6nXaKoVimKN1XqNs/Ml3v/gc7z9zsd4fpjCcwcYJUNJOFOFMc9KfHV4js8eH+M8XSAYQfzNg3GIIHJFp7FOMxkMbIQaBQ6m0wGuXt3F9vYWAk81kmSdyqLAxcUFLmYzrFZLrFdMN1dIhkN4no/DwzPMZ2wWyVUuDqzGlrRzui6RrSpYhQW3BpyqQejYGMU+bt35Dv71f/jP8MIeOL/8XzX6Pewr0Fegr0Bfgb4CPXDux0Bfgb4CfQX6CvQV+DZVYP/OlnY4g0BZNfsySVY+rKoGebkBzt2Uq1nmL0BKEJOmf5bO6bVdvPgT1SjKZ0NBvVScaec4cpEkAfyAFLdG7eSwohz+2EI0dgGvQeOUCCJgsu1ga8vDaOhiGDvYnkSYcmm4V8Gxc5qa4aCE79jwbA9lCcxnK+RpiShIMEy2EQa78Lw9hP5VoBziD+8/xt/9l1/h+cEZJtObCHe/jySxMHAP4DFBfQk0K8gsrlOTam59zkxLMgWtFBry2FHuYqXV6HqMN3KFTcPArk5jkxSVZLJJk7ZQziSZjS7DKDW6jdW0L1cD5kuwWXtw21SzeS4pUXXbOJz1tppJCI11L9mJTXrXQGbTELELl3nMTfNArcywOFehmyjSfLJJNasaKrWGSjOrxoEdWKtVG2oyQ72nRbOXYhOX4sMdyHwZOJtnnbxyK8fYAOaOz9loNDR8bpUaHb0GX2s/V2/n13Qf3wSc28RxV6NhrMkGsCrsK3ttoHTH8XzZ12wgtc4n68SxoE3jd76k0+i8T2+LOceNfsMkpw1kJkU2VwHlezZj+BuSzq2DeZNiVhMnZlKk6x43EyT6vabJJXfpkr+5k8J/oVFgq0YheLYtBZn1jRNmKumsmwVe0mgoYGzSzG3SWbubVbK5C52ZaFYqDf5MUs28txV0/uz+Gd776AjfubuHN79LdzNVRho2a3+z8tlQq1GjZsq5KtFUVGnkqKsVcmqG0jkWSzbFnOHddz/H+x/cR1G6GCZTDOJEgDO369nZEu9/8RRfPT9B4WSIJxYGEw9h4oPnXl7kyPJCJkB4LY5CB1vTAfau7GA6mSDwQ+27pnt/jbOzc8znCywXKyyXa+RFg+l0C0EQ4unTU1ycrwTus2ksJwbyVDudcwhwtssGTlUjciyMQhc379zDX/7138LtgfO36TtHv699BfoK9BXoK9BXoNN5pC9GX4G+An0F+gr0Fegr8LJWYP/ulnNAuEFYREgqqWXbkRRinpfI8wp5AVRauUAg1zQ23609Bw1K4xy1HVjiYm6k+WBjNQq0Chxi+hgIPReebaMpqcOoBHIMhhGGowROYCOtFijdFYKxhWQawE8cwC1huTnCpMFw6GA49DAe+ZgOQ4yHHgYxEHgFbCuFixJxEMiS7uUix9npEq7tYXuyBRsRbGeEweA6BvE11HmMD959iL/7L7/G4cEFkmiMeOsW4p1bSIILDLzTrwNnSTZ/E3Dm6ybp3GkYSBd0C5s3TQPNgNoknBWkawGiTjUTFCvg/GJy+f8jbDb+3E6jNYHJ+rnRZSjutQHOlx3OehKibcSmn7dO5FZYrNLLBjib+QfRiaiaGKj8TSnnr6k1Wm+zcTgbsGzmNl4AzZ0OfBs8+yJwVliaHLvbzs/4mM1r/6xKo+sD1kqNjb+ZgNyoNy4/7vqbqQT5OhO/vJ0bENxtFtgBzC0o7gLoTQNAA6FNKvn//V43+rsEsTevbX7fbIPByx03sx7UBjirpK7WYOjZqVbt0jb/60Jn3dSy421+UQVzSaehffNqrKo6XG4UaBLnpmGg8jeLU5m+Zt0kcAOc1YoNk2zuAmYqMwQ8EyZ7Xptq5mPzMyacBTjrJoPK36xg88lZhv/2y4dIohB/+WevYRAHMv4McGazQE7KsQGrahyooXNZwKpr2ChRVgssl0dYLM4wmy3w1YMjvPP2fXzxxXOE0QBb0ylCP4DvuqgtG18+PcfbHz3CyWqGcAzEYwejLU7uOSiqEnlZijKJ1y069ePQxmgUYWtrjDiK4fsBAj+QbWHDwNlsLt7m5WKN1Wot53QYxmgaD/N5jtWSYFw1ZORxWq8KZOsaLjxRatRpCaesEFgNBp6Fm3fv4V///H+FF417pcbL+g2j36++An0F+gr0Fegr8A0V6JUa/bDoK9BXoK9AX4G+Ai9/BfZfnVoHJphMUBAEviTyKtFoVNJIUCk1CECM25lsh9CGKg4LZa0AiTgPyCxNgpLQRGM9JlU9G+IXdUgqKioSGmkgGMce4kEowLlAhsrL4cQEJC62rgwQxEBWzWG7BVzfgu9bGCQOxgOm+mwkUY3pxMXONMQo8RG4PrJ1jvPTJbKUqo0QNjykqxLD0S5u3HwDgbeN42c53v71l/j133+E4+dzRP4AgZ9gdP11TPb3MfSPEHlKraFUGvrWAc5fSzrrZDPhqoJbG+BMGMnUruK0utmeEOaN41oaubX10zDu0nOdZta6EtN4jQ5nSYnqRoLKzbxRE7TNIA2kE7isILOBdSbdfOletu+/73CW0+QSZDaNBBV8lmHRKjU0dNe+ZpN6VvedlLNuKkgyrBoIGqWGBrMm4awQfZv21chev6aLa7LPHUj7InDe4GcFjDc+5xfMzrI/2t/cgc8GOvNnlxoIGq9z1+H8NeD8DVD8BaDMKSHzj8e8VW3oxpKbdPEm8dw2/7vkcTbpZe1l7/qb2/dtEs4mR33pszq/Y+pttql9P098A5zN5+pJEzM2u4lmk8BXLnKl0tik8rvpZ514NhYK42+WC88L0FmOlXE309us9Bobb7NKNn8dOOuUskBmnXLmYwOdDXDWz1t/s6SblbtZEtM65bzOG/zyN09wcZHjz392B9evTuW8MOc5Z38EOFu85zlM+KwmJQibGReuqxTp+hyz2XPMZsc4OrrAJ588wfvvPcCzpzN4foTxZAvDwVBA8Wy5wmePD/Hp42OsmhyDLQfDqYdk6KG2KqQ5Y8ecOOSqgRph6GJ3Z4SdnZEojqKQK0d82Z7VcoXVaiWwebFIsZivZTUMATxXkVCtUeR05bPejmw3GxFmKRVLvMbYknBGXsEtKgSokRA437mHf/U3/1sPnF/+7xn9HvYV6CvQV6CvQF+BSxXogXM/IPoK9BXoK9BXoK/Ay1+B/Xt73oFaHq+AFpeDE8pQpSHpWpO0Y2q5UooN3hOH8H1sEEXYJMBJN3dTCVeNwBoFTggU6VbmzWXDLotL29ncyjiRbTQOUFoFGr+BGzcIhw52rsQYTl00VoqiSdFYNVyP/mcgiYDRwMJkaGF3O8DuFrUZATzHwWqeSrqZzQLrwkFdsUlhhN3dfWzv3EBVRPjkg0O89csv8OVnh0jnFXw3kvfEwzGGN+5huDXEODhA5K8uA+cXdRodGC0KjhY6G51Gt4GecTibwaVTji10VnBNgSd9DPizDmBu4bKGcgrOGa3G5vfbpmsC+jTgUorYjTLDwOQX0s2K43Z0GvrxJZWGUUZ0PBEC03n823SyaSK40Yt0wbIlYH4DmtXPNlB6o9TQaWZFijcKDf3cjN8NfG6FEwrVGoDbZbsm5XyJ9xrg/LUWgpwr0Olt0zBQwUwFoGUuQUNNlaxt369Kom7msTn8HaVGi8c7Tma98cp7bNC6SQub3aKfu/OzNt1sPqd733lslBpdmLxpMtjNiHdczxuRh9kghftVkfX/6+d6osSUXzW1vJxilnGuvcyXmwR2FRqXJ05Ualof0rZhoBZ8tyF4dX2SY2Ob46QSzgKZJd38DcDZKDQENBMyd5QaBjDL61qlwWaBbeJ5A5rlb7iujIp3PzzC/QcX+OMf3sAbd6+o66ZON3cTzrDUbBCBcyP+5hoWH1cFimKF9focy+UJ5rMzPHlyjLd/8zk+/fgp8qyB73OVyASD0RiWE+Dhs2N8/NUTHK+WaPwaycTFaOohiG3kZYGiquEFvjp2dYXBwMf2VoLxOEIU+YjDAJ7roShLLAU4r5GlBRZzbkcuNSTYXq1ynJ+tBTZbcGV1DLebq2OyrJbXUQJ2rRzOXt0gRI2h5+D6K/fw53/9v8AJR33C+eX/rtHvYV+BvgJ9BfoK9BVoK9AD534w9BXoK9BXoK9AX4GXvwL7P7gWHyhgyZQyb9RhKDBkWY4KDWqCxddV0lmBM9NcUDQbrJXAnM2NING2akkyu4TLngPPdQUIu7YN1yUIgkCNrCiQVyWKpoQd2PCHNsKBhdHEwdZugHjkIqvXKOsM7GXFVF7gN9ga2djb9rG7FWAYe/DZALEB1sscF+cp0hWbBjbwnAS3b72Cvb19FKWH48Mcb/3yS/z+nUco1w0C24fnMNUXSBOseDJFeOUNJGMP04jQOe0knY1SQyk0ujdJNjPVbMCzAagm5auh/EbnYBLhih5u3LebdLMBzAYsb+43mo0NcO40XRMtxyYRKseroyFQlLLTbK3jcDbAWamRtWqjFUFouNc26dMQXYPgy0qNjUbkksNZ1+USbBZLi9ZvtIln5W0WkG23EdaOs1krHjSB1O3qNplnDUI3UHTjLVa/0vnK21EyGKbdVWuohOw3pJu70FnD5xZEdxPOHeDcMvNuV0CNlFtAaxBz62hWTflkgHMyyDBeDZEJpZVjeZOYb58bD7hSH7cTGpdT0F+HzN2EM//cJmm90XsYd7b8dmdbjSKmbfCnVRlfS963EycdX7OG0AKpLzUUVJ5nNWmixqZK6G9S6aq2+lh1YTOPk9ZpKOCs0ssGPLtMJptEs4HNBMq6MaAknNtUs9ZqyGsdj3ObbKZOw8b7H5/io09P8aPvXcOb9661q0JaRYl2OBMyEziLUqMudaPAVGBzU2bI8qW4m4tiKXqL+188xS/+6/t4+OUpBskIURghHgwRDIZIKxsffvYUnzx8hMovpPkqr5/JyIfr1yiKAsxQRwl1GCpdTdDMSTyuHhmPB0iiWMA4V7msVkxXp8jSXMAzrzVBoK6Ti3mKk5MFigxwbE/8zXRPlwUTzo1M+PE4eRQa2Q4i20JkASPfxf7te/iTf/efYfmDHji//N81+j3sK9BXoK9AX4G+Aj1w7sdAX4G+An0F+gr0FfgWVWD/zsQ94LJxAlKmmQkYioLg2Rb3qFoWrzCXAZ0m+ynQS35GqKhBsyQCleeY7Nexa7iOhcD3EAYefKYBpQOcAYVAUZRYrjMsVxmysoITOYhGDoKkQRixMZWL7SsxorGDAinSbCXu0chvsD1RwHlvK0Ic+KICSdd0N+c4OysFdk/HCfZ2ruDq3k147hSPHs7x1luf44PfHWB2UsC3XYySBIMoEWep7/sCi9xkCHfrLuKhi+3kKeJgreHyZeDMRoFGuaEeq2SzSjrrVGzbBK/jVtAAt11ab9QZrbN5U3OpvUk5d5PNoiAwPudvgM3GlWsoZKvQ6ILmDlTuwOVWO9EBeurc2BiP1VPdHM+kmw0g7vicOT4u6TOkEaAlzcs2Oo1N2nnTQND4m7V4uZtwlsfqppKiLza7e0ENoWHsZYWJPts7KeeNUuOyE1ipMkx6uftYJZvbpLN5TwuftVqkk3RWVez80fbh5ryQCQidYjYpbQOc1ZjR7FmTXQOcNY/VUFlXqNPUr21CacBze99JhRtwrBPNL+TF9TDYAOo2Qa4huNk1s40Cvk1yXzcHVJMfHNcKIrcJ5w5sNq/xPZcmT1o1TCeJ31GhKMWLPiZaq2G8za3DWRoFEjor+CzOZt7TYy/A2Tibjb9ZwWW+rn7e8Tdr6GxUGlQOffjpKT7+/Bw//O41/Oh71+HarlZp8MhrP7ZQ84otW/WqEAOcmRpeA1WOqkyRpwTOSxRlhpPTc3z0wZf4x7//GIdPV9iebmE0TBAlA+SWi6dnC3z66Dmen5/CDmvEIw/h0IUfOggiF1nO620K13fE5+zphoGOU8H3HYxHI3iOj6pskGUFjo9mcl0djgJUVSmaEU4cLhZLLJZrFBkbHNoyYWdbLqqixGqRi1JDGUHYLNBC5DoYBR4Sx0JoATvXXsef/ru/hR0Me+D8LfrS0e9qX4G+An0F+gr0FegTzv0Y6CvQV6CvQF+BvgIvfwX2bwytA3GaClxWUKcsFcCko1lco8QhVGto4CkqYkIcUT6o5lYKrtoKPLv0LAO+q6Aa081R6CIKfHieq1J+HdZGR/RynWO+yLDKClQ2ECYORlMXo7GN0djBcGIjmdionRx5tRZIySZXk4GNLTbDipmctgWSrJY50pQp4wSj0QhbkwkG8Rg2Ejx+tMbbbz/G++89wenhArHvY2s0wnQ0xCCM4PuubnxYo25qeMlIoHOQBNgZPsUwWsLxFHB2WbcXE86ugc26cSAb5el0s3IRG4i5KcEm1WySpxvtQJtm7sJmAXKbpoEq3dz13m7UBUZhYGKvkug1ANl4nFv/rUoyWzotelmpsQHN6lHnq6IGq6JUMW5qDZuNs9o0BJR7gc0qzdzC5o5ao20sKFqOrqqlk3CWjWjNxTrZu9G4qGSvaXpnUs3KW9wFue04NOPRaDY6Fuc25dxJL/M1A5lN8ln5m406Y/PzVqfR1Wp0ri2bSnYSwupsNEYNpawx2pWOE9l4krnZbXNJ/ZsC+9r3Gnit9DdtwvYF2GwS0Z2/bpB+u8VsBqr+dU7i7rVSv7xxg+txrSGxAscGQOtxq4GyAZQvgubNGDfJZp1ON3Td6F0MdDZpdAObqdeweZ1TzQIveZsl5Xy5WeDXYHM32dxxObcNAzvAOc0b/P4Pp3jwZIGf/ug6fshks+XKNVOJV5RGh9cXgmY6ReReEs5KoVFXGZoyRVNnqIoV8myJ9XqFxXKFhw+f4t3ffobfvfMQqxmwt7ONyXiEeDTERVbjwy+f4stnh8iaDH5sIRn7CBIHltuACpu8KGVViQLONnzfRhL7MjnI/wxEUQT6jdI1J+w8XL92G2EU4vDwAM+ePZNtDAMH63WKNM3Vtae00NQ2HMuVhpzZukSalmo1TGPDLhtpGjsOPLkNPQ9bV1/Dj//if0bjJT1wfvm/a/R72Fegr0Bfgb4CfQXaCvTAuR8MfQX6CvQV6CvQV+Dlr8D+jbF1YLgRFRpseEUoSVczE4gE0Y1loWIDwYoQlk7mRqCNYzGdWEn6jQlpJpsJoQifw8CC7ymXMxPNUeAiDFSC0Kg6pIkeP7tusE4rAc6LZYp1WQsMmWz52NkLMJ3aiJIaflLB8QtYTqk9zjbiyMIgtODb9J0q0FrkTOqF2Luyj53dawiDEVYL4MnjFX7z1iO8/ZtHODpcw3csXNlJsL+7jelwgMj3lZLDalBWhCW18sAGIZzJLXjDMbaGJ9gansPzGpWM7AJnQlMCZya7tcdZwdONVkI5jjesrk2wGh2CgXKS/FR6k8vpZryQdDauW+PcNlqODdQz2gyjHhBdSlef0fJDDZu/AThvmuyZr4ibr4oCnzVsNg0oOVHRPhZwvHE4C2QmdCaMfxE8s16i1tA3GSIGOptE88bh3Co0BN51ALM8Nk3YOg5ikx7XyWGTzG09FB2QbqB6V6vRTTgbR3ObbtaJWgWgFXznJEP73LzebSD4IrTtNgs0bmTtaL6ceNbAVr+nTTd3obRoNzqaFplQopajA5xbBcfmNYOS21Sz8qpsgLNA9X8GNpt3dRLYSqnRmQRpNS9df7OeNGmTzCb5vNHCSApaNxXcqDTMpnWVGpv0uUo5q4kwk3D+WqPAF4FzC5RNwlmlmpmANgln9Vj5m41yg/cn5wV+/btDLNcV/uJPX8Ebd/dUIz1uA9tJslGfaEDU+KwJmlG2aoumKZRGg8C5ztBUKcpyiTxbSfO+07MZPvzoS/zmrY/x1RensOsIu9vbmI7HiIZDPJut8dZH9/H45ARepFQag3EAP7ZRNiXSIpPrNXVGKskNBKGL4TASn74FQmcHRVFjscgRRUP85V/+GwHab731G3z66WfI0pVMILLloLk2lQVXxtQCnAMnQJ6VWK8K8f27tgO7auDVNUaBi90kws5wgMneq3jjZz9HaUc9cH75v2v0e9hXoK9AX4G+An0FeuDcj4G+An0F+gr0Fegr8C2qwP4rW+6BcqoyKsil5R5bB6IqlK9Z0ngChStJh0rSUkNlslnG2widCaGZlCNY5utUWfB5EFCl4SMgsGECWjtXCbAFArkOirJGmtEVWmC2WCMvK2jeLcnmm7cH2N+P4flreH6KILSQ5TnKqhBg4trcYpWa9T2Ii3Rra4ArV64hibexXPn4/PMF/vEfnuDDD46RZSVCH5iOfGxNYkyHCZIwQOC6CKn+CAMBxmLMbYA8L5CVJfyt6/Cnr2CQ5LiydYRBkip9iLkJcFYajVanoWGzal5m7BNaptBtFKgB3aax2mXY3DZxvJR0Ns3UNrBZkqGtvkAJe1tPsXEWa/dtC51lwHdgs2kQ+A1NAzfu6f//wPlrSo0XgPMm7ayO5aYJpfI4S3TyUrpWp5hb0LzRa5iEs6RIjb9YwG3Xk72RHbe+YWGrm/x2N92sq9Q2BhSE2Co2OlqNVuVAyKkT3a1Ow8BodZVRVXwR3m6a8CmVBs879X4DbsWl3AG5cm529m3jada/y3NcA2dWTZ3HOhVtZCTdZoV6u0zguxV9XA62b3bikpJEbfPlhPPGBa/S+B1fs2gX9Gu6WamA8Tb1vIHRanybcc37bkbGNHw0Og3VLFCuM92Ec9s0cJNq3qg0dJNAuuaNs1l7mkW50XlsADRfq2oL9x+t8O5Hp5iMQ/yrP72NG/tTmT1pYbNON2+O42XgXEujwFJ2ri5SVPkCTZ0iLxZIUzbuS3F4NMO7v/8cv337U8zPUiTRGOPhFINkiLwBvjo8w/v3D3C8miMc2BiOPEy3Y/iRi3WeYrZcy7Wc12YOPtdjutkTgKzSzkoXslhmOJ+lsJ0AV/euiULj+Og5ZhfnyNNcwHIcBfBdep5LZHmGqqwRuHwtxGKWYTZjQpvXZgtBA8Q2MAk9XJ2OcG1ngsH2Hdx686+QNUEPnL9FXzr6Xe0r0Fegr0Bfgb4CfcK5HwN9BfoK9BXoK9BX4OWvwP4r295BU9eSeiNoI3BuaktSwoSc/EJABzOBH4FWUambJAelKSDTzrU0BOQyawIIj+k514bvEWAo36dPWMNfMOk+SVoyMQ2UVYUsr7FOuQy7QCmNC4GiKuF4NQYjD5NpgO1tC9MJEMcOPN+SlDMhSUAPqe8I0HaZ2NOPq9JCmtp4/LjEH/6wwJdfXmC5qCSp6Ls1ksjBOAkwiH0MwkAc0ATOgySCH3hq2XutmmylWS6uaX8yhr/9OuxgjJ3xBfa2zxAnBN/G42xUGirZLA0EGXPVSVe94r/THXgWxAAAIABJREFUXM00DVSQUakyjNtWJQgFNr+g0WgBNNUE7c/U72+atBnoZzQaGj6/mHA2igydehbcatQbLYA1jQM3mLSLTJXGWY0TlWzuJJz1cxkvJu2tH7eNBLXLeeNz3iScFXg2sLmjc9BKDZMWbfFzC5i1tkDrNTYpYFUjqZUGut0Gd+1pL40zO/lm87htBPgNWg3pndnxBwvs1InurtO5U8avQWfjmjYoWvQLGjy3oLmTGpakqTo/zS4RKBt9yAY0G+1GVzWiQXXrwe6oXvi39NCRmuj/daCV3W2C/VK9utfMb4LO3SaWRgWjrBI6LdvxkLfwWTueTfq5bRjYGd+t5kUfL6PU6MJmqjSkWeBGqSEQ2SScxT+vXc6eBs7G5azdza7LtPPG42w7Lp4d53jno3NQpfHTN/fwvdd3kMQRHIfdTR1R9Ei6uXPyqzQ+r39656nSkKatJdCU4m8u8yWqco2iXCLLVpjNlvjywXO8+7vP8eknT9CUDqajbQySMRwnwOHZBT55+BRfHV1gbVVIxlQSeYgHLuDUyGs1kadU63Rd1HJ9DkNeO9VrCrKHOLlIcXqxlhUuoR9ISrmpSrnlKZUfDeLQh+8o4Fw1lVznXctFmddYzjKs16X8t8S1LCSOg7HnYujb2B3GuLY9Qbx9Bzd++FdIe+D88n/T6Pewr0Bfgb4CfQX6CnQq0APnfjj0Fegr0Fegr0BfgZe/Avt3d4MDQlWm05hGYxKQMIG0yvdcxIGLwLcFOtN7WjbAOicgpnJCgWeCCqNIYLKXWgpfNw8kcKVSw3VcuWfaT3EsSxymVFfQJ5rJZ1aSqq4b/oxgu0RZl/KYEHtnJ8D2jo/R0BEAPZ6EGAw8xIknDbGoaCB85BL2dF3g8HCGZ89XuP9FiocPUhR5gyQOEIU+PBcIPSDybASehUEUYDxIMEpiJEkky82Z3CZMyYscRV5KQ8XSXiPeLjG8egtZdQ9lFWNneoGre2cYDfO2qWALmzsOZ2UQ2aSbVbM7A5w1ZDbA2YBm0yBQ9BobnYYCzpfdzea5as4m8VWVbu7EVM3zS0qNDnDewGb1e+q5oY3dxxsCqVlzC5wVdP7vA+fLDmfdXFEg9Ean0aacdbqZGofL/uCOp9koNVqQp6BqN+FM8Co14v9pqL9J4hpfcje5bS4AHYipGwcaX7NqFKjBs6SZ9WMDngV46lRzV69h+K3WVXS/eKsGiFq13WkIqFjz5YS2cTt3E87G5SyJZ+1xNrC9m5A2vub23jijN/boTaC9O89gmkJu+kW2V8p2P4z9pHWGd8Z5x+FsnM0m9aw88arRnFJoGJ/5xmuuHNDdSZRuc0cz8dFRaZh0s0wAqQaB5p6AWTX6Y7NArdB4ETKbpLPAZqXVKCobz05KfPLVCsu0wr27E/zRD3axuz1AAw8Wnc3aryMJZz1OlNVeMuatRkMdJLqbCZ15XS1Ql6kA56LgTSWcj07O8cEHX+H3v7+PZ8/O4dkhppNtxMkYZWXjqyeH+PirJzhe57BjF6MtH8MxgXqNoi5QUW/kewLc+Tcdp4HHSUGPNQGqqhAYbbuBqEHO5qlMlnDUETiz8asLTkaWcm3kqhWHE5E8SBZXl3jsf4h0maNIee1U48+pLQx9D1NpGAhsxQGuTIZIdl7FjR//dQ+cX/7vGf0e9hXoK9BXoK9AX4FLFeiBcz8g+gr0Fegr0Fegr8DLX4H971wbHMjy9RoCnYs0h9VUGA8D3NifYH93Islfx26QJAG80MNitcbx2QXWGWGwK0uvj05mWKaFwAxCDJXqrAUgStqZSULtU2XTQIE+Nl3RFbIsRZoVyItaA2cVsKX/k97oomyQF4RPFsKQugwHV/ZC7F0dYms7QZIQFtG7XGGdZkjTCstVjZOTHA8erHD4PJffZdPCJPExSnxMRxEir5HGXFZdIQk9XNnbwf6VXUSRj6Jg48FUpZtT1RyL25rXC7jDJfZfd3Hj9SmA2zg4uI2LixHisMTO9hw7WwuMRhn8gI0XdXM8DWFNOtQkalu3rdYjCGQTkKyTzTwuOv1pILNAOQPkDJDugGoBk7qZmvE2K7Cq48cvJJzVl75Ns8CNamMDmC85nFt9wmW/ggHPBjh3n2+aBXYaBeoEeNs8UKecTXqeqWb5LNFr8LFWZmxwrAaw2t8sEE83xZP06AvAWad+VXJdaytMmljZU9S/bohaH7DLjQM7YLltFLiBzpeaCJp0dzfl3GkeuEHamz/ctSW/qNLgu9rmgFpxY5pOtgnuFqx3E80a+GrvbguudSq6035RbZI+tNwWmSLRQ8f8rE2ym7Gjd+QSrm+hc0excalxoAHKBi530vp6zLeqjY6GQ+w/L47vfybhLI0CZaKLKxA2yeYWOBvYrIHzBjx3fM2eJ8nfvHJwMgeenVYCmwlq790d4gevT3FldwDb82HbPtCwW6p0D1U6DZO21kV8ETizCZ8lzVcJcgtYvC8zFNkSebFEns+xWMzw6Mkh/umf/oAPP3yI9aoUF34yGCGKxlhnFr56fIqvnp0gsytEEx+TnQjJ0EFjl8jLHAUT1ITOnoMo4D7xOs2Us4skCVGVOVbLFFVtY5U1WBEac/JRr3LhNb3hxCQd0I4tAJqwmddFnh/0OFd5JdDZgSOTAlQzoayRuA62QheJ3WASuOJwHu69jts/+0/IrN7h/PJ/1ej3sK9AX4G+An0F+gpsKtAD53409BXoK9BXoK9AX4GXvwL7t6fegcAYklHqMtISSWhh/0qEva0IO5MBXMvG7GKOsizghS4sx0LZMO3soGhcFLWLk7OlJPDoeybMYfMpAgomnpmOZqhOGg3aG0cqy1sxQZzlyLIceUm1hwKGhGdM9PJ5njfICrqiyXCYymNTQkeSzcOBg8GQag0FJpnAPr+ocX5eIU1rzOfUdNQCRCRp7doYRK7s23ToI3AaOKjhuxaikC5TH37gwmeaj37pPBc4yaX0pG55tQTCC4z3K1x7NcTutRB+UmO1THDy7CZOj/dxMRsJ3I3jXHzPUVTC95ko5HZc/mccvZu0qW72p5PPrV5DA9LW8ayVEMaTa2DjJXdu2xjvBYJo3MzCcS87cDf+YkMcO+Sxu/Vt6lnzyU3MWb3LqDX0Y5Pu1n0iL6k3jNu6hZimyaD8rm4YqJOWm+ptEClf6+o05LluyibM07iJTeO69rkpkE6EtwoL/VcUbdW7onbITBgIgNaNAb9+v0k0b96n/d1aqyG7pkv7z33pbpv2bcwfak81yFX7ZrZdK1n0/rY1UA9UT8SOM1y/rOum9leS1Z2NMeC7q9Aw9X/xNV2dbxjcnfFjtrvd5m5jS6OS6TqaN68pF/nGC92tQfd/vmy2QwsstMO5hb6tYoNuZ8Jo1UxQbgTS+t6iQgIOitpGWthYrCGTXsPExo0rPl67leDmfiLqDNvxYMnNhWUz3Uzw7KoGgXKcdRPDrwFnKjSMJ0QpNZhwropMHM5lsUKeLZDlS5xdnOGzzx7jH//hD/ji8+cKotvUCgWAHeBiUeHgaImTxQoIgMF2gPF2CD+mfz9HVmQomxoWQXHgIWADV5uefUd0SNyOuqTOg+93cDEvsFjlLagnYOZVvcgK2U6lTXLkGi+HtQbKvEKRlTSCwDIJ9BrwGgvj0MNO7GPsORgHPkZhID78W3/8N8j7poEv/zeNfg/7CvQV6CvQV6CvQKcCPXDuh0Nfgb4CfQX6CvQVePkrsH97TODcKMNoAzhNhSvbAe7cHGNrHCAJPORphsPDU6zTXFJ74gH1mHYewgkHsPwYZ/MVnj49wmKVCaAlv/ZcS8AEPc+MJDL52TpSLSbgGgWcC62rKGvxN6uUqoLNTPcy4UzVhml+Z1LBhM9s/hdGbH6lugY2hOOLBosFdR2NbCvhFEOyAvkaqjQcgc2ToY8ktBG4DaKAqT+lAiGMiaIQnu+KUoNu0igaCCFM8wVynMAfrbBz08OVmxHiMf8AG2xRQ+KjqgKkiynS5S5WqyGyNEBZ+pIcVNDPKB0UKpXt0mDqa8SP0IohwbJBkdMnzSRk910KEjoCgFSTOn5mCwS181f9DYIvlbhUcl4qSCztjWZqmjVWm2Scswoeq8+83FjPbLmmmB3gbN4voFNDW7OPbXJWe5a7XmDxx3K8mIaB7S91gOilGHKLZDVQ1SoK43DWXmIF43Wtdf1bcKqrv0kVdyGuOS6mBgaebpQXpiiCN6lLkXS5qj8nWgTKaY/zpcvJC9t4Oem+gcOiqjHpXJ3UNZ+zOR56kkZS7tJOUA8Qtb1qBUONSqfgzSElsOQ/k5hWcN0Aft048YX/RbCZMNAQ1ahTdB3bt2v/eTueNJzXo7AtRQu1OUVVsUFnBTYUVfumt7/dYf2gQ8IvbZ6ZIGj1FfqcN07xLvxtPePqE9Q5oY4z600IGwQ24hAYxhZ2pg6u7QUYjQK4Lm8hPC+E4wYCmXndUb5mTxrt2bxvgTNd+Px8dRUy/mYmmwl6eS8pZ2nAWqDMV6jytXic02yJdbrA8+NjfPThl/jlP3yKg0czJIMIYezDCyKkhYVHT8/w+PkcWVMjGNkYbvtIxj4YuCZs5o2b6BE2hx48h9qiSlZzcOVHnhNwl3AdldJerEpp+leUhdIlcd84VnSDWJlElIlENkXkNQQCm0sNnGsmmxvIZGXo2JgEHrYjH5PQxzQKRLFhjW7ixk/+I3I77psGXro49E/6CvQV6CvQV6CvwMtdgR44v9zHt9+7vgJ9BfoK9BXoK8AK7H9nLzmo6ErOCi6CxvbQwqu3Rnjt9h52tgayzPv4+AzHR2eoGgtZ4eDZ0RppUWO8vY2dq9fgRDFmyzWePj/GwcER1usUge8iDNl4iyhbJff4r13izoQuncgCkuUnApiLshIARtgkDfN40zoIqjgE6olyotINCxXC4ntKrubWQJH3BRPSutecoB6CWUGpvFcOZwKlQWRjexpjd3uEyXiIJA4FHjPRzX9RFCEMY4Hfy9UMi+wQpXOO6b6D/VsxRtsWXD9HGDsYDhPd3Y0wxhXQnpVr5HUGLjxfrgrMuGy9apQXm5tVATEdp6MBwsBDul4L/BkmY2xNrmK98PDFZxk++rDAr/7xOZ4+Ocd44CAIS8TDAnfuDfHn/+YW7r4xQJhUGI19uD6wWi+wWs0FatG1ajcWPNuTz9yevoKm2UKaeagqLn3P8ejLR/jkvQc4PVjDKhKE7lCagDEFLRoUDZfo3U6zNbI81y5cV3QmZVWIl5ZQmx5uAzj5mP5rNl3ksc3yAsvVCut0jSzLRKlSNyWmWzHe/PFt/Pgnr2C65cOyqHdRcH69SDGfLZGnuXiZRdEh0IxuBWpbmEjnvjTI0kzqR1jGZmaWa6OxbUnJsykloSYnEhqU0kCSEwGSoIcP1CGW8xLPn5/h5PhCfL1Xru5iMAwQhBaShMqYUry4ZV3j9GKF0zN6dpkWjRB6EU6Oc3xx/xSuu8YfvbmDn/7oFezvhnDtAmCN6C3PS6zXBearDLPVCkdnKZ48y3B4VOH4pMHpWYPlEtiaOHjzBxP8i5++hju3rkqDN07imAQ5FRAEmKvlEufn51gu51LXNM/kXJovljg9X2CxLCWlmxaA4zviP5+MEzSWg6dHc5ycL+F4jawUGA4CJEOC0xK2xXS+iyDgEgLV9DGOI8RJJBqGKGLdNbTlaVtUWJ3NMDs6Q7FMRa2QxAmGwxHCMJR6K0+8Om5BGCKOE7juAJ99vMD/8b//AY8enGA0oi+Z+9lIkpf7SfDJBqf8a/QFR/rz6D6WtC+PM0F3Vcp1hg56eokJPgPfFw1EHEUIAh9lnqnksethleW4mF1gNp/Bdhu8+upNvHHvJvb2h5hMEjX55IUIwgS+H4rjmKCZ6WLCZ8vywK1iLQmc2cCP0FY1CzReESVlaSecNGzm9VWAsySdlVKDsJnQucwVcJ4vZnj4+Cnee+8LvP3WA5wdZ9jemWBnbxuj6RSzVYW33/scnz94Did0MN71kEwdeJGNxgEW61w89By/URxIk1X+zaooEMchRsOBPC+yXK5ZnFxjuvv8fInj03PkeYGKl+8aavx5Gp/rJrC8dvMVpp+rvIZdWygz7hOPk4vIsTF0bUx8G9PQx/YwxjiKgMF1XPvRX/dKjf67SF+BvgJ9BfoK9BX4llWgB87fsgPe725fgb4CfQX6CnwrK7D/ytg5YAI5cIHJwMONKyPc2BtgaxQgiXzBJacXSzw7JHCmlzTCMeHY8zkW6xq276O2HeRVLVCDHlC6mgmcfd8WOMal26QV1GwQjpll7wrAqEZ/NSGFuJoJeRXQaOGzLEnn8nRbIDSpDfUcajm8Abu2htOVNCFkUrqGjZxe0aqC7zKt6Iq7lBCECb/IdxAH3EaVcB4PE0wnQwHlhM05gapoOBxJA4tfGRXSeo51dYrhloVrtwfYvuIiGTaw3VyWr9P7TEf1IEkQRgEau8GqWGO+ZIMxfq4C6oGntiUgkIljuJaFbE3QlMNzfQziKTxnhIPHK7z9m1P8/t0Mh88yUYCwkWONEq+8HuF/+Pd7+OEfEUApSAibQJZL7gnpCAsTAUnZeo1stYQDG6PBHsaT27DsEbI8Q11lSJdLHD45w+PPj/H84QzpHHARw649WFAqFNtxBPLyd9KMqW4u0Sd0UxDUJKIrGQ+VeF1Lph+LSsAVIS2Bs/ixS9UwknWWbWgKTKYuXv/OHn760zdw6+YeGuoA1kusFksByfzcSvzMTOwy8V0KXCbc6qayuf/SeLJWjSeLmqCbNzbH5D5wIqMWYFhWFo5Olnj0eCb1LTM2SLMl9blYFqgbjz4YJAPg2r6PO3cmAp6X6zXWeY2zixTLuZpkIdisGx9pbuP0bA6ryfDK9SF+8uYeXrszlXFWV9ynNVarFKt1irxqUDYulqmL8wsbB09XePDgFE8er7C7Nca/+JOb+O4bV7C7kyAMVIM3lpswlsl21p8J5vnsAvP5DPP5HBeLGWaLBWZzAssM66zGKlPA2XIcbG/HGI0DrLMCR6drzNc5XN+C7wNJ4kkzTo4l0ddQM6N9vbxK+kGAwA8QRD7CkGOjlgmLfJUinacoFinsokboKCicJAMMkoGcEypBTEDJSQIfgZ/AtgM8fXqB373zEB+8f4zFBRU2LhrdjNTxbHi+JysNJGXLFHfNY0f46WlVDr3wbIbHVL0SPHNsenQ0a882/77RQPBzeF0oOJ7qBmVdIStWcP0Gr3/nFl574xam0xjDcQTfJ2BmDWIEQQzXD2AzCez4cPQ9JzTobZaEM2PFfMxkul4dYJLdxrctwJcaCwOcm0LGBd3NdZUKdC7ypUw+nZyd46NPvsQ773yELz49RFP6mIy3EQ8HyOsGz07n+PLgFGeLNfzExmjqYTj1adpAiZLTfXLl5ZSK1IXjhn50cBWKur5xooYnkQDiMIHnBTIxs1qpc44TJDx/OblAcC+edceRCUOe4/xovocqDbYWLHPqOQDfceFUNRIb2BtEuLY1wtYwRsi/Ge5j/4d/1QPnb+VXj36n+wr0Fegr0Ffg21yBHjh/m49+v+99BfoK9BXoK/BtqcD+raF1QEjDRno3rw5xa3+CUcxcYiFggWuyT2c5Hjw5wXLdoLEDSekena8wW+aoCO6UxEGWWBPk+gQ9BBkOBFixuZboHiwFgwhdHCFmajm/pJipv9BL/1WS1pYUalGVrQpCJZ7VoRHQLM5V9d62GZ80RSOQJP1UQIRQx/csDGJfFCEBIa/nCIRmWJTbFQYuxqMBxuOBbGuWpwI4CcMJV5jQzbJCoE1lF0irObyoxv7NBLfuDjHZJpNeYp3NkGaZAPEkiRDFkcDKZZ5itlwJhCVkJxz1XUI0AjH12GEt8hxW3SDwInjuGIu5jz98eI7fvn2Mxw/ZOZEpW0eSqJZT4fs/meDf/vwG7rwRIEqYp6QHmzAuRBROEUZTxPEObARYLeZYLY5RpHN4jo/R+ArieCrHoCxSAV7r2QoHD5/ji48f4/gxI7EJrDICMZIChmRLPA7UoDDp68DzuQxfAW45phV1JpVWpTApTtBbCmiW1/NCJhMIjNkUkpMMBM7rdIWmybC9G+HHP34V37t3C8OBL9C2LNZoGqaS1WcXlfp96hcyQvyMjSFrOBYTwJ5sC+cmOH5yJp2Znq9slBXHS4CihOhfFssMp2c5nh2u8Pz5DOdnGazGkb+Lhs0nuW1K7cKaT6curu4PJSXK48xxlmfct1zGDVUMcRIiHg0F5s5nc/hOhSs7A7zx2i5euzvGeOSiKjPM5xc4P79AmleI4hEmW1dg2wOcnWR4/nyOo8MUSRThzq0JtsY+oohw2QEBrONxsoVQlZBYpYYLgvz1GovFHGcX5zifKei8WKVYrAss0wppTkjt4fr1XUynCU7PL/D08ALLNBctjes2GA4DDIdM6NZwXAth5Et6mMlhjhWCYh5vUSoI5C1l3JbrDPmqgMPEvhdiECaIwhhRyFQxJyU4ccTzSQFnJsIde4D5rMZ7v3+C3737AOcnKRoCfq54YDqdyXxOWnmEy/QO22qFQ0NwymuL9q0z8a41GUrxwPO+hisTUmoqgu/VFhEB0TxPUqZ3+V5OT3kVRhMfr9+7jTt3ryMZhJLkJmBnopnb6wdMafvcKAHLkmaW50w3q4QzHc5MCCs3vlaTqKuY9lBTgaJgs7rxmkDgnKEq16jLNap8hSJbYbVe4dnROd79/ef4p19/hJPnF0jCAQaDLXhRgvPVGg+fHePp6RLrukQ0cDCeehhMlE6DuLnmIeJ5I6l+JcNWyiNOpKnUOB9wWzkJFgShXFdF3dPwGHvi2J8vFnJ+m/3gI9PIlJ/Dc5GrNZzGQS0Q2hKlhlvXknC+MoixOxpgwFQ8j8nwBm7/5D+i6JUa35bvG/1+9hXoK9BXoK9AXwH9XaIvRF+BvgJ9BfoK9BXoK/CyV2D/zsQ5KIsGk2GIu7enuLrDRGuGfL0UiNzYMY4vKnz+4AyHZytJq0oYTppFaQcsU3NMAuubarfFJnmqwZ8044sILPlLyu1JYEwgxISrgEeBLqqxoCvNt5hmrgVOEiSKpkGSjQp5MJ3KBliO66pl96Jy4O8zgUcYxNfVEntmgX0XiOhmFtjMJKoHZqa5HJ/QbDCIMZmMBDBZVi2aB+oemFbmBjNJO58vkRPaOEBhMTWbYbob4I3vbeHKvgvHWyKvFpL8JUTyfBsuE6+wBD6mVEpoHTBd0q6lPK9VUaHIK7i2g4RpUtuFgxDrVYjHj2r87rcX+PL+nHQecWgjim2By8NJgzd/tos/+7fXsXeDIJLL8kmXPPj+CIPkKoaD64ij60AdIUsXyLMjpKvnyNOZKDJGoyniKBZPd8nGYuUaZ6eH+PzTL/Ho03OsjyM06yEci4SbgInKk0q5oh3dOIzHSo4K620JTBadRaV802RPOfc/Y/pbg2KtS2HCVABySWjLxO9akpY7OxFeu3sVr7xyBdtb1C5Q98BxRthcImMtJe2uPnu1pPO2hCNKA18rVtRnc9KhqjneqM8IUNYeVqsaR8dzPHj4HF89PMfpaSX74HlUnSj/srikOeakQaNOuLM5GpPu2qPNMngEtZ5yWjsuRGmyc2WI6XYCWAXOzmZ48ijF1laCf/kvr+D116YI/AoX50c4OTnCfM6f7eJ7372H3Z2rQOWhKqg54UQAdTcp8mwtSWI3cNTNd+Vv2RZFLY2Advp3uREE9xfzc8yXc8yXS1wsF5gt1ATROqvgeT5ef+0udra38ez5ER4dPMVitSRDlXN2PAoxHEWtIoVNNPm3VBqX567yr7f+YeogCPsbNoizEfuEzUOEfiRJWYcpV65IYCpWfNZUoVBBkqDII3zx2Tl+9ctH+PyzY9hWLeenrIfQ57TMTTGRK4DbkfNENSBVqg3qNeRc5vsFhFMZoSZv6BzmrxMwh2EgwFkpOZiW5sSSmizIywzx0MWNV3bwxndv49r1PQHtfhTAD2KBzdRqULHCZC8nswQ4u6GMt6ad+OJkxwY4Sxq4xbTqesTtNOlmAc4N4Syb8aWoyhWKfIEyX8oxny9WePL0FG+9fR9v/fpzZMs1tiYDhOEQXjjAyXyN+0+e4+nFEoVVYTBSwDkZebB9C5XFCUGecwpsMxGvZoUgcJmwmas5eA3kJKF41B2qSHgt4TEKZNIgTXOcnV20k4O8XhE2E6orT7mNpmrQlDUshptpjymp1wBix1EqjTBA4vH4NfLfgnjnVXznz/4nVE7SO5xf9m8a/f71Fegr0Fegr0BfgU4F+oRzPxz6CvQV6CvQV6CvwMtfgf3vXw0OCB08p5EGelRMRF4Dz2WTPxuLzMbzsxrPzwosUkociL2EfUrSVeX3VLqQ+VbqXOXebhD4dLQ6kh4OfEeSmK7jCHAizCDoIDykZkNStgKfCbLIHCVHp4CxpBRtSSmKozevkRNmEJIEjsAo7oO4mdmozeZvqvfy96mCZXNBAudBGCAKAnkPIRSX/NPrqpKMnsBrWXxeM12pYAq3i0CTaVx+btE0WJc5ltkc65zL8G28cjfG6/dGGE9dpAWduXMBtJ4fCGgm8OPvMxAqeUOpeYjADRmkRbpiwphNEAMEboDVvMSX99f45GP6hEvGhuG7bEpoIQiBybaH269N8KM/vYJ7PxphtF1J4pkKDQuEfAmCYAeD+DoG8S2E/rbyRTfnWK8e4+L8AOvVTPy649EUZQmURY6yXGA2e4ZHDx7h/kfHOPyyRpOOEbpjMV9LSlLAHhkjJxUI+JTDWSYPWHPWXoCy1hVIypzubQiwJ7wvuBRf9BiqQSR/XzQdaYo8p+OYUMrF7k6M116f4o3v7OLK1TGiyJHkq6SkC/69GrV4wJl4dSRVmee1AGk2jWwaBcGZgr64WOHoeIWHjxd4dphhuVKagHXOtDZhG73R/KxCIDJrzdEt3mB+tnipOXRVg0BpAycpVqW3UGl9+oTTChypAAAgAElEQVQbJMMAN1/ZwY2bOwJGnz5/hqOjU2lEd/Wqg+mU50eFKAR8l/qVEa7uXsXO9lUk8Vi7sxuB6HTtKkipkriWnGSUk9NjLvZggf1MlvKcpUt7nS6xYkI2W2O5ZsI5xSrNsEqZ6AWuXtnH3s6ewFYqG9bZWmBzVa0xGNLNHOLZsxPMZjNpoknoLAF2mWdwZKJHPNoE7raF0PUQeb7AZt5cx5PzmLoFAmoBvFzdUPG89eCw4Z4zxNMnOf6v//NTvP/eI/G8M0lNF7dpPGlc3fy7nBIQFYftwNVpZQJlcTYz7UztBlPQjmpwx83ldUNNUXHyi+CbzVEJ6Dmx5UizP646uJjNMJx4+MGPb+POa/sYT4cI4xhxMoBLbzMnMlwmvRVwZppZPM5uJGoNNffBlD/rRK2GJ39D/f2NREg1ROUqBJNuJnAueFWRhHNdrtDQ+Z4tsFzMcHI6w2dfPMW7v/8Sn3/6DFUOxAEnMnzADfH8fIn7B0eYFxnssEEysjEau4gSB43ToODFRXQfSmskaXg92cdtk//BpxUkMqGhFTmE+KwtV3WoyQVqcdR5zHOX5yg/WtQammFLipyaEctDOs+QLjL4joNJHGPKa69jYUilkRxjG8HWHbz2s79B2SecX/5vGv0e9hXoK9BXoK9AX4EeOPdjoK9AX4G+An0F+gp8qyqw/5Ob8QFBT009gtUg9hpMBhamQ6aSI6wKBw8Pc3z1LMXZskTN1LA0hdOJQr1MXHyyApvVPVOiQcB0M324TF9So6EgLwGbLI1vCB2VNoNuX0IbQUNq1XfrZBXIRH0GqLagA5gJV0FvQpUEpRAGc/m3rf6OWl5PWN3ApxbAd0SpEQe+eEU9h0lnT5pmjYdD0V80loLgAr18pvb4OZaATfp2VRqyRFYWyMoS63yN2XKJNCvhRw6292Ls7UfY2QuQDAikmMB2lLeYaekqRyNJRqXVcBCgqTwUWYl0nYv3NM+AxbzG6XGKo8MMJyc16opL3ZnSJDQDwgjY2gtw782rePNnV3DztQDRiA38SIBcNA2hs48gmEjCeRDdgOdMJAXq2EuUxQmW8yPMZ6fiHJ5MduT9VDJk2QVW6yM8ffwEDz47xeGjGosTDygjeHYEx1LAiv8IV9M0k8dRHEutCNJJowmT0zyXBpJMaTKNbDuu0moIgCZkVsCZiXkmKvOCAFjVeL2i67qWxnFb2xF2dkcYT2IMBg7imDqGTbKSoJmglRoGfvZ6lYsbebWiKxrIcyDLKqRrKjRSnJ2nmC+p95ABpzzi4qimyoFAsBT4yjErTuBaaSBMI0tJkRuNC7mvwDyRFch+clxTdTEaJ7h2fQdX9ycYjjwUFRPcZ6iqY7juCknsYDqJZPyNBlsYDqZwnQiBH2M0GCAJHVgV65Wrv02ViVA+EafwmQByhTptdWx4TvC8qnOkeYplqqDzmscizbFcq3umc4eDsTSMYzqV4J5NFKsqlTQzcfpywcR7gzhJkAwGAmC5r0WRoaoLrWXgygYLAYGzz3S+UsTwpOTkhPi1qaWx2SRUwUvXjRGEE5yc5HjnnYf41T8+wNODOfxAKTpUGlp5gkWpIWl6lYrm8VCecFVrahx4PnGiKaAux/cQ+sqNzhUXZjuYImYwOQx8BJ6v0tG2KwCVnuL5cobdqwP8+KevykRBlEQIohhRPJSEM6Gy61ElQqDMxLdqGsjX5ZyT6Rz+PQWXWVN62GW1hiT/1XVKJZzVKgGmm1lHqmzoKq8LpvTXaKo18mIhzQKfPT/DO7+9j9/+9j6Oni9gNwHCIEZjechqC8/PF3h6do7cKuDFFuIhXeOclLJRc6UGE/rcAk7EubwmK60IobfofGS2RI1facTKyQOff8OXyQGe39RpmMkbNK72sSvgrBY6qP0l9Keqx4aLbJkjXaTgs3EYYhy4SOhB911EPD78b8LkNl796c974Pyt+srR72xfgb4CfQX6CvQV0D1f+kL0Fegr0Fegr0Bfgb4CL3UFBDjXVYGmKCWpOE5sXJ062NsiNB0gqwPcf5rh/c/P8PR0jYYJZceV1KekiqlZYHJRYCbhQ6PSw/TZ+gQ8bNwlrb5k2T0b44W+i5AJRYeJUaaVmUatxYPKZKTQGdETcOk+l5sT/rHVnfKEZgVvpTRb46+VlboJ6CGgEsVHI5oDgkkmVQmhhgmhqU27KuIwku2IQh/j8RBxHMn+UAVBcMVmaOI9ZcM5OoazAotFitliLWoI7jE9wgR5i1WBw5MCy6zCdCfAd+7t4ebNbfHtMn0tAUMuba+p2qAaoRRPcJl5WC+B1SIXDzDh3HyeSdO4s1PVdCvwFbT3pN9arSB+Akx3PXzvR9fwgz/ex/4rLtyYDfwIIOnaVQoIz0swHOwhia7CsRJ9vDLYFhUNCyznFwLEJuMd+N5AnMSr1Tny9ByHz57i6eMFZicuDg9ypBcWIneMyE/kdwRQNQ0uLmay3ds7O6IsECgoqdECy9UKs9kcx6cnApPpguXrTD+bBDqPO2GW3JeEmRwPhM90J5dIMz4H8kK5tpO4wWRiYTL2kSShaugm2+PI51LnQff2aplKLRdzThZw3GjvNycTGKCVRpZqnBF+VzVHBROqKq1MBG1mPtREiJ4M0S/Le40rWNQPCjQKwDa6kLLBYBDhlTtXcO97t3F1PwbsUywWT5BmF3Jc2ahyMp4iDMeoShfHx2vUlY3r17Zx4+oYSchtT+X8ki3WSVUBlgTOipjLeSgqGe035z7kRYYlGy5mKwX/OYbFW73G2flC4OmV3R1MxxP4ku7mLlDvwrR9jSgaYjTcwnC0heFwC8lwLON5tbrAmh0lrUomZ5hcJpunu52Kmoo6FabdRavC50yQMz1fwJYJiwGaeoD3P3iC//aL9/Do4RxFqeCncjyrSSNJB8twUkBTz0dJWFdSwoTNovjgdjNtz2alHgZRiCQK5JrBSZy1uLaZnqb/nG7zSH1uYyPPKsznK4Htt+9u480/uour1ycIogBeQDCeyE3czV4Iy/JgOZ48pi6HsJljjwBfnXtsosf9ZEI+EOjMdLxoWXS6WVr4Ndx2An42Wk2lWaA0CsxWqKs1imopjR8fPDzE3//iI7z9mwdYzumkDhEE9MI7WOQlzpYrzAmp/VoaBsYDG2FE4GzJlETKpp0yeadc+h6Xe9BXbTdyjfN8uqbVGBKNhuhHXARMsIPnXSk6DZ6LdAnZlo+y4ARaLpd07icnA9nkUYYmz4valkm0cl3ArRoMPA9j3xfYHPsuksCXVS/O6Cbu/PHPUTpxr9R4qb9m9DvXV6CvQF+BvgJ9BS5XoFdq9COir0Bfgb4CfQX6Crz8Fdh/Y9s9IHELPWBn7OHadoTr2xGGkS3L7dd1iIMLB7/7+BiPjxcCOth0jOk3AjnFhGo0BD621aaJCTco8CTYUxaJGlZFvQXTukwxyouq+ZhL/zFBjmpUpVQJBqZRG6BgGpGgafRF6Ew3cCWaA8JPBaUIqqQxIQjDqKBg0pDL7W2By4zT0is6HY+RxIH8PI6oEIjgS/M7pm118hAE4Ux5Kn3DOi0kIUoY2nApuetLIzqmZU/OVjifZchKRqvVsn6zmp5AR9KFIf24NQYJ04QWzk4szM8grl7xoQpkZxpUZA0Ccgglmc5mvagpSYY+gqhGNKrx2nd38ObPruPG3QB2sEANJlfpum7ECc1ktOcmGCZsDjiR1CiTlE2doeEkQ0lNh48oHotPl2BpsTxHtr7A6dERZmdsBjfExamFbO4gtIZwrUgaiankKRvVlQL1OCaoOaBnl9lz1ojp5sVyifmcXutcJdFrwmXeCCIJ+NUEArUGl24CnXmMVfJd/V4h201gT2DGY62W+POmNC8y3giTJUnaKPheKcGC51G54AkkFXWKaUJYVqDHnOlU1p7Q2SRrRf+iWLOkP8VRzdoStrUuYyoHVLLZeMbZTFCl7hURpfv3+s0BfvDDLdx9bVuSzdRrEIC6toej52d47/37ePf3x1inDb733Qn+4s++gzde3YdjczIiFQ8vt008yFpGLOBSmiXyWBMI0iftyo3vX6VL8TMvUx6LFMtVKsd5vmRDurXAcSoQtqc7uHLliiRgqagIfR+7O7u4sncdw9EuvGAgbmLVMJLjTDXjzLOVJJ5LAtMiR8PVCnmGgh5znkdljiyjjoYrB3wE/gDrtYOPPz7Cr355Hx9/cqST7K6cU9wfolJxudPhYVLNknbmJAongwhdqbeg2kIdHjrX03QlEwVMWg9iJsV9+fV1SuBcYTQeiFZjuVxgMV/I2M2zBmnaYP/qBG/++BZe/+4+prsRgjBAECTwowGCMBbAzDSzzSaBjobPxuXscFyFKjFN0F7kcg0RlQgbLFqe1G0DnBVsrpluLgmcM63TIHSmUobNR+c4OjvBx588wv/9d5/h3XeeYr0qJcFOsF3ZQMqmmHRbBw3cCIiGHgYjD8nQQRB5snqAzSCVykcpinI2JeV1JHERRi6CUJ0PHLdchcFzWc4WWTzC42GLQoM3AmfXDVDIaoFUqU3kWsWxr5zN6jyw0eQNGvrCa2DoeZhEIcYx3d6BTAb4ngMruYbbP/kPKO2oB84v/3eNfg/7CvQV6CvQV6CvQFuBHjj3g6GvQF+BvgJ9BfoKvPwV2H91KzogZAicCrd2fXzvzja2Egf5aiHJ5cJN8OTCwe8/PcHTk6WkVwkaRUJgs2GaLSk53lNDoHQaG6+tAmQEwSqtyPZyZNHSTEuUFXT1Es5yWTqTygpeUKuhwC8hi3Ll8suJAEqCIkJC1atMNWtjMzHCcIGCClpRxyBJazbDErczE4ilaD22p9RNEPq5ApyZklXIl8v06ZZOUbCJV7NG1eSy30k8xNb2LpLhULQai+UKz55f4MGDYzx6vMT5BT3GKm3NbdIWBpW6Zh0cJq7p7FXh2iwFikzpVZUPmGCayXDW0xGASN+p4xAYKXieJD68qEY8bPDG9/fwoz+5hht3PFj+DLWVSdKQSWLCL4dNzZwAVkOQ7oujmDCWaoMyr2CJqiNCSJjoeJIMns/PsZif4ezkDOmSjesGOHq6xvrCwsDfQmAnom4Q0zUdzQKiCEBdgbRM4DJ9SuBc8hiVTCnnkp7mPVUXAqVEj6Icscq3TEcx5wOYHFdJZSbIec8xIc/5mZyMEDWDSoCrdLLmkjpkLDoVac7IMcPsLceramwmY1cgGdOcvBlYrKiyCSrrrLJ23xpXrZoIkBC3VigQ2FLjwX2hYqSN4appFtUYk+O4aRBGHra2E2keOBoxoW1hECu9zHK5wvOjUxwcrrFKG4zHAe7c2sYPv3sdr93dxnDIc6qSc4vjWCYPtJ6BJws/Q/l5eW5xUoiJ7wppQbVGjqxgY8UUq+VKgPMqy7BYrbFcrgX4Bn6Era0t7F/Z0ysBgCgKMBiOMB7vYjjeg+cROnNsMbFLCJkhL1YoSkLSDHmWosxTiZMrX3OBIufnr2RSKI5HKAoPn316jF/84j4+eP8Z0rRg/z04krw1KVtqN5jqdyQxzYJ7Mq5Vk0ppbKfvCaB5zNgocb1eaa0DlTnEpZaa1OBJyZUVMSeVPGQFJ1ZYhwzZmtcKF9///iv42Z+8ius3RxhOQoScjApjdfMjONRnWAo4O14kSg1qWGQywfXVewiceawJnDlGwWsPgbOrYLNubEj4TU849TpMODPdLAnnkvVbI8uWmC3m0szxvfe/wK9/9RW+kqahypdec3+LCmerHBnd1LEFJ6C/2cN4KxTo7AeOnD8yQVZyH9npko3+2DiQCWiOlUbuo1il2+mtl/NZhNRsqKqatNY1lSs8T6jl8JGlJdaLtYzFJKav2xEdT5rxnFeTPFVWw61sxLaD2LERuw5iTzVtjThZQK3R+Abu/dn/iMbrmwa+/F81+j3sK9BXoK9AX4G+ApsK9MC5Hw19BfoK9BXoK9BX4OWvwP7dreFBnuWI7AKv7Yf4yXf2EDsNTo9P4fg+Ci/BlyclPrx/huOztWqSRuglzeIUcI4ipg7pTFUqAgX7tOPZJqTwBIIK0Gu4LBwCU5m0kwZ0WkVAEKn0BQqmMQXLxlWSWKbjWeCegc1Kp0ENL3+fgJapORX8pIJDvcZksYHN0oSwrgRGUWUwHEaIIrqOCY/U8nE6pcVP69QIYiCMa8ApxN969eo13LnzGrZ2drDOM5ycXeDhg+f45OOn+PyzMzx/vsRsvsJ8USIvlLeW3JEQXKt1JW1LiCNwWf9MAWlqERSkpvuZDtqA2y+vE7hRreEhitlwrUQ0aPDqd7fxo59ewfVXXbjhAo2VauDswhOQHEvzMrqLi6KS/fR86lAa1AXggk0LE3gOVRhstpdhuZzj4vwUF2dzsO/hcm7j8MkS5crF1uAqYm8oAI3HhvVqKk48sBmkVpAQZhM0ElzRw2sTLDMdnmG+WGI2Wwh843hgk0FCKvE6a9esaTgosLkibCawpR6CjQJVmlqgMx0Z4sVVyVdRZIibViWbBR+LT1daSWpArE5oAnGjFTCebmkCqNwCarxpR7n4h8UHrj21BloL8FXHksCZUJM1MaBbOYg5vcL/I/Dk36VjmmlSnkMV4ohpdwt+YItehuCVQetVTu/0/8PeezVZcl7pem96u035rmoL7wjQHIIcwxlx4swcSceEpNCNLiT9hLk8of8g6b/oQgpNhI44o5ghOQSHBEl4oIH21d1ltk/vFO9auRvg+QmNLMSObpTZe+fKLxOFZ73fs6imafHizR18/51ruHl9jN2pi5AaBPrMhQnqLgMeiwxhcwlftwltVd2wfqXoSlQ1kqcEmhXykml9KmK4XgtkWQ3XCfDirRu4dnIA1+bz0gtuiFJjb/cqwnAHjhvD96nEAAqmcQlJBTzT9ZujKguwHcF129VMOieSgGbq1bJj0cX84udf4pe/uI+zs1SGQIoRRRQnmhCXYZ3c0UCNBhtOhMW+C1cGFfIM6iBRNlcIn3mCSkkG51JzyneotuZz8dxwVwTXgQz9c7fJ3wxJmqEuasRRiB+9+zp++O7L2NkjsHXhc4ioH8DxAkk3s3nDhDcbODLwkMCZSV4OH3RcOBwsSHUG71e8h3AYaqfHQaXG1nm/VaFIup46jWfAOUdTpZIYJzyfL1b4/PYDvPfrT/HxR4/E6+67ITzPR9V2mCcZnsxTpBwmugXOIwc7ewHCmLtFeM1UolHhLgHZYcKrxSDMZ+OF66MWlzKbWKJGEebPe7QhsFm0KBVrx+YFdxPwvmUJcGbCmZof0RQ5jiiBeC1X3K1RdajyGl5nYeL5CE0TvmXCpdajbz6y8RPs3cLbP/lvAHcAzs//rxrDEQ4VGCowVGCowFCBATgPa2CowFCBoQJDBYYKfJsqcPzSXnTKxOtO0OLVqyFeuTqBZ7QySMvyR1hUNj59uMQX95dYrgoZ+BcEtoAKdRO3MsiOg/kIorcD/gjpCBr5QZ0AQQ2pG9ORBMGStO0H6PGnZNgcNRK2rVC5qvok6hYccbChAmeCSIHS3IIvIFBTzALD6ZJ1OKjQUcWA2QmgE3irU+AkhUgjbMB0X+AJ4CXt5UC2oipQ1pkMqXvz7Rfx4iuH8EPVXBwdnmBn55BxTNSi8jCQZy0uz1e4/cV9/P53n+IPf/gKH386x9k5t8yrmoGwmK+hw8MkBtzrRzSBTXC/HdwlA+hYUwJEppxl0JktScIo8OH7FjqjgOkWuHI9wOvf3cHN11wEIzqcS0kpypCviqlvAjIHdVVKOpiaBddj0tlDYEeYRPtwzUgAEVPE4tMucmxWa6yWGZ4+3uDh/TWSJTD293G0c4JxMBGIRx0DYSY9uFRC8LwRzhKWJWmisI0Sb4PwlHCTadoUaZppXUxLYagMCawU9jMxzUaDuLSZGNbBkIThfH9l1YrOQoFzryAx6RTvFRnQlLG4aGVonXqhFZQpZNsCZ9WccL2xcaI+ZmkK0A3MRoc0OAieFTZv07Wq1dhKnb/2ZUvau+E518FrTJFKUJTw1WVa2JC1Ztu+JEaThEMoS1EbTMauJFKZXKXQoGTKu65Q5jnMrsb+ToDXXz3CG6+d4MrBBKFrwmTCW4YGapNnm/jl36VuBOZ8PkmME9Y3qIsKjdSuFfd4ktHxXGG2SPH06UYS99eOD/D6yyfY24sA0DdeIQhCRPEOwmgXcbyH8ZjO71Cu0TRLeuVMhbIuVf3CNUzYnCeoylRqXtcWzi9S/PIX9/BP/3QHSdIgCHwdEkobdVeK9kJqbWo6mR9s1tC/TuDse458N8+x+KpN1liHJsp1Ta81txeIJkR98PyTsJ0NC6b4OfSUzaJ1mmKz2cA0GpxcGeHdH76JN958ASO6wUcegiiE4/lwvQCm6akmx1bQLNDZcmVQIIEzrzF67SX1zgZF/54IvwloeSJUqcHzwgaaJpzbVpPN8mhy1FWCIuOwwA0uLlf4/R/u42c/+xCPHp6JDiiOJgijMbKywunFDE+WKQqjgxsBjt8hjG3EY09Sy1XDxDFVJ9QdaTKcTThtsGhThbtHeC/2fL1Pqoef9xxHdl3U9D9XHMqomiBe07z2xFGNDp4MRRXJB7rOEk96XarOp8orAc47foidMMQ4CBB4DmyDuzpKuYaigxfw6o/+K9SGPyg1vk2/dQzHOlRgqMBQgaEC3/oKDAnnb/0SGAowVGCowFCBoQLfggocv7Lrn9I7ejh18MatCU52A5idgU3KgVQNHs9zPLxIMVsXkjCOAke8szJ8yhAc2G/zV/+tAAgOyGs4bI8Ajqk6Opu3mgcOC+T3CILRAWEcNkZIxiFgOnlKFROiP+j9onmJPCNQVfhL0Cxp6P7nmQimT5RKD0k0W7ol33OYlCQ1pGJDnaqSjJQt+wQmfCEOByyQlqkkA6/fPMIbb97CyY0dxGPAdErYHHgVjuF7I9juCK4/hmUGaCpLhv6dn1/i4ek9fHX3K3z08T28/9tz3P4ilS37fB3xzRqEUj1clkFvOghv+xD/MPUCkhyHAOfQcxCHvmg/qExwCButBpZbYbJn4uZrPm6+7mK8V8LxGgFaRU6VAevuCPBiwrSqSzkvbBJ4ro9ptItptAejdlBkdAMzOe2J13a1XGN+meHe3SXufrlEU4Y4nB7jaOcAkR8KkGUaWvTERPytniMBi00tLlhiUBkuyXFsddsrNQqBz6rHIBjnQDJCyxxpnsvneb7F5c18LZsL9MLSVVt1KAiy6HWuCJWF5mqit0/1KngkzdbPayKe8FhBm4DlPuGs0JifV6i5VW2Iv1lzzl97oAUgapJeX6v/E6oaUP0LAR5fq5M1FY8t7O4HGE+YKucP15ratTw57tUqFTUMXcmuR5jHZkeFgiBQYHmncK8kQLUQ+D6uXxvh7bcORLNxuBsIDOZ1RMgtuhpR3WiDRlLaHOhJby+9yv1zaTOnFpfzcs2Ec4nLRS7DCpezCnni4HAvwhuvRbhxI8Luju4C8L0AQTiCH4zEbewHYwGxVcUy9WlvAZZUtmSoshWaih7nDnnW4NGjFf75n+/jt799gMvZWupIDzNVLDxnhJ+S2JaBgXrdK7BVl7mAUTau+qaBNgBUkaKotHfKc0CeuIUVSHOwINcAoSvXo2k7kvhdrqnDWcgOiLe/c4If/OBF3LhxiJiwOfbhBb6kmz3uErDYOGHTTNU0BNfcOcAHqJKR2LUqVAwBzqwDj0GT9TowkOtYgTMbBVvg3FQZ+GDNmjpBnq0wny/x+PESH350ivfe+wyzizWiMILvR6L0WKY5Ti8XApxrx0A4tuD4DYLIQjTiMENLGmdUhsglwTR4X6/t/Vlq3g8J3DZi4lEM33MlBU+ozLS2Ns3kJilrXO7pdS33Wbr42dxD1zdeGqAqW5RZgyZvEFou9qJYgHPEBiCBNzoUeSZnbHT0Cl7/k3+PZnA4fwt+1RgOcajAUIGhAkMFhgp8XYEBOA+rYajAUIGhAkMFhgo8/xU4fn3XOW2qBif7Ed54cQeu2clwqk3W4ek8w9NFhk1JYMPUsIUwsCVtR9ewgBMCZ92LLbBIBseZhGVM2XLLuCbkBBwxCeswdWspIJIt3nQbc8Bag7qsVHUgiVImV5nm5UA4hahFXurXXFcSnAQgBE7URBA4uwTIW4BLMyu3cruuAEACHiawXdeD5xCYE8YydViiNSrYTAiOHewd7uC112/g5osHCGOylAR1x5QmYS2PO4LjjeF5O/DcKWwzEk0GB5at0zNczB7i7r0HeO9Xj/GrX1zgzpcLpEklEGyb3JSt7b1/VwCVeKz5oE6DNSRwNhB4tsDmUUg9hg405DHI97otommHqy85uPmajelhLdBJBuYxcdjSs6vpyjzPkOWJJLt5HGHAxOEULjx0JSGlA9/jcQUCdRezDc7PEtz+fIEvPlvD7Ea4eniCo90dSVmj0xSxaCZAfyvPj6YWuRQIXXlimYjk99HfyzQvQfTWzczELcFrlpUCP5mYJgjlQZqkgIapyVzC5ZYp6V6pwSQ2Yaw4Zbf6DE2MS+L+GwP/xJsrMePtkEMduCbgTwb6acNCw81bKE1QTtipjQEZPNgrXSSdvtVr9LJnAjnVb/TQuekQRDZOrgU4uRZiNKHnt0ZVlpKI5+A1QvYkLaQpQCcvrw0B9QTsfB4ZwMZriIluAjoCdyAeWXjj1R382bu38OZrRxjHBKEEh5Wkenk2FLQrhJZmDX3aVJxU2gAqqdMoODQww2yR4PwyxcVFifmiQrJqkG/oN/fw5hsRXnphjIODQAZX0n1MnQObFbbrC3D2PA6ijGCagcBVqQ0aVMUaecJGRYU8q/DwwRLvv3+KX/7yLh49WgiA5xpnnTlYj3cPng++V0lsy7lUrzt1FISU5MzcXaGOcm3g8E/90MSuXKNck5KSVljdVJWki7mm+HyEzrS9ELY/frJCHPv4i5+8jHfeuY79/ViAbUDXs6/A2fFCSTVTQEPAbAjIprrEEUUH4RWWSjkAACAASURBVPMz8fc3gLMm6nmf4znoB0o+SzcTrtPhzEGLGeoyRVvThb1BksxxeTHHnTuX+PCDR/j44wfIkhpxGIvao25NXK5TnF4ucZkW6HwT4cSEF7aScA5jDjc0dNdA3xRinUSDZKtuRQGz+rK/3gVgYDKJpbmQcYdCS6issJz3EnGls/nTa46oTAk8NvB4n6FGg4lopptbVDnJMwQ47wYRxr6PkPdo7oDheq05UNFEdPASXv3RvxuGBj7/v2cMRzhUYKjAUIGhAkMF/qgCA3AeFsRQgaECQwWGCgwVeP4rcPz2nnlaFR1OjiZ45dYUs7MlHp0ukFcdljmQNYDtO4jHEaLQ61NqLWyHoLRPVxI9S5K0FfjL5CElwY1sFa91CFVrwDFt+J4H1/M1+dpyWzn9zLWoFQiQue1btRKakC3rVvyyTLiSTBF8WbajQ9oa6jwc+IEnwFnc0EyfEjG1rQATft1lKphSV0lU0/PMdCLhS4WyyYjIcO3mLv7kJ2/j++++ifHURVEtULVrmDaHrm2wWm9Aya7njmCYIdrGR+hTL3AgA9fajmncJfJyhtVmg/v35vjnnz/E3/2fX+LTTy4lBUs+RkSm2gB6ZtWrKp+3qHhQEEfoTOAcBi4mUYhREEhdZNSeJMBbWHaHeNfE9Vdc3HjVxuSghuUWcqzj8Qi+H6JrTYGMm80ay+UCWZZLynYUjWHDxep8BbOxcLB/BaPRBIblIUlLXF6sRafxyUdLfPZpAsuIce3KEQ53J5iOAgHjlF2In5ZakZTu51TUCgoDmQa1xdFMyLwFznTmUu0hKgKYApEJXzMOFSxLST9Tp0GFBhscpIwExkw55xlTumwwqJdZvc70JhMyUk3CJCxhowLgRhoaXw8P3F7KrL0AYiK3Xo3BFK4m8RU6y4DHLcuUH/w6Nc1nVNe4Jqwl5d3/HJ+VzHz3IMZ33tnDzh5T2mtJm7L2BOy8HBgsJUCmcUaD4VyLBO2OLAIZnFgQUnOIW6/voAu74g4DC2++OsKfvfsSXnrpmqo7qIhhipUwlMiXkJ/D4djIYcK5LsWxzGGBGTUaSY51kuP8co2HD+d4/KTAZm3AdRxcP5nixVu7ONgPEAc1fK+G7xvwmK7nzgDXgx9E8DyusV2EwQEseyTNIdaprnKU2QZlniJPS5w+nOEXP/8Kf/8Pd3B+sUEQmHA8pv1ZcyZ9NWEuXnFqUuiBl/oTLhPwWuhkkB0HI6oux3F5TVNpoY0t9T4r9+Vzco3xlHFwIj+0KUVIbEkivaha5GWD1brC8fEe/s3fvI0337yCeOQijAP4YQjPD+G4AWzbg0mwbHL4nwJn3gfoMWfzzGD6WdL8/JwqNUTrIbcwXeeSwKbuQx486dUfJ5w5VLGmu3mBxeoSF+cLfPjBQ7z/m7t4+GAh13EcRpKwLupOmoCnsw0y1DAjwIuBIDYwnnoII/rYdcgmdRgExKJb8bYaI9UcSeOl7WRgZJ6zsUEPOOB5nQxbZVOR92ret9OslK+bnR4f79e818ahK3/qIM8OZUElTwMeotWY8A0Hse0icmzEvvrHddCsDY9Af3IdN9/5G5TwBqXG8/+7xnCEQwWGCgwVGCowVOBZBQbgPCyGoQJDBYYKDBUYKvD8V+D4v3jBPSVY2J34iAP1Lq9WHIhX4Ollg1XBcB8hEZPNDkIBEXQ4c8iZpj8JfgmMxKMqFI2O5AaO2cB3O4RMRnsufMJfh75fuljJLpiQ1gFgGjdVOETAmBYl0rzEYl1hk/H7mGy2YTnUNHD4Grfhczgg05eueF4FihFYC8QmnNQUpAzkMxUaCiiymbIm8N5guufiO999GS+/fg0HJ2NMdqmWKFA2K2TlCnm+Rt3WzF0LrHLdCIG/A9MIYHQ+uk4BVCjDs0wUZSqQdbXc4KsvH+Nf3vsK77//BHe+ynBx3sqwPkJx1R8ocJaxdj3kJHgWnYZrIJC6eQg895lOQNzYdAWjgh+1ePk7U7z1w11MDxrYXokgtDEahQKPONRts0mwWKwxu0ywXtWgfcGxHThw4XQ2Dia7ODk+QRiHAvcvL1d49PACp482+OTjBB99WKBrbOzvBtgd+didRBiNCRxZQ02t89zTN8zt+qpJ0CQxh+gxucz3wO39BNCSYpaBepb8nRC2JBxrNLVMr3MjSWKNK/PfJR2dl5KC5fOSLDL1LFCNuoSOS5QJcqpbNJ3MgXl0GXMd8OMZYO5jzeptFvyvnmalcM/A5TY1K2BZflohtAJpTa3ytcXby3VPdzMH7E09nFyLsH/ooUWG1TpBkrKhQi81U6XaXJD3yNSo6DjYsDFQtQTtJhXh8D0D45GH6SRGGNIdrNqZpirQlglGoYkrV6Y4ONzBaDxCHEUYR5E0XgigZTimTbcw/descYksz7CYL3B6eo6795a4uMzRdSVcx8BkPMLB/h4O9icYxRzQR494CdusxCOuPnRqKUy4LvUaY4zHbFRcgWUx5U/IzSZTjTIvMZ+tcferJ3jvV3fwwQenWK6zXpdCYK/uae5icCwOnGQHQzU8CmZVK0JVh00POdUUHDbaJ3VlV0Sf3m6p4uj92Vw2BL80ufPcMD2fZhwCqr5unnNZNyUxPBPjAd584zr+/M9exQsv7MpATj+kJ53AOYbrhugM1XDYjqeKGklda/Ka7mZJOPf3GdGtEMiKZoWQWUeoblUaotPo/c1dy/Wco6k14UzgzHvNbDHHo9MZfv7z2/jnX36J9TKTnRsEwExUZ3WH83WBWZKjdjrYMR3OBkYjA5OpDgWl4znPVWdE9QXd1zz+FtR5sM4dHMfH8fExrl+/Lg2cu3fv4vHpIzRtCc+zEQaeNFKo2OFzsaaWYaMqVLXhOtw9wuGVbIrw+uV9yUCVd6LTsDsLASz4po2R5yKmlkV2oljw+0GtRnSCW+/8NarB4fz8/6YxHOFQgaECQwWGCgwV+EYFBuA8LIehAkMFhgoMFRgq8PxX4Pi/+970dBwHCH1DtsIL8GkMZAWw3BhYZR1WeYV1xmScKU7hMOCgKW7Rpq2gh4QN44UcGFYhcA3EgYNRYCMODESegYC+TwIjgYJMAzLVqDoAUTGIRkO3vBM2MYGY5BWWSYVN0aBi0rVpkUs6kaBOJ/IRABFcubYtQMOXpLMpSU9JjTL5aSvk00SrqjpMq4ZpZ7j10i5+8tPv48XXrgJOgbyaoWzm6IwMrcG0JFURQrIE1HhuiMCnSiBA29gCWsjaHYfD+BwdECYe5TXOz5/iq68e4cMPL/Dhh2t8+UWG2XmNptBt/wxgir+Z70pc1By0Z8BzOCjNkGMhbA5cTXAzCco6EeQysdoaGW69NsL3fnwFe1fYAEhh2Y14aD2fsDZHmqRYr1LMZjlmlxXShISTMNvD3miKa0dXsL+3S2aOTUq9whpPnqzw6HSDzz7L8PnnNYzOxu6UaWsHk9jHZBIhjiNNqzPlKalfAk46XQnjCE5VMUHQvJFkM2GiQmImeFlLpm3Fsdx/vqDyQVLLIlvphwXyHDBBSbCsGgx+P5sNtUBKfo411H+4vvjBpLTCaP26DAV89rFNMzNpq0PPtrBZv0VVGtuf5QQ1dUX350inPKquQ4A1fckVaF44OPJxdMWH63O95mhaDq+cwHZCSelvNik2yQol11WvHeF11XZstBCUk35zmFuDUWxjOg0QR57AVnlfBPJlKyqDMNTdBGyGWKaHyPcRh5akVB2boJHJXNUr0A9NL28pTYgMsxmVJiai0MV07GB3J8Lu7hhh6GlzpithomCWnO9Ok+P9Nce1HkYTjCdHGI2vwHPH0gxQjU6Hi/MlPvn4AX73u/v44INHmM02MmTUci25blXHAjkmNqDoVedZ4L1HlAsyNJLnjdcpB//x+JjApgNdwfRWDcHn4bmSJgyTzqIosWWN0JGdF438ya8ziSvKh0qH473w4iF+/ONX8N13buD4Sgyfw1A5VNOnuzmG44TM8QvotV0mmRUyq1JDoTMTz/rQa1paGH3yXbQ/fRp+m3Bm/Ff8zY0OCmyqVB51Ta3MBmcXM3z51RP8w99/jn/5l/sC8EOPA0RtdKaFpGpwmZRYlzU6H3BjA8HIxGhsIo75PoCsYCNHm4C8r7BR6LiW3JdYeybn6RI/OjzEycmJNCWePHmMJ0+eSgI7ijw5X2wiqGudfn3uWrEk3cz7uO/Sk81UOteVAmd+XYYGZg3s1oDLXS2diVg89D1wlqaUDhm1Rlfx6g//LVo7GhLOz//vGsMRDhUYKjBUYKjAUIFnFRiA87AYhgoMFRgqMFRgqMDzX4Hj//knJ6djDskya2xWF6iKXEBiGI1kiFxadTg9z3DnUSIDxhyL6bhOPay9E5S8jsCBW64nkYXj/RBHB2PsTXxEngnHaGC0FQxu/ReFhKZRCVPyLEdZcfiZIVBHgI7tileipn+4aZGVdEoz7ZziYp5jsa5RMqookVMOtNKEq+c6CFymsH24TB+iEyDHxB63iRNQivuXMNHIMd4x8J3vXcWP//xNHF/fQVrNcLl8iHX2BLbbYjQawXWoyyC81RC26/pw7AjoCFoJ5xx5vizPBZBSr8GUdVmtsFw+wfnFDA8epPj88w0++mCG259luDwDuorQ0JT06DbhzCGBvs/haHweS49FEs6+ABrx2wqo1/TyOl1g98jCm9/fx8mNAF23QlGsEMW26AGo5mBivchrLBcFLi8yzC8bNJWBSRzg5OAAV/b34fku8jLDYrXBYllgvqjx4FGC27cTPHkC+G6A/d1QgHMcOohCH+NxLOoOQnZqNWSQnihL+vfYUeVA8MXUK2tOFv91spmKEiafha+apgD0LKNWgEnoHiZvzxdPda8r2DqgeS5Z763WQpoJdDWzmn36WBLOz5Lz24GWqm8Qtzhzm9KU4M/0/o0eOG9TzfxXPSa+Tw6l7AewOepeFrdtV8N2K4TjDnuHLsZTglImnk3sTI9wfOVlxPE+sqzC48dPcPfufSyWK1i2ahk8n8lUpwflBHwZimKDrsvhOC08Xg5MRXP92SGm4wPs7xwIgD67OMPpkwWWi0qS/eO4xXSnRRRb4uMlhKUmpSg7acTEUYDxaIownMgQusDneu397CF1FdwN0FB4gq7NYXT0qjdoa55H/p3KBWpsYkTRHqL4EHG8R2O6DPVMNxU+/vgu/uEf/oDf/e4J1uu8B+MO6pZgksBV1TByzVsmPNcVPQubQxwOKGlpubyd/rQobN6mt9kEYlpZd0uoO5rHqYMbZc+E3EdEeWEaomtZbxIslwmyhIMrufvBwfe++xL+6q/exMsv7WN3x4fncweFI45q2wthOwEAV73zjiPnmsNPmQ7mEEF1gyt05rL72h+tDQk2VXjMOtSRzQ8+mMgmbN4CZw7oS1DVubzHB4/O8NGHd/Dzf/oSn39+KaCdGhU2o2gVWmYl5lmFjL5rD/BGFqKJjdGYu04IuFttgjXa0OPNgpod39eBpQX1NRnhvOpjtuubdeTP8s/xJBDwzwZF0/Be1iHZ0P/diRZjMvKlGWZQX1LoIFCm0Y3OQlu1aPKa2nIYVQezAULPwjjkfYzefG3a8J7n7tzAO3/x38P0xgNwfv5/1xiOcKjAUIGhAkMFhgoMwHlYA0MFhgoMFRgqMFTgW1SB43/3nfh0fxphPzZhNRu4VDU4jkBIx2Xaz5OM42yV4+lsg4tFJsB3k3bIc7UNxBFw5SjAlYNYU82+JYm2kMPGrA4mPRJNKYCCSUbL1G30ug2/kXQw4THhJIfEmY4Dy/UEUNZdJ8PUCC+ZMq5aC2ezHF/en+PpZSb6BeoGgkDBLJPOBBs8BsJEQiqm+wiyqOMgg9mkCbJigRsvTPDjv3gNr799FfHURFbNsSkukFZzAW9RFMM0fDQtYYz6YYlK+DnLCOE4HJimUI/+4u0gPaaLCbSXyzNJDS4XDWYzA3e+XOH0YYX7dyrc/myFfFMidE14lg3XNiRtSqDr2B08gnJx1To6+NCiUoEwUAEpt+kXVYLGSLBz6OD1t5hUdlFVSxiEhSgFNhHBMqVIh3CWFjJ8kRqMyI8RuDFsyxPFieN5NMJitqhw98EGH3x8iQf31zBaE9NxjOODKY4OpzjYG0sSluCSTl8mhDlMjNCJCUoCvm2yeTZb4PJyJknmTVIAhovja1clGfzg/kPM50u51KLYQ8TjdvheOUQwE6e3qHsFY3NomTqfxSfL5PLWjyuJZ7HkyrlljcTyTBAoqWT1ZfBzknKWRCzd46o8kO9lenib4BUMrc+hQy2ZvNekvPq32cSgXoLqht4EY9bwwkbg/8Gxi70DDgsM4VPJ0IRIVjaenK7x+NEci3kiDmWev3gU4ujoAMcnBxiNQ/EXq56DGogcHXIYVikAmLCyLGpcnpd4dL+ADQ+vvXKMV1+9gb29CWC2KKsEaTZDUS3RGaV8jjsQCGAdy4dvx7BaD2UGpGmD+WKDJ0/mePRwLdfJW28d4bvfvYnDwwhoU0CGZZbgBDhJstZcV3QCm+JWdh1C5wNE4QGaxsPDB5f43fuf48MP7+LJ0zWyVHUnoo8xmTrmsX09rJFiC0kly7A/VV7Qu8x7g+52cOTv1Hk4Um8malUXos5m7l5QpY6uuVLW+tarzUaGTcVLD1PZfEmSDVarlQDX73//Vfz0p2/j2rVdxJErzyOw2fFhyZ+eOJrZAKNWg2udwJkJajDhDK6xPiXf61m+Tuz0a5JrTVQaXJwkwbWkmQmZ25awOUVZJtJAWi43uH37IX79q4/w8UcPsV53ct4IwrkDIa0a8TdfbHLUdgebbu3QgB9biEZUf+huE3TaDKHih7oUtNyl0Yj6py6poaHyw5DrifCf55MPAmfuBAlDVQ7JkMmS1zZBtTZ06IgeicvfRMf7Ct9L1cF3PUmi13mJMi1gUdthmHBNUzRMHDYauo40PZi6pm/d37mJV3/8H9Da4QCcv0W/dAyHOlRgqMBQgaECQwWGhPOwBoYKDBUYKjBUYKjA81+B47+86Z9ePYpx89BFgBQ+CviOuniZRLMcE4Zlouw6bKoW802L+bIFZ+jlpUK98cjA/q6D6cgWb7Nt6JZ+l+5Xk8lKVUbo1nzVXVANwLQd06++78MPQtEJEDYWNX3ETH4G8tqSEhRgwmewsMmAJ7MK959ucDFfoxQnqQfX9gQyU0PBlDO9znSf2o7Vaw80OZvlKbJygRde3sGf//QNvPrWFdh+iWV2JrC5xgamxcGIrqSZTTMQQEVgRUhpmSEcewSXAM/S527bClVdoG562GuUklKdzeZYrUps1h1ml9yaPsGDuy3+8e/v4tHdBTzTRuR68GwOCbQEOnt0+Lp0ZnuSIFawq+oAJp35IKijLzotVrD9BtdvTHHj5g7GI6Z1MxnYSNcqIbk6tnXAI4e5Mblomy4cK4RthTBtD61hIa2A81mFOw8SfPLpHJcXKcaRi71JhIO9EY4EOu9gb3ei6oVeCUEAXBY8blWd0Ft8+ugSBM7UBxCiLpdUSdQI46mc88vLhUA2HvP+foTdHapKbAWrVGhwKCA9vEX9jUcjAEx8seJw1hQpLc362v3wP0BSu1y/YtLof6sVkPwMOuvwQA6q640a8iwSmqcaofciiEaDa1bSoOpKIEBl8pSpbfZBCP2OTixcue5i/9jFaKyDMZmCv3za4s4XKU7vL7GaJwpE1QYjDR2m6MeTkXhtFTgr1DbtGo5bww9bRJEJ17OQJhVOH27w5GGOtjJw5WCKa1evYLobIwgAP6xg2ATNFTqL6pIKLZ+LFLG1kcxMLM6BPCFIrJBkGeb0e88KAfRXjmLcuH6A1149xEsvTrG7Q30EGynsLDERztgqH7qmuP4Dfxdl6eGrr5Z4//0H+Pzz+5jPlppcZ1Ogn3korgfqZiSBzI0Jmkxmk4ZrmR9SY0nAKnQm1ObalySzTgQUcMtv2w6H5LliHfn83ClBSMqhfWwl2NTrOA5MpnE5mFB2ImxQFAnicYDvvvOKQOeDw0l/rXmw3RC2G8ByNNksAwPFhc1H728maKaapx8eKMcmHYvt/z5p44BwvumHBcq6YQNInMcZqjJB0xA2b5DlK/GUz+cbfPThffx/f/973LvzFK7jIYpGkn5vjBbrosLD8w3OeAPkLpPAQBBZiMYOgthBZ/D60PQy3w+bWJ7HulWyrumul2GUvHi4a4Np5D7pz/uaAGqPDTyt7zYt3TWOaDW4ZuiI5z3K5rmtWmRJiSqnr9+Gy3sh659XcA1qgdgsUy0QgXPk+fDYPLB0yKcZX8XN7/7N4HB+/n/PGI5wqMBQgaECQwWGCvxRBQbgPCyIoQJDBYYKDBUYKvD8V+D4T4780+vHEV655mJsZ/C6VIbVUavBVGNHFQYBBLdDeyGqzhXgmxUWOm43tzkEikm6Bh3BVFPA4NBAoxVdhM1t8kwh0tkpMI+uT6ajCyRrgpdWPMDj8RiO5wsE22QpTNtGFEdwPEd1Daa6WxsOVjN9NFaIx7MMX90/x+UiR14RaFHVQVBLl22IMHARBr5uR69KFHTM0g/blKiaNW6+NMaf/uWreP3tE8BJcLF4iLReoDUzdALWqLgYw3NjdI2JqiIYo/JijMDbg22HAnIMs0TTZgKA82KDNF2LP5n53KLIsVikWK1YyxAHey/j6amB/+v/+D0+/O1ToHAQE44/czcz2WzK0K4oDCR1ScC5VUPw3wmhCb+zbIM0T9B0pShObr2wh5df2kMQ0t3K86EgmACOAI+1z7IVks1KQKvrRAjCHXSWj3VW4XJZ4PRpgTv3E9x/sEFVNNibepiOXExGAfZ3YhzsT7EzJWhkMppe2E5S6QR91JVQLXJ+NsOdO0/lHO/ucoChiTStsFhkWK1ypCmHkJmIYhf7ez6ODmPs7kbihSWYY+aV7YmMw+dWCZabFKskR5rzNQxJtRclE61M9W5HoRFCEyDrRct1p85rNa8o5uxhsoBNTYwr8FRlBrmsDEJkrQQu6zshpN4OthQdRK+EYMqajt/pjo0bLzq4dsvHdJ9DJy1UpYH1ssWd2wk+/2iN5axWTNkPhyR0liGJHCTYQ1iNTMuyg+sxaQpMpiZ29zxJTKebGhdPU5QFRItSlxwi2Mh5jWIT+4cWdg9CROMAlmui4mA60ZxYKNIaD+5keHyvEO0BoaLlGOozN20ZXEgYya+99uoR/vIvXsUrLx/I8xomndIEu/x+9VXzfKN1UZUeHt5f4Re/+Aq/+e0DbJIcgc81zPsDz4fCZF7D6jdX2k5IzGQ5myBbCK2NG75fAn/qV/h9TP+rDoInl+dFhgeKzkSVKWzAcFeEuMCrCl1d6zDRfueE+LkFONP/nopf+8WXDvHWWy/i5s2rmEzH8Dw2dwLYbiQqDYHNhNV87V7zwzqZ6N3NfbqZ0FmlONvORg+bJXVP4FyLF1lAuUBnOvI14VzXCbJ8iU26lOYb/em//c09/Ow/fYjHjy6wOw0xnUxgew7KtsEiK3DvfIOLJINJnUYARCMH46kPP7JluCmVNEwcsy6WSec8JOXMWlBbUhY8d1pj8aQ3BMlMPQNB6CIIuJugetakaVrW2keWNdgkiQDsiO5w1r8CyqxCSb9/C7iGBYfe6KYTHVAUeLpLw+aOl0CGWgqEph7FtlF7+7jy+l+i6Lwh4fz8/64xHOFQgaECQwWGCgwVeFaBATgPi2GowFCBoQJDBYYKPP8VOP6LE/OUyeSbhzaOx0DslOLo9f0AeZbBMpmwZNKPg+AMlA2dqBxc5wAmoRG3lxOy1LCsRmApk3WEQo54bgnHKnlwGzWTznTBEoSWOUEloZTCGj4XtRcCh1ALLHM8F37oixKDsInb5DvTQdHS72zjctXg9r1LPHq8QlEZcN1QVBhMaBN0CkCkDoGvbVuiY8jyBJ2V4uZLI/zwT2/h5dcPYTgpLlePsMlnyOslTLdDGEfw/BgdlRoloaQDx4wR+YcYj6+KUqNDgRYL5NWlwCOmmtN0g/U6EUWIZblYb3KsVzniaBfHRy9jdtbh//m7D/DeP55hdW4h8nqVBgG9oW5npjo59I3pbzqvCc2Y/FSlBpOihNkF8pxD4ApczlPs7jv47vf28NLL+9jfC2WoV11WkkCsi0ZAXFVpCps1DoIQjh+h7FyscuB8XuOzL+b4/R8eY7XMMApteYSegVHoYHcaCWwexQF8Jsdtprt1EGBelKCX+eJigfU6Q+h7GI8jSUlezBaIogiHexNcnj/B7HKGKIxw9eQQhwc7iCOuN01yM6G53mRI8wpJmmOV5uLwTsXjnWO1yWSgJBsP4petIdCZAyXrmulnVWuoukVrJVoNAc6UODAou3XXapqYH2I86OGyDG8k1NzqNcQ1rIlprmdRXjQNgtDDtRs7GE2pN0iwe2AjiJn6d1GXEe59tcaXn8+wXjDZztSuahmYDmbDQJQyHVOmOkRx+6HDCekLBzyXyVNdv4TphNMyKNOw5XjLvJb1EgQmTKeG7XTozN453g8/FH82j48gslbNioRxOfyODvLGlOcmfKzyQuDhzjTEiy+M8fobJ7hx8xjTaYTxOEA8pm+ax9Dg0cML/O43d/HrX93Ho9O5DOKUIHJnoKFFp9E0uAwMZHNCALG6rZk+lmv52XBGTfDze3jOxG/NdLOr3l+C5KYq5e9Mr/O0EVZLA4DXhaT+qZRoBHAGBMby/DqAkuswSVNkRYb9gzHe/ZNX8dZ3bomOJIwida87ARwmnJ2g12hYMAiz+3QzffHUaRA6q7Klf/DO9I10szSH2PCRVDjXKlPH9NhT+F2hazJJN1dVgjxfYZOu5Nq5d+8cv/mXu/j1e3cwv1xjHPly3diug6LhsMAcj2YZ1lUDN7YQjoB4ZCGgDsSzZBBlXhb6vtgaM1v4noXpdCSwf7XcaG0t1d5s0/5c+JLal2GYPAd6jqqmQZqU6BpL7tOE4oTYQeDAdXhP5HrhcZmwCd6rFl1R+zOumwAAIABJREFUwTdNTEIOoqVmQ5uMoyjE7nQinyOMpoKjdPex//KfIm+cATg//79rDEc4VGCowFCBoQJDBQbgPKyBoQJDBYYKDBUYKvAtqsDxv33JPOVgv+sHHq7te4jcBq5DUMeUZinpuDgiKOtQNRWKisoDpkE9eRC0EKsQJHGIIGGE51A5oBBDgqKNboNn2s2xDQHOWUq1AyGup+nKUmEggTOJV9UURB+wXVvAtZoQmMwkWHPRErjBRVY5mK073Hu4wOnZElVjypb4IAzh+17v8+0E2DHNScdpVWcw7Qw3Xozx9g+u4MaLE4E3aTHHfHOGVXaJxigkqcqkI4EzYCP0JxjHBxjHJ4iCQ3SdhSS7RJo/Rt3O0SJHWebiiU0S+lnliJDnFUclYm/3BFcOXsTTRzn+0//9B/z650+xvnDg2xxyyCQ404gE9tx2bguAZZpZEpw9EGISk2CIwK/m9vUOyPMGT89mSPMNdvZt3HohFr3GziQSFUFbdmgIg+Q8GFKXeBQjHo9guh4ulhk+v3OODz99ii9uz3B+tpa6TUc+JiMXsW9iFLryfATO08lIEtiEhjwx3KKfpRmWyzUuLmZYrdaqKLBNAdHUGkwncT9szIDTD4dzmV51qNFoUXDoogBJC0XZYJ3kWK6Zdi+RV40At6yqkRKyl40MFiwIwcquV2tAobNoNQCDD/5DUN83HLiGJUUrCWVVOGyd2PxuGTrXUMdAp7CCMjpnuf54Lvj9/PmuZXMFos44PI7ghhVMO8HegYvRJECRmzh7XOOrLzZ4csp1QGDNhL8mwkXjoZgbTZ/wVac0P9c3X8Rzy/egyg+B5+I4Vm+x6ChqJpz5NUJENmNaaQyxjlR3iKFaALlORKTKgE0f+VmmuzsOPKRLnXieqhsTLZsSBZUrHcYjGzu7I4xGY0m/hpGNydRFPGZStsHjR2s8ejjHxVkiXmXHUwjc1EwzsxnRg31TVSbcocD7hIB78QbbvZJGG0k8RqnAFvCLK1uPRwdActcErw91wEsSnS5hmqYlYa9D7+g8d6m/4Jmk9kRSvCXSPEdO4HwY48d/9gZee/26eLR9P4SzBc6OKjXobGYDTDQafNAhzcd/BpxlmOUz4KzJYiH2bG4YvKcpcOaxc2hq19CHTeCcoCo3yPM1knSN2XyJP3xwD7/+1W08uL9Albd6HJ4Pw7aQlBXOVwmeLHNkholg4iAeG4hiajMseS1qObi+XM8ThQ7z92wWchipKnW6ZwogNjx0d4bWnG+bDRD+PC+OrZ6mrelvbkWDo+i+lXs413PLYaBU67cmzNZAlVUw6xaxa2PEZhmVJn3zRvVGnh6TbcnwTYTHuPW9f4PaDAbg/C36pWM41KECQwWGCgwVGCowJJyHNTBUYKjAUIGhAkMFnv8KHP9P3/NOOdjvaCfA1cMYgdOKjoEfdVUIXAgCgkWmkQsUAjmZuvRhGo7ARnIlAl3Ppd+TW9NN2f6uEIPeUggkYiqWaUdVTRSSUDUNDvwitOQWdFUg1A23fRfyfYRT6nqlTqPS7faOA8MmdPbQWSFgxnh8keCLe09xNktRdTbCiIPtIkmqanZVpQrqgq7h+RWuvRDi5dfGODh2sHcYwnJazFfnmCdn2BRLeT1CasN0JbVKtUYU7mIUHSEMdgT4LddPsUkfo0UCy9HXqcpK0oAc8kbnMFOt48kOjg5uIPSOcPuTOX72dx/i0z9coko5zC2U9LbDQVo+gT23oRPWEMgxDaoDEPmxBc7iqm1ZH08g68XlJR6enouOZDQGTk7GODnexe4kRuB5sE3qRpgSp6fVQxTHcIMQWdni3qNLfPjpPXzw0UM8PdvAMjpEgYvpOMLeTohJ5ErCeRwHkpbcnbK2HJrIQWWE3x02mxTzyznOzs4xn88FcLEWPN/Xrx8jDj0ZHHm4N8Xezo5A3WRDJUiKLMsE0hPE2raPtjOx3OSYLRKs00IczgX9020jDQ86vvOyFTVHmtPLLdl3cYATohJ0UpdBGs+qsXZM2Kpql2ubugHVZBC4ieOYKE2GP+pQuu3ARa4fps3ZLNF0s36NKV8CWCaabbdEPO5wfG0kKeDL8wKffTKX4X5ZqsMJCda38JRQTwbp0YxMh24vOhb5RKeu42fouf8a4SxT/jbTzo6uYwHXrTZ1eLGJ+5lJaElNN6Kd4OcJawlfCWcJesV3TZcwATtDtw2hPNeco9cKKaKAUTqBOTxOE9c0VDBRy0eetViv+N7pTKfGhmlpTSITXtu2JyBWrttG1yqT4YTGCvq5lh24nivHz3rwGCV1Kz5nTfM3NUFyI9YKAmaeB69vAIgmote6ZIXqcnx6gqnC4PUukJrD8ep+ECUbAy1Oru/gB+++ilsvHMuwUc/7OtnsEDhLwpmwWZPThMz0nChwVnezOJzlHCpw5vrZprU1Sb99bBPOrCn90gXaOhWdRlmskOVrbJINzs8X+PWvP8e/vPcl8rSD5/hwJFnN+5yFeZrh0cVc/M21YylwHhlyLmxX687mDp33QeDrfZfAOXTQ1fSotwiCQIAz1zi/nwtwW3OuF96zRMVB9QY96i0bLg6yrBLgLNeAqc0YLhNRd9SGwGZK1eu8hgcLO5GHkDtcpFlDBREbNjr8kc/BJg51P0Z4jFd+9O/R2tEAnJ//3zWGIxwqMFRgqMBQgaECzyowAOdhMQwVGCowVGCowFCB578Cx//xrw9Ou7pE5JqiTHAdIBAtBpAmOvSNoJigjgk6sjAO87NsB3Xv7iXMo294FIeIIw7uY6KW4K6TFC69oYR0VFwQqBKI+GEooJL6hLJS0MjBf/wZpiCbhkP3ck02GxzYV0o6MS8KVE2HqnNguiFcP5IUYtmYeHixwSd3LrDYtPCCEaIwlAdTiFXN4WeasCRXo3f36k0XByct/KjE1et72D/YQVEluFw9wWx1hqLJ4flMPPrI8hrz2QarZQlCqd3dXYHxVZ0ARoGm5XulezlGPBoJ8OPAwM0mk8FwN27exN7kKmZPO/zjz+7hH392H8vzDDsxFR2jPkWr0J4pQHqomUR2bCacVUfAlKYOASQIZGqawJTuVmCTFji/XODJkzkuLlOBjMfHI7zx+lXcvH6E/b0dBH4gqo+LizmW6xyLdY57D+a4c+8CaVqIn5caB0JWJpj3dzgocILdSShQ0XcsjCJfEs6E+Uxfe0yRmybWyzUe3HuA+/ce4PJyJgnl/f0dfOetF/Hirasw2grLywvxH8dhLE7ZJE2wXC7l3BCkh0Eg+oJMEs4FLmcbgc5MOadMqJZMO2vKPs1brNMWm1SBKCkYuSBT6ToQrZHXEo9z324g6GQzRIai9X5n/eLX6WL5fK+iaGqFwRx6SYWADLKjD1hCyDqEkSAujAy88PIYr795AtsGPvv0DJ98uEK24eBJAmBNljKdr7PvmBjVgY6aPtZUqZxPijxkuB6BIV+byV++rioPeIwwuaeASWvabAQl6xHK2lCtBdcM0+xsiuggOWZtiSCVZ2/n3MktTpQKBIKOgGUmYwlraybJ6YluCO0BhxYdSwG1QGjTEGUDj5mv1bNiAfSu6wnY5vVf15WAZnkp+VMbSVTG0EkuyfZ+oCOv/60zm0A8z0tZHxz86fdOYAGZBMJM7/NnxdHM4aaaSHaYJK9ruX/wOPgcq1Uq3u+Ta/v4wQ9fwVtv38Lh8RRe4MH3uZZ5TwvEy247ngJn8c6z9v2Bb2Ezh0gKzFfPtGTp6QTvzwGbAbzP8E/+w0S8NDDoc67pb95IurnIV5JuXixXePz4Er/77W188tEpzM7HdDyV65UnvOpMnF4u8dm9h7jIEnSeCSc0EcYGxhNHmh+8L9J5LnsqRMnD9cq1wddt5e9sEHFXAusq949WB7YS+vMcUc8ja8dxZM3IrhPuOKDbu4EMYKVuifcHKpF4bysyel4Au5M5hhh7PvZHY4SsHRs7hjZboijAmLsqYqp+TPnvQ27uiMO5xOBwfv5/1RiOcKjAUIGhAkMFhgp8XYEBOA+rYajAUIGhAkMFhgo8/xU4/t/+hzdP6zLHer5BuikRhgb2dlyEPsFYDtsioOUW60q8v3SrEnxJMq5PhRKMUY9A6BxHgcAOki2j1bRvmqaoykJSpmFED2yM6c6ODAnMixqbNBdXKLUPBDl8PQIugpo8y0XtQfDXMPnMdF4NpGWHlNu8DW4p9+AEIZLawsPLAveerLFY5QJLOETQth2FLVQREILYDcZTA6+8PsbNl3w4fgovMCW9G8Ye8mqDZXKJtEiRlQXKmqlaagq4IHjcliQvOVzLslt4viUQ3YCNIufnCeeoPWglvWs5Dvb3riDyj3Dv8w1+/rN7+OT3K3Cu4M44QhyOJO0pUIjJQLprezgk2gHCNEIuSeMqXBTFAIFe0yLJCixWCWZzwuQEF7MNirKC6zmSRA5DOpd1yB9T1xwsVhLIlQ0SKityplLpviWopCPXhOfZiAIbo8jFeORjFPoImYyWYYa+AHH6dWU0GjUVdYPzJ0+xWMzUBdsBu7tTvPjCNRzsTmA2NfI0ldSsuIxlKGCBdULXdS7nnfCLsE+GDxY1zi5WODtfIa9aZGWJTZ6hFO8xPeItVpsKy02NvCRls2A6hI5MNyvQVV+xWiq2jQtxefcPVWyoXkOGqPVpYvHc8pMiANZEpzidBVJrUnirw5D0vtth/yjAjZt7yLIa9+/OsF7WsExXasHEMa8dGTwojhkI8GPKn6/JOjLJTmcuU6VksoSC/JyCza81HDqjjgqK/n3D1CQsU6O905gvw5/lOuK6EXVwn3QWVQLPF//pNQviT3/mBlcszeyuNH/koX5lXuNcQwTQLA2Ph2uWS1LmMH5jwOIzsN60qmoQz4kOcJT3Z7K5Qk+5KmIUWCu4lTQ6VS1ViSzNUTZ0U3OApydrUzLFAnpVxcHrW6EzgaorX+d9hz8vahTTlGbZcrXG8dV9/PBHb+HWS8fY2RvB57XhaapZgTMfXu9uZoqZyWYmnLWWTDdvNRrayuj/l6lfPwTN24ekyOlv5udEwE0/doGmVthc5PS9p6LD+fijL/H797/E6cMNHNPHeDSS88dmUm24OF/n+OLhU6zqDN7Ihs9HyGaHCcezRc1SEBIzMd82muCXc6INEzZaeC/hg9CfOyTYuJLjMU0d5iiNAEvAPf3zRcG1wHWllhC6s3lf4paVIq+QM/lMvRJ1LXx0HSLLwTQIMQkCeKI9oSqIwJnNyFDPH2vVdiidPZy8+dMBOD//v2cMRzhUYKjAUIGhAkMF/qgCA3AeFsRQgaECQwWGCgwVeP4rcPy//48/ODW7FvOzJR48uJBt79OxJY/xmIoHpkRrAVxMwjmEjEx99gCOuT4Z5OVYklZkupEqCEIwJtk4tI6+ZnqbqXIIRzGicYzRZCxKBwK2NCuRbHIUaSkgl8Ou6I4m1+PPJptEgKZA3o6DwYBNXmOVMlncyIDAcDyG4Y+xLC18cf8CXz04R5K2MCxPEtmEeoRl1EVYVo1o1OK1tyZ44+0dBDG3o69gOyb29nZguwSaGTbpGvPNAus8ZYgPlu3Csj1JzybrjQBwz+MWdheT6Q4sw8NikWKxWAvgoeO3qktJcjv2CKjG+OKDFX77y3M8flDDak1MRwFGUYwg9AXU85gJO3VInfnMscrt/UwFs8YEfQTOPPayqpBmBLcFlqsC83mK2XwtILmiG5s7+fuBeL3S9xvxAjYQCCYNcfbyQe8yna+Bb8vAOpfqCJ86jUgehM46zJDn2kZNkJznyNIN5vML8Xdfv3r8LKHNQWEywI3As2LqtEBdN30i1EBZcYgjIRzd4fRCq6ZlnWS4uFhhvkxlMGDKRCW935LtJUBssFgXmC0LaT4wemtwsKStcJS+agGdPPhnIFSHCIpDWHoPPXCmy1bSsurf3QLnLdgk8xXoLypk1T+ox0JBNJPhvm9iOgnV653U6Ai8W6ab+58hCBd+rT5lUSDkTKy3sn4dl0PvVHGhf9J1rOCVteFDPoQ/cw33x2EQ6PXAuQfm6trle7NlJwI/2JigmoLrRloV/YC+rW5DXL5UcTCNy5/tlR/yPwR9AlyaH+xIMFWtX1DoSwjf3wf4ngk0t6oQTf0q5OZLyBC5fo2LZsf1+jWta521ZXKeT89Ef5bnqJpaIDTvLQSWbBTIzEP6uUU1Qi1PK1BdnOscZFlVkiDn+6HKoe3YaElx7cYxvv+v3sLRyS6iCV3vvDeE34DNPXAWlc7XGg2qNKjVsGRQIBHrN2Bzf0XJsX4j3SwJeHloc6qtMxhdjqZOkGdLlHkm9717957il7/8Az756B7KDPBl8Cl3bli69hsDZ8sMDy7mKMwK/tiGF5oIwhZB2APnrpVribWSwYuKiqVWrDkbbtvGBt85zwehs6h5mt6fv9WaWATYvHfwGmrVh85LTAaX6nqkZqMoOknYi5Odqh4Ake1g6gWY+D4C+e+BJfcLqkt4/pi2Ft0NlRz+Ia6//a8H4Pz8/54xHOFQgaECQwWGCgwVGIDzsAaGCgwVGCowVGCowLesAsf/y39463QSheiqGnfvnOLe3TnapsTVYxcv3BxhFDN1XGI0chFEvjqNmQqVrdqapKO/lQlfpgG3vk+6VGPfZ1QTdVkLqOaQunA8gk1Fh3gNFOLw4ZgemqrDfHaBPFnCsQk/dcBgsl6LsqHIMh0C1gF0tjLlysQmIVUQj+BPdpEbLr48vcQnXz3BbNkiHO0hikfqgq0rGcLmug38oMBLr0V45weHODx2sVg+xXqzxHQ6xc50VzURyRrLZI60ztARGNoWcgL0LBcAzsQfByUSvI5HY7hujGRT4cmTC9R1jvHEF3UBPc5ZAszPDXz+QYkvPyyQLgCiQA5kHI1CGeJHKMM0otFSP6JpxO3ANK5LQk8CZ743elh5PIS3aku2kGY1Li7XuLhcYbWhekQVv6wXk5IETayppHMbgkrdei/8tGXakYPKmGomBKfWw5GkM+H5JI6wO50qPHI9Od+ibbBMzGaXuH37E6yW53j5hWv44Q/exjiOUeb01dIJzLSlJetgsVggTTM4nofxZCrD2Zi6rqtW0ug8l0ma4vTxUyyXKdrWkXT5epNik2WiheBTJnmJxSrFbFlik1FcwBiyAdu1pPkhh9Q2Cll58Myf25rM16SxDqFj8li0xfz7s7gFP6FKC9ZczgWH14nzWJUVMnSQugCmk6mQEbezgatXD3CwN8V6meLsbCYwXjUelvilFYAz4QnUTM3L8Damuz04fTOh7iGlhps7Pccc+CYAlHqZWpo8XHcMk+v7lhGJcj3w62xyCJ9m8rlPVNPLyyuX0FDT/up77qcV9mlvfl3T3FtwLXi1D3wTY/LrovCQAYx0omuSVpLgz1LV6o3mD0pymV+3eK3yftLB7MSCLI0pNlIErvcJcj4HPwiN5Vj6ND/BsaoiNCUr56X3mzPBnFHdw+Ptd14QAPP8SboYDeJxgNffehlvfudVjHci+KELLwj6dDPX8zbhrPcySb3zT7DIVHho4pzAeTvcUf97obWWgZK9SkO1Gto4YFOmrjMBzWbH5kqCLF2iKkos5ik++eQB/v7/fR8P7p1hymZcPIZP37Lrou4snF5ucOfxOWZpAjMwYQcGDKtCFJuIR1R/GCjrSrzLfCe8R3OtCNxng4YJcYsOfR4X1yLPIYcBFnIvq0pdX3Ke6M62bARhJPcZfr0pa5hyn9UdGNRtrNZMn+s597grAoZoNHaCELthhNC04XNHS+BjNIrlNbuulmZaXTEZ3QLxCW6889cDcP6W/dIxHO5QgaECQwWGCgwVGBLOwxoYKjBUYKjAUIGhAs9/BY7/2zdHpy4hAzUFaYn1uoBjtTjad3B04GEyBnyPQ+TsZyk1AiMCZyov6CVlGplgwXF91A2BGIe1GXAME3HAtF4sTlcO+3PDEF4cw3BcGXZH3uXYHgLXl0FS6+Ucm/UMDdOAoP85FxUD4QwB5mqZYJPkEpWkPoH6Bb6e5Xrw4gngR1iWLb64P8dnd+bIKhNe2A+4EzJHwFbIoLfX3ozx7p9ewfH1AGm+wCUdwzCwt3eIg70DgSRJscYimWOVbrDKEqySQrauE+Z4AsAIZBWUEuLWFY+fAxZ1KBddyPTDrhYd7t1e48tPMswf27CaUBKAnkvgy5+p1InrUtlB4GxJ8lUgc59sZvKTic6tWoMQk8CSgDbLqS6psFplmC8SSQbTfVx2rQBaaij4QVgnwFRS6oR2qo/g8bh0bNPV7DLdzGNj2lQ/N4ojTEYjhFRpSNKUsE/TpuvVApfnjxEEJm7dPMa1k0NMxyMZJlZkFcq8QV2rz5eKEQI7l/CL2/t5tDXhV40kYUOBPm8baZqLd5fubKa1qQ1JmKTmOmB9mw5J0WC5KbFMSmRUVBASyxZ+gkGFoJoq1vQyIWzT8rNbYMyksP59q9MQbcxWEdFDZZ4X1Vts074Kp7fpWdG/yLpSYM/1QKBWkfhTU8D3I+eYQwkJ9lk3erlVnUFAyHMryWnO2+xVDEzsSrS0TxgruFXFhg7Z4/Py65rK5nMyPSopZgJtwnYmvQmGZYDe1yni7S/6qsFQWKouZdVxbKGzpJNlsKEqR+QdbAcuyg/re5Qhkdv3RUWGgG7WXJPZMvDQJcjmvYHJWPYHLF1H0lzhgDwdpKgJcq2NDuLT88PjFdhMlYdpwpPmi4WyKuUaIGz3uK4sS3cAiPuD4LqEZXe4dvOKAOfrN48RT2J4gQ9XfPTUeniScnZsgmc2ivqFIYlmonFVamy1H/85cJb3SV/zNxLOW+Bc1QXqKpVhgegIeBNk2Rp5muPx6Ry/f/8rvPfLTzE7X2E6iRBGEYIwhuV5SKoWXz6c4c7jC5RGDTe24Ee8flrEY0d89GVdiiJlm56X4aBcH30KXtLs4iNXdYqqUXSgozYdOnG4FznPlQmLQ1+p2WDantoNDjRlc4qOb2kq1kg2ZT80sZNmpdWYGLkeDkYx9qMRJlT4yGnU3TA68JL3FaJpXvMtKvcAV9/6qwE4P/+/ZwxHOFRgqMBQgaECQwX+qAIDcB4WxFCBoQJDBYYKDBV4/itw/NcvhKfc99/VHcgf6PMN3A7HBw6O9j3sTm2EAeA5HTxuyxanMNO2BEctLIMDqagFYBpW4U3b6bZrCxZCP8RoPEYYjWC5Pmw/hMu/e54kmwWCEEgJYSqRJyvkqfpNs3SNZL1EniUCj6iyWK9SrFYb0MXreI68VlHRI2zC9HxYHEZoB3hwluGD2xeYrSuYTFDaPegQsEb3coV3frCLn/z0Gk6u+0iKOc4vziTt57sR9nb2MZ1O4HgmsirFfDXD5XKO88sVNptCIF3gMZ1JaEogpgPmmNINw1BgJIGjyYFjbYjL8waffXSBrz7dIF26CJwYcajD+NRmoGlxXwC2Jo89AnoO5iNMF2cydRoK42RInrhpC6w3iegZiqLFJimxWCSS/l2nOZKiQM6EbJ/MJBhU2KyuZkmbcts9AZ5NlYaLMNimm+nYJYBWFzST2BxkRtjHd0FYXVc5Nus5yjzBziTG8ZUDTMeq3yALzQiyCg6fo1e3Fk2CgFqefxnQRzBpCYzdrAkNqdZwUFSV6AaY2haYnueScN5kOfKS0LmT877i8W5ybPg9pU63cxxDlBqSTra4SlUPIMoBMrbeP0ymqE7hrz3OClPVM8wPBbKqsFDYKXbjHowSTvcAVnwbJKONvLawYlEQKLyVAX4EwVQUyCBApngJwhVci/e6f0EBlV2DWvQXCnK3CVR1em+HF+q5U8mu/rCAX3knBIbUz+ggQYXQpPAKI/slJDXapr23zyHvr/dHS0q85gBQfVY+p/ibJWFMpYUeo+DWfsgi35863pni5sDATu4PPC9SX75nJmbZlJJdAkw3K8zl+yEwVne1Ngu2H3pOeMzqf+Z1RkjN4ZMEzvy77weypnjcW6VFUebwAxtvvf0KXnvzZezuT0Xtw6YHB4Lajq/Q2fZgWz4siyCbrmK+w16rAa55Avs++fyN98Vj18Q37wHqbKaaiA05fq6qChkS2DYpmiYT4JxmGySbDF9+/hi/ee9z3P7sCeqiQRxzWKgPP4jQWDYuVim+eHiBx/M16KzwYhNuaMAPDQHOhqXDRLk+WUOF89oQoabFF90IVTal9Np4rrYpf35eIL9hipOZ9w9pLBhUoCjw5w9RtaPJcgddayFN2AhsEAS8R5lo8gZN2mLk+Dgcj7Abhhj5Lhx5T1ufuCXvh9e2rP2mQ27t4sobw9DA5//XjOEIhwoMFRgqMFRgqMAfV2AAzsOKGCowVGCowFCBoQLPfwWO/+vXDk+ZuiRopg6DybXI63Dz2MX14wiHey4Cj07QUhJrLgGRyaQsVRKWeH5tk1AC4ngOoligFnexO7arugzXx2RKZ+oubJ/JvRC2H8HxQtm6XtORnK3QFhvU+RpdVaDIUswuzzCbPUWSrCTJCxDi6iBBQh26Ww3LQVpwqBzRnAnDc2CFI1wmwBf3lzhb1Cg66gw69ZX2PmNu7//+u4f41//lTVy96WKZnAtwJtTO0wq26eLw8ABXjg/h+TaSbI3VeiUDvs7OVrKt3GMaWZQZBD6AH1gIQ0+G5cVRhKrsMJ+XWF6aePKoxmcfXeLOFwnylCDewzj2EUc+otDDKAp7oG8iDn0BagqgVTdASOT5ng5Tk8GJHBBWieOWDmTCRCas07TEYplgneTYpAXmq40M2+s4jM20URalpBYJyplM57BAQkqbwxotUwYC7uyMMZnE8t5CvhfHkaR2HAcCDkUoIMCwQZoskKznID6NglDUIpPxSI6JwI1+bjYy+KA6oyz5XlUZogCdyVF6gW2pKc8iYVlKv21aoCx43lqBzet0I0Mc05wPercbrNNSXN5rcXo3MuzN923UuW7fd336ezvkZY2iIsRVMPtsAKA4hQmUNTWsAPbrxLPqEpgg1oQttQ7UEyhktn0kAAAgAElEQVQNVZkJAagOp+O/MvmvaWFy1a2SQzUePdKVwYMKVQXeigJBE8EiZ+gTvTKMsdeCiHpDhjkyMa8edTYpFN5qmldTzL1TWWg6hzcqdJYhhaUOXNwOCLS4Jhht75TCq7JDH1u/iOg8mBSWXQ1cYy2qQr+fAJnXAK97HgO/lyl2HgMd5FxPVNmwfr7PBHdvPhbGrfXjOWL6dZuw5rFJkp/+aSaVqQahfsMwVU9RV3INREGA6WQswwTXmzXyIpOUNNeUvMf+fVCBUtYZJpMQ/+pH38Vrb7yEMA7lPkXYbDkenL5RZlpcjzyWfl1SpSENhn5opyg1eO6/XiPibeYRU3TcDwfkgFVqibj+WdumKlCWG9R1IknnskyRpBtpDH3wuzv49T9/hvW8ROhzgKG65h0/QFp1uPfkHHefzrGqGlihBcvr4HitpJzD2BZ/OM/9tmYE3HVDf3UtOySCIECeM71cyjmRcy+DJFW9IufdZv3lqpD7CNUcsrK5/poajqXAGa2FPO+QJiKwwWhsYxx5aPm5WYnQ9HA4jjH2HNFp8FjE3expolrc6VxzTI135jPgXHTu//q3f/u3//H5/8/tcIRDBYYKDBUYKjBUYKiA/iY+fAwVGCowVGCowFCBoQLPewWO35k6p+JFbjoZUMVU7sgDbh45uHUS4cqej8BrYBsVfMdC5LsCiVr6kM0OUeiIboO7sPnbAzUJjseUXoQwHMGlKoOAwXIQxGNEk3240VSgMz8n2oOqRJnMsJk9xmr2VP7daAkzV1guZ0jS1bOUpfpTqQ2oYVgm6tbEfJljnVRoCfJcB6YfYVW6eHRR4fEsx7ogaOTxEThTDcA32mB338IPfnQF7/7ZCRpjhoeP70sK1iRoahUyEZzu7o4xHscC1mzTEcBLT/PpkxnSLIfntQgCW0Dt3v6OJC/pbZ5dJnh6muL0fo4Hd0o8vF8iS5gU9wSYcTAfU9IEzFRQRCHTw7SFEO5x2JcJh9vjGUw1CfBVO0DHLxPAfBAM/v/svQeTHel5pXnSm5vXlAUKphsNNLrpmmSTFKXhiCOOQiMTmpmdiN0IrfmpGzGrmY2YlTh0EkU2TbMNGigAZa9L7zbO+fIWQP0EMMG4AaBQdSvzzS+zi897vud1CfbZEpCWokRecMBegevVBpfLlXzHVFDw3PmebBYo2ewYrQZTpvw+BIAEzMfHBxoKSG8xQTM1GnQ5U6EhjQMvNFOzVY6m2mrIY+wHKLJSvubbt09w795tbd3fbpnoNDoHNTbyUiCRzmKpHJh0LKnaYBrUQhxHCCNfmoTttkCa1dimOTbpFmVdobct1G2L9SbDcr1FUXdKNl+tM1xvSyW5Cbo0E5BpXOFO8zVl06KS1kKmW0FevRyj1pD6gsekFK8B0IY/G5jIPxsPtLkm5hf1EIP2Qt/JpKV5jxCumeGP5kUwbZQMBvrumgc79YOOSoDTaA74i/+mAXiDJ1iu5uF76xru9BZyVhuFxU4Pwk8UDCfMVqOik45EigjpOXiuxjssYC43s4HgDLcq4Tr4qpnyJmznV3EQKJPa3GUgCM9BoWz+6N40Qw9NinzQZwwJcTNQVFdmSImb45cH2zX1kDtZ6flX8JgeYe7AUDJ3SDmHBO++KwCd5xmKgqoWS4NJCasJTZn+dzwmgUPcunOEr37wPt56cBfRhMB5Krhs2Z4aYhwIau2As004zmbSoNEYkvimbrxPXg2AZBpY6eZdur2r0Qv4EjjXenVNYUBzuUXBnRtlhm2a4uWLS/zwHz7Gj3/4GazWwtE+Pe6spQvLDbHKa/zu6Qs8vVyi4NqLXLhhjyhxEE85wJHPwUr3lf7PG58FHNJHRz6YbOfHLTVy+Iu7U7Q+6FS3CZfNUMNdl6NteLFd+fZ3647XMIl9NaK61sbFZYYibzGZhJglHj05yJY52m2H2PaxF0eYRz6S0NfwUa4prhNCZzWr+N+OutOrj0/w9od/idqORuD8pv+kMZ7fWIGxAmMFxgqMFXitAiNwHpfDWIGxAmMFxgqMFXjzK3Dy/sw9JajiDCcqZ+menYU93rnl4/G9KW4dBAjdBq7dIHAsRFQ+cIBe1wpWTmIfcWDSskqHEq55TLYlSKZzeF5oBASOCz+aIErmCOI5vCiB5bh6n45bzrMltlcvsLx4gSpPNTivbaiJ2CIvNqhqJmNfg65NrSFsdWthtamw2lAdoT3jgB8hbUKcrXo8O8+wLiqpFuTM7UyKr+2ZxKzx8L0D/OA/vIPpQYbT88+xTTMpQ1zb6D6sAcJO4inQEXgxaewLZHGAILfzN21KaYPcq9NkrmTz6rrE5UWJs+cFnnxa4vnTBkVmaeDefBobF7JLZ7ODWRJhMZsJ6tAh3DF5OKQ/JXDoTKKQbmClEen5NYRJsNlxPEElo6+olX6+ul7i7OJK3mMeJxO+BI7SHQh+GojN5CLTzjxfwujJJMJibypnK8/dp2Yj8KX5IJOWs5rgj6nfvgHZFrUgJJRXF0t0rYW7d+7h7r07+tztNkOeVUMq1DHJ8MCXooOgM89yLK83WG0yQT4OGONwSsIzqjQ4OPDyaqk6E5o6VJj0PTZpiuv1BllZIysbLNMc67zW8EClPTUHkYC5UbOBa7tuO1RyfrO8Bgjr5fSwBJ2Ny9oQOCZ+jQKCsJUDMqXa2Gk1pFt45XTeQVQDsQcoLMWKcd/uUswaRDekkPnnXTKZgJmg1oBoo6jg5xmFhUlR8xfTykymUo1AgLdLRvNrd68dfDTfxyg7CBiZ8pceQ7oPo4IxgNoAZykZ6O2le5k1qxsDf6UTsTCZxLqmdKpL0cDksZLq1FEYRYgB9caf3ba10tcG1PN4faWeNZBRcJmAlCDSqGIIQJUMtyw1JJjmLosCWUqfO+tonOY8KEJqgn+mcAmdmZznuWnone2iZnOjzNGhxtHtPak03n3vIY5uHSCMYoTxVN5mAmfBZl0jgmYei2dg8w44q0kwDAyUQ9ucJ+uktoCgs3HaCzL/HnCu0A8OZz3LqNLIM1wv1/jtbz/Dj//xt/j4VxdK/e4t2ITyBM1tP8ZV2uA3nz/H6fUKXWAjSDz4US+dRjRxYTm7NDOvs4H9XMN+YBp5rAeD5ApgD/U2OhVW09bARdacOzT4ix51QmXWXTso6hq+byMO+QwI0LYcEJohTent9/Ts6qoaTVoh6GzsRxEOZ1PsJTFmka+1oqYNXfB0m3NwYNtpeGhXN2ij27jHoYFWOALnN/9njfEMxwqMFRgrMFZgrMBNBUbgPC6GsQJjBcYKjBUYK/DmV+Dky0fRKbetE8TRi0sgOPc7PL4V4P235jhaePDsCr7dwLM6+LYl1y+ho+9z27QD3+HWev45gOUQiDpKNifJTBCHxIkOYpdgyo/ghbG2se+AM7ecN8UW5XaF9fIS29UVGqYTKQG2qAKgozgT/NLwQdsWDCkqAkUbedljva2wLSo0FD3YPvIuxPXWxhcvt9gUFfzIQKS25aA9DhvslAY+OJrgez94Cw+/4qPAFa5Xl+jbQt5i4zblkC+mBR1k2w5l3mA6j/HWgzs4Op6jQ4n19gqbzQp9S2Dn4/Iix+XLEssr4OKsw7MvOAwRiEMXB4sJ9mdTJEwyWtyqbmE2jTGfJgijSGBIGoJBx2BYFmGnSYIywWh7jsAza004RoBOKJenmQbEEYadX17i7PxSHmAme4uyEnBmetcMfjM+Ys8315IgOgyo92CaeUhBS1JihiPuBt8RcjJBzOF4cehhbxbDcy2slytcXyw1dO327bvY39sXjCNw3qy3StW6biCPM7UH87mB2pvNBi9enGG53AoWTpIJkoSD05gSb3F2fo2XL86VKmcjwwDnDvTyUhWySTNscrqqGyWd60EZwbWilGZTo+SAMgHnHjVd5S3hpqU0NoksU6qWPSR2mXTWsEB+zMBT4l99TCDZJID5dWaIH4GwSTYTCivNPHie5cilb9gzQHWXan5dfUHIy183sJjvKfpLv7PxN5smgQGFhIhNXd+kxLkOdmnUXbrZpJ4HRcdNUvsVxDazD6moYJ9g8ERryCKXGkGqpgiiaTkUlE0KM1BysZhpOGiRZ1prdU3QSec4GyVGecHhiWxOEFA3dYWm4nA56neo3hgApJLcbJbwa339zq+tylI7FwiSE/rCoxBZSgVNocGinmOAM7+W561kNV3RlnFFl2UpbYoaSlz3dYG82uD+27fxne9+iPsP7iKZTuVH9sMErhfp+cTngu0Q4A7AmR+jOmPwXe9S6VJrDEMbfw84G4O1Ac6CzSbhDMHnUglnepurMkNWZNhsMzx/fo6f/OQX+MU//w6rqwqeY7Q1vLf8IIQVJDhf1/jok1O8XK3hTFzEcx9B3COIOgQhF2ZnEsowtTT9DybYTX1N8N5GHE/UoCjKTOuGjTT6mE9ObguUX1xcqIHAwYFN3en+5H3K9ctdCp5rmi9d62C7rbFZV2jqXk0dqwX8zsJe7OFkMcOtxQL7SWwSzr6vtLTrs1Fm3OdspjEh3/OZ5B3i+Mt/hmJUarz5P2mMZzhWYKzAWIGxAmMFXqvACJzH5TBWYKzAWIGxAmMF3vwKnHxwNzmVG5nQsmQKt8Dcb/H4todHJwnmEWFbhdi3EFgdAtvGJDJuXwJDYiy6fAmcCYi4td52CUYDpW+ZrHR9H1FMyBzA1tZ1D0VdC0gSdjZVjrYuYPc1mjLH8vIC29VygIAtyopb5gtBNw7UYjSXgIQD8gibq85G2VgoGpPULloHRRcgrTw8vySQrOCFxs3aNJaGY7U1E5wVLKfB8b0JfvDXX8VXv32MorlEWWzkYCXUXK9WOD/boMiBaRILBl9eZagbB7O5j+NbIeLEQ5ZusV7lyLYWllctrs47XLwAnn3RI930AvPcmj6fhpgnoeCzi1ZpcdZzMqGCJL7x88p1SnjJtGcQIFLik07WELZrIy0yXF5eIcuoEnCkpqAegdvXbwaB1TXW262cx3T3MplJh3NJr/IuZTooETiYkO8tVWtL3yukUPGZpB3SpEOkV0AxmUQaEhi4FtLNGqvlCo7lYX//CIv5gY4pzwpsNlusViuBWg5jWy45ELLCwf4e7t4h8Orx4sVLpZipM5nNZrh1cgv7+weC1Z9//gxn50ZdIhEDbR4EewR8dD2XJTZZjpRp6LRAUbdmKJ+GoZGIUSfhqKGS5pU85TQQKO3eGJWwQDLXsmPSvATobHYw1Uw1Aa8BXwSPgnqC1EZJYeizeUmtcTNo0AwepO+ZKoNdcpfXdJdyfuVsHr6O7yvYbPLSr95/+D7DsD65nwmKGUcmd7zxTptmw+uv3SPMQGYDE6fTiRpL6y0bFAae870ErFt+Z2oy6MKmL9pB29SCx/SO7+1N1YwpS94bKfKslqKE9VCKWyCYX2+c4EpgM7nM9DFapW/pFaZPXICbOytqKlUyNE0lHQRd5RxQudibCSTT2e46TEd70sqwhqynGYCncaMmqVvTaV6qqUB1SFUXgFPj4eN7+Ma3PsDxrWNEkwmCcALHi+BwQKCSzUwzm4Qz1yibOITNZmigSZyzCaD/DX5tU+NOa3A3MLDjronWJJx7OZxLDQmkSqMqU9RVgTzPcXW9xqefPsc//MO/4MlnLxAHIZJ4qucLa95bLrZljydnG/zy0+e42GzgxjbimQtutJhMHYSxK1ez3N4cjjmsMTU5bKb8fTOQ1fbw7qPHSKYTfPb573B+fob1qsbx8T385//8V/D9Hn//9/8dn332VM01NrU8LxgGQNK1bu4FrjfWNS/4PGvRlEDAtH/bI7Rs3JpGuMVhoVTwUOvhuYg4/DBkjbnmCa3N814NkqJE4R/h5Gt/jgrBmHB+83/WGM9wrMBYgbECYwXGCtxUYATO42IYKzBWYKzAWIGxAm9+BU6+eW9yapCxK79tuskx9Ro8vuPj7eMIMw4M7AsENjDxHSShh9g326UJozxCB6YaXVswyQz7YqLN1ytOpnKmWgSh3O7uciu/hYJpxrYVNOLX01uMvkbBYVpXF9hu1oJ9sJi0I9SqBdL43vSMchhdQXDc26g6A5vL1kLZWVinHdLKRdkHeHmdY5vV8MNAA8K6julobjdvBY+ZlO7dHu986RDf+KM7uPdggmTGreprZPn14F3loD0X0ziRMuLZ8w1OT7caFLa37wn+cLhWVTIB7WKzBE6fNPjiswbLy476XySxg/mMKgkXk4Bb1Om9plLDF2wmVCZo43b2HdiSw9l1ME2m0hkY3tmj7QnTKmR5JhBLDYp8yASQfS/XMl3ITLBer1YGOHe9dBtZWsj1bGKQTEaapKgS6x6TtGSYDZyeoBW6vrzO/Dzu2ifYo3bj1vEh9vcW6Jsam5WByISCVKkw5UwXuEBk3yPLtvo6qg4IOtumw2w6xfHRodbA+cUFrq/XWG9SRFGMW7dvqUFBvcnZ2RWWyw3SrJBCxfMDTKYRHNfSYMGiKrFcb3B2udTwQKa5qTog6CU0JQSl25vAuSg5aJDDFnsNtWSal1Cu4UBJvjn1E4JilnQnDI3SY810p4CzMpqD8lZpZzMs8HWn8u4HaP4+sGOlynlddu5mA5rN33caCqOiMNCWEJnKFN4S5jOMV9o4eU3imaSYkFggVGlWA61fH8PCt9f3GOAo1ygTq7PZVIn31cYMk+Q3oJO5JYkfkvVcD8FO4dKZpDihIZsPceQLjvI40m1uwDP1G4OrWs8Gn8PhDAilwoVJaZO+pYuZg0fNs4JAl/BY92FPIG0GzPG1+7PvcXBppHPTMQ5eapN2NslvAXMNT2QjqUdWFqjbEtNFiIeP7+PR44fY299TutkLJ7AJmx2qQDyzU4Bp5iHhbFQafM4wJb5zbpvrb3oMXDdcZwbwG4fzoNQYYHPXljfAuS63KLmDo8wEnJ+/uMIvf/k5fvQ/f4OryzX25hMpZuKIrwl629Nz69dPzvDJ8yukTQV/YiOYWIgnPSaJAz+wUbER0DJR7ui5YepYDRoVPpOY8rcwnR7grbfu4fBohrxIpamJ4zkevH0XV9cX+MlPfobz8yvjwPY4wNPssuD65XrhNRMkrjpUtYW6ovYHcKlUaelutrAf+tjn8FM2xbQDxoY3/LeA9eEQQz4Id/cKn0fW9B4e//F/QudORuD85v+sMZ7hWIGxAmMFxgqMFRiB87gGxgqMFRgrMFZgrMAfUAVOvv3W5JRb0DvLUfJzuymQuDUe3fFx/yiUz9npSnhoMQ09zOJQyVeX/mDHQGaPagZ3SJVquzyTjtxKHWG+t4/JdCJISigjhQGHFNLhSQgpxyxhdIeGW+CzDTbrJfIsE9RhktXgN+OUJQDqe0fD5Koa6B0PTW8hr1tkTY+isXG1rrHOLSbncLEskZUtgiCEw9SfZQtKcSAaIRsh7CYr0bst3nq4wAffvIt7D3wE0Rqw1vB9fi09xyFcOxJsOTvL8fmTtYbZeV5PPbWgDHoXdelhednjs99VePp5hbbq4Q/DFQ/2Q0wJjjzIfxoSnsYTJHEy6AU8pZilZCBsJGDlgL0g1PZ0Yi2CP9bNaBdMOpQOVikUOASsrQWg4ihSenW92aKoKiU+s4z1LdE21EUw0WtLUUEoqCF36OE7HTyng9VSh0Bo1goQygvr0DncYLGY4/7du5hNE5R5iTzNDbCj3oOqhhbSYeySsh0bBi2BpS0lCtOXoR9Kz8Ck+vX1Cqv1FtfXS6VN9w8OtIayvMSGAwM3VBFUGslHOD5fzATVt9kWddvgerXGk6enWDNtSwcxOjmpCUd5zbmC6HKmx1pDAwlXWwJCskrHNFryWqCa/JKpc88zmhhBeNZqF2ZWwpks0jiIjefZrH25mxVP5lowa5Ye6bY2Q9teJZENSZYXWO5i+pcJ42ypBwScB0BNaKtEtJzmdOzy8xSBvtF67L6lctGvDSZ89WcRayVvOfxxOpsaP/aGXmxncDnz3zutOY7tM1oOM/xwB7SNb7pV7Q/393CwtxBA3G62uFqmyCs6lI1DWA5w+Z9drV2+Dxs0hN48F8JmrgMlnUUheeym/gLgTLH3BOQe5hqoGQu6V7zpB4UE14hguoCmge28vxtdzwyd1eL+g9t470vv4Pj2EZLZHAGBs1QaoXY8GJUG3ey8H6jU2Ok0qKigfmIYhrq7ttbrsNl4s80nET4z4Vyha0rtEujaAm2To65TlOUGeb5Buk3x2Wdn+OlPPsZHHz1FVdRYzLm7gbsYIg1a7e0Qn55e4ecfP8OL5RadZ8FPbPmb44mFKDIDP3lP81vzmrJOcvEPjQENd2TSmztASuDBwwf41re/CgbCuSuC9+h6vcXp6SlevjzTzgc6ndkc0LO5btTsMgMIeT/XponUcnG6sAji2w5u0yGybMw9F4vQxywMkHCgI3cY3ATzed05QNG46ZmG59PBnb+Nr/zb/wL4yQic/4B+6BhPdazAWIGxAmMFxgqMCedxDYwVGCswVmCswFiBN78CJ3/yaHZKaMHt0llRa4v81G/x4NjD/aMY84kN364ROj0iB5h4TOj6gnAEyISjTLxGBKJKGJot3n4YytPsE6JwG3vEQVSlEnhKJjL9SChhQwMB03QtTzP6BmVJSFMK4vH9mNzlnwmIBcc7G3nRYrUukVeAF4XI2xZXmxxZDWzzDusCSCsH66xD03GQYaDEIgenmaFpJi1Z1Q1K6gXSFlUHzA9svPWOhXffC3D/foL9PQ+zRaTkYVtb2KwqrNc18tzCal2gKAsBcyamy5Ku5h5PPsvw7EmJIoVgvGv3mE4C3Lm9wMF+pG3sTBIvZnO9qFwQtGSqk8O4CH5I3phibVusV2tkWaZhYtRu3AxpY7KVSpPBh0v1AV/UDtAdTEDY9kwlErYyJc7r5WlgHgGszSQi/aqDc9ihPqKvYbWFBp1tN3RqXws8JbNEcJrvSQ/u4cGRBo9xazxBII+JTlz6fyt6TXoHRVGhyHNMJhwc2QmMz2ZzTKczHTMpIV2xBOHrbYolh6P1QDzhQDdXio1tlmO1TjmtT9eMeg6uD8JvumHpBl8R4j05xdUq13WOYh+90vMEZrFiy9s8xzrLlPTm4D0BSsFUAmcmYjlcsFPd2EyxB38zE88GJJuUsQauDeuW6VauYYJtJtQJ+nkPMI3P68Y/v5pBaBLIr7ucd5lkfq5+SdUxeHml+mC6nBDUHrze5it2gwb5Z65lA7xp1KXLmDsCzPspSay1xSQ2r30vFcpisUBalLi83qjJRMorRUdNA7rizgLDQ5ZbqWvBYe5OGIbMMc1P6PzuozuYTAJ88fQCnz15KRBKB7iS2ILwjtaJlAqC4SaDTRUGnwE8d0FbTbYzmgpqYeSs5jWgloRqF+6qYBPrJjVrHNd8JvDe28lMeA2Z7C/qCl7g4jt//A188M0va/1OpjP4AX3GBM0Bj0LqF7nBCZ3pctbAQCo1zE6M3bNiN7RRSWbqXHqjNDHAmcnwVwlnAmcNCmxylNUWTZMKOvMZd321xEe/fIIf/+g3ODvbwvfYdArUfGHziTsEqt7DL3/3Aj/99edYVRXc2EOQ2PDCDtOZgzAiYOf7s1aOrv1uTfBZxIaA4HPF4+Nz1gytZH3pJdclbgiRTUKe/6RhkoL2HOzX69moNDt3SjSNdlLwvm7pPYcDjg11OwtW1SCChcNJjIN4gr3JBHOqQeTAN+lwrgPuGqB+h2tSza+yQuUf4v4H/x71ODTwzf9JYzzDsQJjBcYKjBUYK/BaBUbgPC6HsQJjBcYKjBUYK/DmV+Dk333p4JRpT6Y8y6ZBVZSYOC1O9j2c7DPhTFdni0lgY+JCfk4C55DJ0WEoG8HEJI6UBqWGQYFFbqOnc5Xp3DA0A+9cGx23ojMZRyhNmOZYqJsKaUptwhp1XSgpSDhCmMNBYCYRSU+xSWESejDomOYNtjkHxREst1hmNYoWKOSjtrApbZSti4aQmofkESY5w9Z7MxSLwItgMys7FHUP2wXIpg8PXdy75+P42MfefqzBW2htpGmF7ZZQHNIzEEiFIc/NQZ43OH+Z4emTDa4uK9j9kLKlRoDQOfExm9OV7EjZkMQRppNISVoCmSg0qgIO7guZdLYcJQ3LgsO8TGKY4IhJRKpJCE+Z8JVaYVA+EBhyABkvAdOOhM30vOqlVLdxOUsEwHS5tr4Tiluwuwq20uwVuipDXeVKpXK7PhPiTEU3dLZGCZJkMXC2TloQqjCIV7dpId0JdQUWHCUn+YvJbV/pbW7/9+Wk5jHTG5umGdKcvmeCuVZwmRCaQI1NAupXeN4cKOh6rr4my1KdO9UQ8vU2LS6vmeau9TlMcfO6ykjsuaj7bkh6E7Qbp3JeFIKMTQ8lqJl85jEx5blzQHN4oFLPdDxrkJ9pVighTtB/k27mvxvliCDkAFF3wNnopIc0NJO5w6BA/d6bxgKvo3zSZo6g1vzOG/16ylhAeWia8CLuoN7uPXfw0Xzc6FCY2qYiZBL7mEwTZEWD1TpTIly/mKjmfWYOyAyjY9yZJzWAV5PzNkqJrungezbm8wjzeaLmEq/7xcW5hgry3tZQPzYzhrWpd+Ix2bbWjJo+Q4NKQ+V0zzNRz/Szp2YKj4vPDP6Z65DgmWl6ecs12JD1pmPYPC+4zqmQoZP75O5tfPDNr+Dhuw8wIQSNYjgacGg8zfrdMQn/3eBA2+ZxmYGBZjfF0GTgIhiAeAeTvpZSY0g4E8T3GhI4JJybSunmkv5mDgysMqTbNV6+PMc//ewT/OTHn2C1KgR0CZzpO+a645jOorHw8bMlfvvsAoXVwYtdBBMH4QRIphY8nzsZKp23gLljBkSyftSQ8HlUFA2228KsEya1lcE2zm+pTCxzj/CjhNT8h6psdf/xWbDbwWJS+TZqNtQqrtHBa00FDT+3teDxVVtyOSehizjgQFTbdEPk9qY6yEISuUgmgRo2rK+39xYefPgfRofzm/9zxniGYwXGCowVGCswVr3rXAAAACAASURBVOD3KjAC53FBjBUYKzBWYKzAWIE3vwIn339/T8C5ZvKTALMsENoNjqcujucBZpGFyOswjWwkvo3YtRFzIFQQDkCY0M4WQIwiqhKYmDWAl6oLDhFkMpc+3SBgqpHD2lolGJlWJEhqe7qUmRZOUZSZIAjhCeFRMcBWsae20VZubqVnIpvAeZ022BY91lmPddEhby00liO1xrZy0FjUPFhoulbDqwiYeGwmOW2SigSNTLmWNT2/HGDWgirTxcLGfOFimhjQhY4AlUnmBlVNKGeALc+L/06NxPVViuVVjrriexi4Snjj2BzYxsGK/BgH0wExFSUTDgzzMYk9TJNQwDmKmJg1wLmpONmOUNGoApTIrgmcOuOeFbzhQqVnmPoH48VlvQgxed5MOdNvSyhbM30srGgZpYkNBL4LmRy6Gm5fwutLdFXKK6iUKL8Ha25ZnnQmQZDAc0JkWalULwcAMnmd5yXOLq6w2RaIoqn0AHVVa3AgYeHe3t7g4aZjmoDNVgJ6m1I5UCt1zXNkfbndn98zjGMlo6lYIDScz+cCv2maYr3Z4PLqWm5nJuk5PHCz5UDHXnCM2gieMxk7k681YTChnG+aJWmWqQFBKJ3XHMBGoMZEs1knuzQuE6ByWA9NEDOMzag2pIPZiWkHlQZx/s0P0gSBrDgh85Dw5brnLzO40Txk+GfTWDGJ0F06lDDapH4H9cUOaN/EowfP8/DeQohSdFDxYKA1QaYZ/tYiDF1MkkTrfLUpdL7igkwk8zh5vPwY/8dlRIjeM/HKJK9aHgZOmztXSfB4EmL/YKGBd+sVlThb4xIXzKUfmQlxs6tBGhEpMVhP832Zsmczajd8kdeHCWiBbep3mNTvGqk6zJBA1mhQXuwAeEsve630+2qz0pC8r3zty3j/y49x6+QIYRzB841Gw1LCmYntwCSbCbCHa07gbN+km+mG5nczWhFdf7mbaxA6vwLObDAY4CyVRs2EM4FziYL+5ipFkadYLpf43e8+x09++hv86qOXKAtLjbow4LPR7BphU2hTNvj8bIOnV1u0ngWPu0wiG9HgcI7iXSqZGiKToufy4jo1wNnXfZ5mlfQYfBbxHtFAUdWdnmYDqQWqVXobZcH7r4VPhY4aDWYNEc6zx8GdIPT9S75Td+iKRilnpwbatIXTApHvIPDo7DYNAC4mPqIInKcTH/MZd2i4csZPjh/h/e/+DRo7HJUab/7PGuMZjhUYKzBWYKzAWIGbCozAeVwMYwXGCowVGCswVuDNr8DJt98KTm/cpz1QFRW8vsHhxMbx3Mf+zEUSWpj4wDSwkXg2AsdGHIYCSYSBGuZHSOHRN+woqUtAw9Q0E3hhGAo4EngQMAmAOYTG9A+XAk2eR71Gq0FfZcV0a2OAdlXL5cvjqota3zdJJhoAd7XMsNzWSJk2ri39vimBCg5qeChaT8BZNMYmdCQweQXCTJKUW+QJlmx5fJerVCC1G/yoDXkvWVtHUD7s/CeK5cf45UMa1SBfo18gUPYJinY10db0QGoJz6U/umBmEEkc4GBviqP9GQ4PpphNIyVRCXqVQe4sASUTFHR0HBye9+LlhbzFs/kCR8dHgrdKwxIGceCXgLQ5Tw0hdG00fSeYRYUCt9mztqw9wR+vFwc3+nYHFzXacoO+zmmBRdc3gyu5QxhMEHox4nCGpgROT59Lp/Lo4QOEUYjLqyWePH2ObVpif/8I+3tHckbTE8s1cnTEY2XKlKlMAlCgLJlWzgTQmUBl0jRNmQytNSwxSRKkGQedXatBwAGL+/v7ApcXF5c4O79EXlVKr/M6EzJfr1NsNjlq1q/rsE63+pjRdQRwfUfriy/WleSTDRcOHGQqmo0ErgmlmOVZZjqZCgUOmjSJWtaaYJjQXB5n+pcJoIfksxmUZhYJP0bAJnA7qD40SG9IShuYObw0GNMoMnaJXcJok342Q/jowFUzoeY9wrSzCPHghTZbDPS/AfCa4YEc1pjLR763WCAvW1yvUgHE3bxBqUQ4LJJA13XQWz0qwV6qLVgLR4MW+X35NbxnCbIJYDngcz6d4N7du7qWL8/OBdGpd2EjhF/vuUy1U8vCBlOp+4WNFXmCB187VQxMR/PzdGy8N5XG5+4Do7gwx+MgCCMloanJIRDnes7SFdbrC9y+tY8/+ZM/wsN335GzmjstqFsRaPbYAAs1gJLvYwYD7hzOTDibhgwbVSY5PHi0BZzp+q7Rvw6cdQ2opKjRcbgpgTMd6E2BssqQlym22y2ePz/DD3/4T/jRT36Nqyu61mdyw7ORxgGNGgzqOLimIublNc42GXo2p2ILfmSBdpgg6rC3F2NvMUNJD/dyo50MhM0cpEkOT3jP5DSbHNttidU617om2OdOBTZ1Mj4suRtCSXOgyAuBfV6vwPV0HlxjUnEo4WyGMSq43/Fhyv9YUNbeweLOkIbqJR+RHyCk712ND7NThfd54NmYRGyqRbpn2FyJ9+/hG3/6t7D8cWjgm/+jxniGYwXGCowVGCswVuBVBUbgPK6GsQJjBcYKjBUYK/DmV+Dke4+SU9IBDVajIqOu4TQNpp6Ng6mH+cRC4veYhham3BbtO5hGPpLIJFTlCTYTuwSgopBpXw6QI8Sh+5UpQqYzmcTrzfZ+zziLTWKXw6hKQT0/YLLUbKun67koCg3mowuYyTu6RM1wL19KjU1aIy0IqanOsLDNe6zzXpCZmo1tZaG1CZg8ASumJA2csTGbM4EbiSBzIBb91VnOVyXAXZf0IXc3kEWpT6M/FTgXaDa2AZPElDaXyU06fQnfLSX94ihAFPhSMtDbzIGBs8TH/iLBYp4I0Cv9TLWFx6F6DiaRgflNRajYYcvUbt3Cp9bC8XB+uZSzmPB5Np3g9vEBjo72MZ/NNYSNdUu39BUzVe3DC3zBWG7XB32u7jCsjalTbp9XI4BgmzqAAm2doy4zVFUu3QmBFOEVt8m7cBC6IazWRr5JBY5n85mSokwbL9db+EGM6XRPW/Y5CDDPcuNTZso0oMu70fZ+qhgIHJvWwF+qcPk+hKpMRhN4aaihYyBlXtDtzcF3AabTRCDs/OIaaV4ijCcCxJs0xYvzK7w8W4LhcEbq1+kamzQTkw1CD7ZnorsyMzMt31K30QhQMz2elw1axnuVfCVsNI0JwmYBY7mvDURlkpOZTw32IyK9SRoPrnAlzw1w5vsIEBsCPHiHTbqZEJtfK6isRLIZpse1xSQ607sadDgkm/XbkFC9WZiyYRBOc7G+8g8LaNM73DWIwwAH+zOpR5arXLlmk/hn2r8V4uWgSh4D083UlvC8CWWVipUtxMB0paN1B/Ww+15r+vG7b6lJ9MnnT1FzUCR3O7T0pRsoL42G3OTU6rApwzorRo35NMS9OwcCqc9fLuUMNrDZ3GpKXOs+3Kka+Jwx14fHxPr4To/7dyJ899vv4rvf/Sbu3b+LaDKF50e6dxw9DwicCZ+Nw5mJZv6uP9Opo07UoJ0Z/hugnLq+r9Fp8MWdGVKocLeEhuIZpQb9zW1VSKXBdDMHGF4tt/jks3P8P//tn/GPP/qtnl2wjMeaa4jpZtUcQNm2yPmscnrYQQ837BFEQJQ4iCcOotgkx+uS6WVCXZNu5rOTjmbWQ8lyru26Q57XKGsOdDRQnR58NSvaXoC5721k20rPtTiic3tQvDC1LcDPWrBJZcsL3dY9nN6Bb7noyhb5ukSdGxBtGi5GL7NTomgw7DBkU7oapad73H3wCH/7X/4O8XQ2Jpzf/J81xjMcKzBWYKzAWIGxAjcVGIHzuBjGCowVGCswVmCswJtfgZPvf2n/lGCAugE6nLl93+16RBYTzRamHFQVAPOQsBlIPAdJ5GES+Uo0G1ZkYBn1CtweTles0Ti7CHwCZw7raw0IkZ6B/gYmK82wPSYTCTyZluQWfUJMAq2Mg942KfKiEpTTQLSG3lZ6ny3kBb3LspAqbEe1BrWlReegaHfA2fiOBdW7Ri8Cb0JSpnP5iwCUydg0KwWcCaDpTNaroR92lz4l+TJb0AXxZK4w8IyJYp6goLHnIfCMtzQKPET0V9uESh325hHunuzjaH+OSRQIXDUapMgkoFENcAAdISVhc1XRxUrQ2sL1fTh+gG1W4+ziGldXKyVDDxYJ7t65JbUFwW5N7UZJJ/EObrLcLizXR8sUcMlhfkz3MklK4GggFVO8fVehJnCuCuRFJsjLa8tBhkngYz+ZYhFP4BNhltQGMI1tksTLzVap0L39Q8TRFNvNFmdn56aJwaQr07m2jYzuZMfG4dG+Ac5MU0op0SPwfcRhJNhMCGqSv2bN8O9ZnmlY4Gw2FTxbLje6dq4f6H02WYqr5QZnFxss1xnKmnWoDIjlmVpsbBgtA+tE6Mj1xJpuiwYZAVrdaj0Z6LwDw+Y6E2zKe+0PfuXWKChYP+P7pYPAPDiUkmbCWUqVnY+5V/NDCHtQRhiQzGswnKvA8yuYagYRcu2az9t5hXc6DpNuHgYK7oCzhhzuktqmoWB3PWZJjNu39jQE7vxyoyaE9Dd0gXf0hJt7lMfLd7wZUDg0XOQ1HgYoEhxz2SvFDWBvGuPhwxMNaXz2/AKr7Uagk4zdzDE0//diVybVRWDSAMnbRwu88/YJVsstPv7kGbKS6opXjZ2br71p9Jj3M3DTHMciCfBvv/sQf/0X38AHX32Mg8ND+NFEwBk2hwNS1xFIzWEgsxkWaMCzSTar+zUAZ8OZDfjns9GyTJqZyX82Avh717I5MsDmdhgYWLFRtkGeb7BJtzg9W+MXH73Af/3vH+Fn//KFhlQaiG0unfFcD/iecJaNKB5y0MMLOgHncGIjTtjQMzsU2JBS7V3uGBiAs3oZTGKbbgCPnelmXge67NlEUXq7MalwXmc2qfqWmg42n8x2DrrLNXiQOwF47Zg47wm5e9RFC7uzEDmB/rxZFihz3h+7Joc5huGSmIbNaw07WYAs4NHj9/F3/8f/hfliMQLnN/9njfEMxwqMFRgrMFZgrMAInMc1MFZgrMBYgbECYwX+gCpw8r2vHJ9Kr9DUqLtGwJKCBb/vEFoNpn6LeTwAZ89C5BI+2toiHfiEq0ygMsFpfMWEIYQVTFQSFHLLO19KvSmhSGhG/zCTiRzeZqCWIE7LVLHRPDDZyvQzYSvhWL3zF9OhXJnt3WVtoWZ6sqcSwdKwrayysMo7rCsbee+jZl5vl6ykA9q2EEWBfLPcYm6SqQTYdJ6WSLe5gBiBDVOApIc8D1HEITXKtPYOLBIGEtwIAhIUKansmBq5kKYi9CxMCO9jBw/uH+PhW7c1PItb6enMJmjlEDWeN8GoYZYErL2Gf/HYeIwN066EUxzI5/garLdaXsFqa9xiwnk+NYllXhMqJpiWLEtkGZOsFtwgRFG3+OL5Szx5+hJFaaPtXCV8eT2CkF5bgtgSdVtJd0GdRV2VGhZ5/+gAX3v8Dh7cPoZPYFqWqItSnm0O/aPaIpokOD66hTCIBJypvdhsUyWJCZwrDvqrKgRRiIPDfXDYWrrd6lgJmyfxRMCZFeffmfTN5Vp25QJv21rH6YeBBgamKdcGXdUdNtsN8pJ/Z/q90jleXV8jTiKpNAhVSx5jHAmuLpcrAUjWcrkp8fIixYZpUA4RrJj4N/Xe6ZJ3aQxCa3HJAZ5qtt5rDw39+yslscGsA5RWuNMotod1Zr5wN1iPegiuPUHIf/Ugev3vu2Pafcrv/X0HZHdwd6d76YGDxRT37h7Kdf309ELedh4Pz3OnAPk9kH2j6tiliwd7x3Awu8Q1MeY09nFye4H5/gzrvMbTZxdYr+kCN78EWKXtgF46TA5plAIi0Bo+PjrA5eU1PvlsAM76kl3EeThL3rPq/djSzph3ZqMKuHU4w//y13+E//TX38H9u0eIogmcgP5mA5xdl1qbYEhGm1Qzh+oZtYo6SeaZ8Fqxfw843wwMNA54aiM6Jpup62krtDV3CBRo6kzAebO9lv7mk8+v8I8//gz/+D8/xadfXKHgPc3vyWeKhv/xfExC2WF6PiB0Bpyghx9ydwN/tzGZevB8W42elj723ji/HepN5P82vmk2edhQYZXpqNczs+F5GfLLR652ZfRsivnaKcHmVaEGE+BTq9HTac+GDdtqDvrOQVtZqHKj0ghsV3/ermpUFQH1v1qhZj7pEE+/mSFo0s7o8e677+N//z9H4PwH9PPGeKpjBcYKjBUYKzBWwPzcO9ZhrMBYgbECYwXGCowVeOMrcPLWgX8q2MHkMROoTFFWLQLCqYmLoxmwF7WYhRZi30ZINQQVnkytOsBiyqF3AeLA08BAgmjj57WUYjVKAAJTDkQzYJpbt4mOmB7mHwgWCamrMkeec4BcISjNVKygKxO51BxwS3cN5DmHCTKxZytRW9IvypQzPCWcz9c1LrIO285F0dFfTKjda+AeU3vUVoQh0458PwJsqj14nGYrueDYAJ0FyJQ+1K5/vaQyMOzMbPXn3wXPTHJ7B8A41sy3eixCC+/en+E7H7yNh28fIvKZfG3EJKVRoKqCgIfwWh5VgvgeeV4hL6if4Ps6Gv5HOGxUAHQdZ4K6Vt8hiUPs788xmyXDoLZBTSKIb4YF8ms7y0JWNPjk6RI/+vkzPDldEaGxPSBYzZPi99klOlUPqjksC2/f3sNffO9r+Nqj23Apca5KVGwGDFqV5WqtBOXx8bE0GCal6+D84kr6D9f3lKT3Qh9RPDGe4rbFZr3B1dWV6nq4f4Cjg0N9Pesg97corUmTMzkZhIFSnUzAn5+fC2D7YYiq4TohAK9xebXG5dVKrYFkmsD16Aynb9w0POiNJnR1nEDKgOt1hqt1ocGTKYF13iFnClQyDV3cmx+OjdJhgMw7Bmo+xSQ5lRYffpweEqwaPafUp1krBkDvFpFJhpqa71QEuzN+HXi/Ooab97mBueYPN3B2lzAdjs8MBAQWswlObu0L1D9/eYWKa35IxLLXsTvPHTPf6TqU4CbW1VrnubwC0BIuWMD+fIJ3H90V/Hxyeobzi40G1uneGYYY8vh2RhpmqOMoxO2TIxweHeoePX1xjpfnV0iLghKQ4b7a3Wiv/u+JfOUExawjh19aLQ72J/jwgwf427/6Y/zxd76MvfkErh/CDSL4fgzYrq6369JbLBHK4Gvm/WRSzYS1urLWcJ2Ga7W7H7gjQQ7nYeAogbPczZ3R0dRVhqbM0NT0kKdYpyucXV7jZ//8FP/3f/0Iv/jVC2R5K8EQF4lS7p1JveupqGexBSewECQuoqkD22vheS2SmYdkqlYPyoLPSLNueGV4P2goq3aHcNcEj8l0Cyp6lm02/kIN9szSQo0+NafoF/dc+HKMG4hOpYqQsJ6b5jlNh3NbU/NDzwrgWRws6KHYVFheUb8zuOZ3y364D3YmktcbIqq0BTx+73383Qic3/gfMsYTHCswVmCswFiBsQL/ugIjcB7XxFiBsQJjBcYKjBV48ytwMg9xKsg0wEEB57pF7Fg4mnq4vbBxMOkwD4HYdzTUjoPFCAwIbpPIxSRwEfuugDNdxFRt+D7hjtEgEAQyUSrg7LlKFhvYaFQU9H6SgBRlhjTdyt9sqBwHd1Gh0UPD+7ilu2FqtxV05p/JVBj0a20PVe9hmfc4vS7xfNXiurKQ01c6pDfpjJb+Q+5YowNh+o9paSU9dxBxgMuCObuE5c3HXhFGwjMCY6UUDQ4dtuITJzEByGS4g/fu7+PbX7mLL71ziP2pC9tqBN0IeVwOMeNQQ4vwm0MU6Uw2P4bxPNOsUtLWIsClBHr4N8JBwfKyVI2ZUlws6KUmpG+UdmRylHVnUpuaEOo5CNWzqsPzqxK//GyJjz45x/PzlRzGr4a0dcM+/yGF2gFeD7x1ew9/82dfx7e/fAcutRvpBp10Ga78sHlRClIFQYQsTQW8oihWEpv/VvdMpVeIkgkWe/sC7bzOaZri6vJS5xH6IaIgQBxFegUeARt1KO2QhI0RT+jjtdWYuLy61HsSZm+zFJst1w+TzFwjlZLPAQdc2rxGbHwQ5GdIt6mUJY5LH3gv4LzKKmzKDpuix6bskVYtCq5R0024cSobpYVROewCnPrALg29+6AAtNFqGFQ8AOfh/cwxmXUuD7jAo/lck5g2+owhTz98r937vIqH7NLShl+b4xTo22mH6YemP/014LzdAWc2IWwDVwWchyPdreRX98CQRrk5xwF27moB4Phgjq997SHKpsYvf/UZVkw33wD3V/fdJAywmCYIfUfXlc8eepXpzn5+fomtEvmvnbduhwHKD0coWNzzWUTsTODc4d2HJ/jrv/gj/Ls//ToevM1dBJEUNJ4fG+BMV7PjwaXHXPfRDi4b4Gzuu1c+7l1jYOcAYaOCSp5XwNl4selvbttSqeaq3KIquLZyFFWG1ZqDNF/iH3/0Kf7+v/0OT75YqklmgLM5J8ledoDb5uA/G27kwI1tuCHg+Q3i2MJ0HiAICcqNQ5vrnEoi+dGHQa3cAcDhlsYlbgYicp1zh4BtexqmyfuRzxzqbLhDhQdBHQ3BuRmE6WrXBvVFXERsePH5S51GVXSwWxuh4yO0PZTbCtkmv+mKaECmb55V3J3g01/vG4UJz5fPfO6Y4Pq+9+AhfvCX/xFeGI1KjTf/Z43xDMcKjBUYKzBWYKzATQVG4DwuhrECYwXGCowVGCvw5lfgJHBwKrRFsHCThuwROzYOEhcncxvHU6Z0DXCmi5jW1yjyEUcePKeHZ0HJZw7J4yAwJu2oraAiwgxbI5CpBXQENAilA6aaCUPoSaZOg1CUDuVsAHMErmZwH2EJ4UnT0PlM/QVTz4StVCkQ0lmwvAAVfFxkPT47K/D5RYmrvEfeAdxYPswZu3GJvn5pd9vnyZsMQN4lTXdEkbiO2gGzHd3oDwzcIzQlaKYK4wZQwQwv25+4uH8c49984xE+/NLbiL0afZ2CjCcKA/h0ydrUjdCPStdqo4Qu68BkMCu9SQsNNKSvmOCUQwClQCkJ8QmKzNBGDkCcTEJuoJeDmS5t/t18bomqoJu5RVEaV/G2AtLWx68+v8LP/uUJzq62qOhg1enT/dxrSJsBpj3cDrh/vMBf/tuv4ZtfOoFbZSjW1wLnSTKB73MIm6PmAAcWnp29VIqYag0OaCO0TfMcW34sjrF/eCgYrQGBVGMIFNcC6E1VYzpJ9GKdCdAJzqlB2d9fYDafw/M9KTLSPDWD7boGZxfnUniwqRCGMdoOSsdTL0Iox4tPsLZarfR9TNLVlQN6tS2RVh3WRYNV1oAz3TZlg7TgcDizA2CXZuc6kHN5B52H9TAsDy0trQa5ag1wfm1xaL28Ss0bhcag3NWn8d/c1wC30sGvLdiBY5uP7FLVw78b6GwPSd0B0tI7zRRs32ExpcN5oXXw4nypnQM7p/Rgc7n5TrtjuuHnv0fXb/i5Pp/VvXW0wLc+fCy9yk/++WMN/NwNBmSDhzsj2JCaJhx0eax74Hq5xBfPznG1Ss1OBNXaJKjZHNkpO0xNX6W9qeQYSgzPprLGxbc/fA//2//65/j61x4iSSJEcQwviOD6EVwvNMDZ4kBEM4iSX890O4H3DXDeXctdunp3bfT74GwmZB4GB1KL07Ul2mYYElhsURYb1HUxNESu8dGvP8EPf/gxfv7zC1xfVwa88jpzUCAbXxwW6FhyVqdFBSuw4cUuLJ/3YI0g6rBYmHQzM/fGl+9JZcPmHHcBsAnDtc17jrWj3sjsmjCQl/cCXcwaIFjUSjFPk0TPk6oskGWp4DmbhaxNVbYaSmjS7NxxYQs2l3kj4Bx5ASLHR182sJoGk4D/LTDNxmgS6lnAe3Q6nWKSTBFGsT7Gxle+3eq/I9PDe3j3G99D1TkjcH7zf9YYz3CswFiBsQJjBcYKjMB5XANjBcYKjBUYKzBW4A+oAieuZZ2a7f8Ep2abOSlPYHfYj13cWbg4mQFzvzX+Zg6185lUJjzu4Vg9fIIGAiXSR6tD4BN2xojiECG3eff94Cqm2qFEkWdK4WnY1TAcjRCaCg6CW0KJoiDAaQRkCe0qKjWYsmsIZk3imSlWvkhYwiSGHSU4z2380ydb/ObZBlnTy8e7A1WDCeGG0/3r7d5GccGd9wZ4sSaOxyFdhFVUURRKFTLF58j9OgyKk5KgE0BScruu5L3+yqNDfOdr7+DR3SMkHuCihoVyGCgYaFs7qS49wkw8EjpzgFxO+KPUuYu8rJU+dtwAYRDD9XzUVYPVcomLiwvVKYwi6TQI2XagmS5tg7U4fK+WB5laCw0NszxUrY28sXCxqvDRJ2f40c+f4OnZWl+x29qvwOtQEyacTw6m+NPvPMajO1P06QZOV0ulMl9MMZvNBHapqTg/u8RquZbKg9ArDEPpUaj0SIsc2QCB5/MZFvOZ6lbkOfIsFwibJQnCIMR2s8Fms5HXmYCNEVyuqaOjI8wWc8FWgmi6x+lvfnb6DJdXV1o3ZVULXibJFEdHx9K2rNZrXJyfY73Z3gxnZMODwwU3WYW6d7DKSlysMmQNBKBz6gikguE6hBLTdGkzGc/zuxmEqZuIKV4zbI/fn6SZwwVdwm7eA7VJmCtJO8SSlXLmvzVMrQ5+5EEBfZP+GPoevBY7ADtsAND12YHh3XPLBJxNend3P5vRmj3CwMZ85mE6i1BWwMVFKgXJTgeyI9tqsLwGePV9dtoQ/v66SmQAzkcHU3zj62+hR4Vf//YJrq4rRIGD27em2F9MURUlVqs18pyuYBtVZSnhzGGl9aDcYNPrdbg+WCbMef6r4zFNHyAOXLz37hH+/Q++ju//6Xfw1tv31XAgbLZdDi31Ybu+GjtsMlDVokZRxx0S5j7b7RzYCbeN6tgMClSiXdCfkg9C59eTzRycSeDMQZspymJrUs4cupkXuLhY48c//gV++tPfIN32cJ0IHnUxjovpbIK9gwUmswR2EODnv3mK//GTX2FVZEo3+xMbEV8xvfMWs4AN3wAAIABJREFUwpBrjENWmWzupc+gc53PnN1uBjZnXg2c5Oc7atqxKUOwPk2mKDnob5VhNmVDp8d6vVJjilojrlXuQunoL+d65TO04jk76FsHZcqmWY/EjzCPEgSwMI883L+1h/1ZiChic8fC+fkF0jxDPNy7bEg5jqe0tRQ9ngMkx7j7le+j7L0ROP8B/dAxnupYgbECYwXGCowVGBPO4xoYKzBWYKzAWIGxAm9+BU5c2zplus8YRHeKCCYiO0w8C3fnLu7vO9gLOkQ2k7uWtsKHASEH4NgQpKAL1LaNY5dD85hy5nZtJp2ZfGvLAh23bWvQlhm2RZgjoKlt2PSPcuu2GSqngVdUAVhUb3CAX4uutVBXdDF3ZtigIJAFP/SRLOboggRPVx1+9vE1Pnm+RsnPkVeZPmAPjmcANyEVAQs9p0wFEgASQjHJS6UF09ZCtS11HGa4IQFw3fDzCWaYQDWA0fzP4DDPteB7tpQj79xd4I+/+QDvPTjGIvJhM+HdV3DsTp9HsGqAoNnqzorTl8rhjUzfSv3h0NtMKEd9Bo+X9TXpTA4NS7PtkGjsEU0izGeJgc4hIa+HgMPHbILOUhoJJiKZoiasL6pW6em0aLHMOjy7LPHyOkNRcVu9izgy6grXZ7qxRlPk8lHfOUiwH7no8hRtnmlQ2mJvhnv37mEyneL6eoWnT58jXWeqtRkkyWGELjrLRtV0As4Ee2xK8N/5QyevBdUajmVjMZ9Lq0EVCNdD4BvY29ZMelvYPzjAYrFQ5bkGiqrAervGerNRorksKyzXaw0Z3FvsCS5yPRHO02Hb1iYtTbC2XK1wvdrKA17UPbZlg+W2wnVagbPR6OSmLsS4ts0wybrrUTFZTp8214LDdWV85fxcJs+p+WBy2ABnriEOauOrkydd2gyLzQaTnN7B5lcp+UH4oPtqp/OggoZr30BQ+oZ938PR0SGS6RSZkuUXxustaQEH0pm1abER5FmYTX3MF0z/Bkp2X15u0dLJO0BYNYDk8eZ5drBc18B+cA3WSpWzDi41GHT9MsVNWAl6xF0cHcSIk0C6G/rHqbuYTlxM4lCDMLlrocjZRLHkYJcj3TMKhl2dWRtBdKpkGBRnI4f6GZf3CR3FpoXEj3PQXddXeOvtPXz44WM8fPQ29g+O4PsJHDeE7QXyFws2Oyb1q+MmaB6GgWp4346470j6EFc3zysDSeVttgxw5oBTqjS6YVAgdRpNk8nhXJYb3W+rVYovnpzjh//wS/ziXz4V+OW6nkQh5kmM/b05JrOYD1AUvYWff/wSP/rlE2ybEk4EeJGFOHGRJA4mE1vAmc9MNjt4SHwe8bClsNBAVpO81xrTQuK6I3DmLohWz9coivScydJKz5G+NTsg+HUa/qohsI7OmcloDhZMMz6Teti9C7uzYTeA01kILQ9eB8SuheNFhIO5p2vN49EzrKOyxtW64ffijgY+LPnsi8MAXXyC46/8GYreH4Hzm/+zxniGYwXGCowVGCswVuCmAiNwHhfDWIGxAmMFxgqMFXjzK3DiOfYpgauShRwkNTiC7Z6D4nrcnjl4+9DFfgREVgvX6hF6NiaRgZoEHYRthGJ8Md3GAW1MOzNhK4hBKj0M1yJsiEJf34zbwQkUSdyYdiYjIWwm9OWxuEwectt73Sppx+3hBM5M+GpQmWP0HfF0Ancyxab18HRZ49fPVnhxlaEFna0+XD9QwpXgUmDbHpKVZYGG/l8ltF1BT8K6qqyVxi2YcKW3tGaCeRjTZhGb7XDekAHm8C2HsBkI9LLxwfv38W++/S72p762nIvygAMBCbdNkprpbcBD3xP4O4KxTMYyRWsGfkFwjEMCuQ1+vUoFwQM/FNQhACvLXECZYJhaDbpceQ3or53NJnA8fmvWmRC/QpZmchsXRYXr5RrbvILlRXCjOTonRNNx4CMB4QTT6QR+yLpw0NhGyetqm8JuGlh1g3yzRrpZS6nx4J0HmE5nuLy8xvPnL1HmFQLVnaoNptcdwUuiSYJMXnSCaIFkJlxrgshc8H8SRfA9H6HPVLcZGkjA1zWVAOd0NsMkSYxSpG2wTTdYblYoOVHSMk0Lwuv5fI69vT2lra8urwXiAi8U/PI9T+91vbzGapOibDus0gIlYVwFvLzKUDSdmhlyZ0vQbK4Jj5/AmX/lGuWallmXsE9AsNEgRbOuzT3BtcouBhUoBM4Eu4S88pfrfQ1Alv178Dmb60/QShhrDcMfK7muzb8x9Rrg/r17uHV8LBXLy+fnWK82N4lqk8jnfUJw3MH3gXgSKOhO5cVmlaPvHAR+pKYMQTLv3GZIHju+Ubnw+OrKfG++nyC7dijws1u4dgeHMLatNaRxsb+v1C0TzoHD+7YEOhsW1zohsuNpPVAn4dHzy8aDnOqt8T5zx8Xg2GBynqDUHAc1PGxWGee6Bt3ZNU7uHeKdh/cx29tDFE3hehPYTgDbo96BzmaTbuba5i8CZwPM3Ztm22vuEzWfTLr594FzC+pdCJobWPI3V/I1M91M4Nw0OYpije12jRenV/jol1/gn378qcAzlRW896dxgMO9OfYWU9BJsy4KXKUlPnmxxadnKSruHIl60ALChPOUifSEDSTjZDdw3Oy44Jr2Aw/usCuDDTFCfdWYjUQ6nLnmuLK0DrWPg49jNfF6Ju4J37me5N83a0C+6pbNqh7btEae8nxtRNQA9TbavEHHjl7VgvszpgGwN7WQ0D3tetJ8sFFhOH6j/1awwcTGJHfDxGGIbnIXx1/9cxR9MALnN/9njfEMxwqMFRgrMFZgrMAInMc1MFZgrMBYgbECYwX+gCpw4rvO6S4ZRyC226ZOBOpbwH5s4c7Cwn5sI6av2e4QeoSCAeKY29MJkUwal2lLOnmZWmXKmfCpyLZom0pbqJm4pWKD7lZCaKacCbEqpkHlb+X2bQLnWlDEczwQf2kIXM6t6yRMTG0qDyxndJxE8CYxLjYVPr/MQEXqurJRtgRi3OJNTymhpQF0u6GFZk4ht5kTELvomgab1UpwUoMEm14D+4q6U6K6rAgSAZfgWnoHJlwrOYwj+pIjJnkJkzvB+Pce3cWXH99XIrzIcnQNE9CukuG+R2BHSO+atDF9qUo3d2g6HieBvElUE1Ipjet4yLMKJdOhZYWcoLkpBa7p0ybMYVJxSz+q52BPrmOmPAmtCICYdKxQM3moQYkdlssNzs6vlThOpgs8fPc9nJzcE4gisK3LwoCnrlIzgOnos5dnKNICgeOhbzoUBSExj4HJyQ7r9RZFVgrmEWDyPJQKdx14YcCTE3RmmpVgiklqAsTl9dKAf8/XVn4GTQms4ihEHAWw+hq23WE6S8wQQMJKro2mxtXyGi/Pz3BxeaX1Q9g1myU4OjzAfL7gpcKzp6e6tkmcSDlAyL0bspdXBc6X1zhfrtDARWP7OL/eCEA7ni8tAJPIXdsKJsu5rISyg8D1BdEIkQkD6eAW+JbuwCSASZqZpmXdCcP5dVEYIiT9lW6m1PsSvmoIZtsIvLLm2j3Ac6XvvKnl7maqm3BQqWolUW3sL/bw6OFd3L9/IjcvHcIXF2fYbjeYTSc4uX2MLF/j009/J8hOME5/MddUnvfwvRhxlKBms6Xi4LkOZWNS2vxebPDwWIwbmMoFwsrWXLPA073IZL/S9ASeloWD/QTf/PqXcftwH0+fPMGTT79AvuX1CeVX5qBH2zW7G+h0z/ISpy/P5ZdmY0DSmq7X95zOproP2IjaJd+32QachPj2o7fwrT/6EO++/xhRMoPlMNUcwHEjePI38+9MAXMXg3GSs55sFlAzIcivqI3Z52GA9OvAuQWjvtRptD2vDZsftc5XwLkywwLrOkXdZMiLNa6vr/Db33yBH/1/H+HZkxXsnkl+0zih934+7ETIqxpnqxQvVjlebhosqQvyCJwBnwnniY29RYBJTC1LI+DPa6MG2OC55tqKYyorLDWSOFDVaDa4a4LPMpPKZtOCehjJxfkc5TOXWhgO+vRNY4MNBCmDOBCwbLFapshy+px7dBVgdxZ8y4Xd2Cg3NdqiRewBi8TCfOrC0ppi46HXtWKi+513DnDr9lTPPQ6dpfOfz98mOsGdr/8lKoQjcP4D+qFjPNWxAmMFxgqMFRgrMCacxzUwVmCswFiBsQJjBd78CpzMI++UCVICsCjwBSAIknzfRUQ/b2QjcSpYVQq3K5V69l0LcejK5byDuGHgYxLHSJJEUJAgKssJHzOBWatvpXfg8DAmQqkY0Ci+AdIRitBvy4QvgR5TdgSDTAY3FcE0f7cEDwktOMAwCl3E0ymSg0MsK+A3zy7x2csllgQuboRJnMgfTHCpoWUe4ZartHMYukimdAM7Sulurq9R5plgFsHXNiukHCjrHnVroWqMN5oBTMJHfj19uB6HKPZ0TROQWphOA9y5c4yH79zTgLb1coUvnrxEntY4PJhpsFqSGJ0Dk8tNa8mR2nZGa0KoTdBDcETYy2tANYlgFYfg5SXSLJOywbJ7gf/pNFYqmEnG5XIltQRJdBgHOs7FXoJ44ikh3LdMoxrolJcNrpcbrNcb6QlO7tzB8dEtJSTPXr4UwJ7Pp2om8NiY6n3+8gzr5Ro+hxh6JsFMsMy08ZKJ6W1mFCkk3TyfhkMhzWBDnm8Qx0pwM9FMT/MknurfN+u1QCbBNRsfTJDymvHcmbC2rFZ149ri0ED6rLlOitLoNDgIcLNNBcV5fQiqldD2OBStRbpJlVxnunk3+46wnoC6qEtsywIX6zVaDkhzApwtN7hcbdH21Az4Zq0ai7EgsnQYNo/PFxjltWINOLQtrzio0IXj8avMGld6WedNSGmGujHlySshhUvP4ZiOhmDmaihw0CbBMiEv08mO7kvBYKpmOHyTTQvqL+jKlvt6ogaLdCoB4Ho9fN+Af+4QIPALI9PoKapSa5lr+vT0GutlBt8lZKTGhFsdDPgG1zd3K/TQteAgSl43gm4Om+OwRtbRGQZostlRUb3RtZglIY7357h/5wS3jg61br548gzbTToMlSMENh5iXpS84hBIwmqmxn2pOtiQIgidzaaYTCa6BMZHnmK5XWO2P8f3vv8n+OZ3voW9oyM4fijg7LoRXCo1XCbsmWb3TGranJpJN8sHwkGZRj9yA5wlcB4UGtL/vALODfUyDZtfNWy0sNpawLkoOIhyi7LKsN2u5DD+6F+e4H/8v7/GxdkWU6Z7XR0BnL6BY3XSrZRtj4tNgQtqXMoOWzYcnB52aCFKhnTz1IXPqZ0aVMhUP1UyvWB9SGWR55vhrK1xl2dZo/Pks5m/140ZOik3PV351MRwSCw95FxjFncbDOoXs8Kl7qnKDps1nfstmhroqh5W3SN0fQSWhz5vYTVsQNqIwl4gnYoOlmvnuOd/Ux68fQsnJ3tSMPUNh4IWWsv95B7e+tbfoLGjETi/+T9rjGc4VmCswFiBsQJjBW4qMALncTGMFRgrMFZgrMBYgTe/AicPb01PCRyoYJjEkTy5hHB0bzJZGpIb1hnabA2nKxE6UGo3cJnSpWMZSjZP4gCzaYy9xQJ7ewtBoixn8o/aihJlkUnpQKjDkB3BiyCwbaEsKrmDCUaYZiYQof6CaTsmUTsqNWqYlF3bIyBQDB0le4NkhmBxiFUF/PbpBT59caVhb1RCUPVgALcBzQSRTPLRX8sXYSoTylfn59hcXYAaEYK7bZZhtSHU7fSia9YoL3qURaNzmEw8JBNPkMXqCJ86eJ6N2XyKtx/cx8ntW4K7L05f4HcfP9OW9Lsnh3jnwQn296eClhQjFFSENL1SmByqxeQxU6cEyxqIxnSvHL8cUMfhiZUgKxOLQWhqPmHSnFC4s7Dd5ji7uMA2zZSAJEgicOaQOEIuDnAkDKaqoWp7DdAjcKY6IJnEmM/mglMvnr9Anuc4PDzEZDKF5XhIixKnz5/j+uoaruNhlsywv1ggCiOlol+8uMBytRYA81wfXcPEa33jueb5ESgzzUuwz2ZAFE0EownRee2lu6CrtycgJSy1tXZgtYgnISZJjIP9gwFUE5zmKMpca4iwjel4glICYK5LvhfVADaxMNPEVaX1RWDMtcWvrbsWVddineeoehtFa+HFxQpXmwyccWZcyK3RuGgwJIcIsnHBZoAvv68SyX2PLM/lkCZwZgpb6WYlnNmsYFqeV50edF/QWaiTAycJPuk4blqkbCoUlQA/QTN3EnDdkh7y/uQ9wCYA7zEl9VsqZ5h+5cBNk9KNYwfTaaTBdPzeq9UWSRzh8aO7ODk5EJy8ut5ivamwXm6xvFpp7fBaEGIGUWCGbco9TaUC7+NO6fEkDnVOVHjwnia45NokkGYKWYMUPQ6oi1AXBZIowle+/B7msymW19d4+fJcru8dTOZ9TKKds6lEvUfIRpCv5DebQLoP4liDKXnd1us1luslGqvDg3cf4vt//md4/P77cIMQcHw4XqjEtuMEANO4bDJQX7PTeQzebV4HyV3oF+HNIpcHP2KGbcrZPDjnudOA92DDRHNL5U8zJJxL1GWKIl+jKLbI81TNjydPnuKff/o7/NNPnyLd1GqWsOFGts7pp/Q/c1eC7Qe42JQ4vUpxyQYXnesOYAfAZOZivhfI4exYbEBUg9mFTxsD6YOQzTNfyWdeC+MqN8P+zHBK7hAxwNnhIFEm75n25vrvOPiSeiI2y7i7gP5u4xNvGkveZsHmykZb9ejom+Gz1fUx8QLYXJ+AGn8aJCvzjPFu8zlq3tfBreMDHB7MYVstyiLVuevZHt/B2x/+FRo7HoHzm/+zxniGYwXGCowVGCswVmAEzuMaGCswVmCswFiBsQJ/QBU4+cEH904J05gaJjCirmK9zQS8XOoN6NcttojcDrPIxtS3EDAYyOgch4qR0diEDg4W8wh7izkW8xnCKBQoInBM060gzDbdCjTKKeu7mNDz6TpKbZo0sRnExo/FVFRQeEovLlPXBL8lgRvhFhPQPXx+jzDBunbwxUWG08stsgaIkykWi4mcp0JK1AJIJtpJ6TFNYmkASG+qIkOZbmA1FRIlQ33keSHNBH3GJnFJPUeg46MugclLuqw9t0fIJGJInQhTqD6iyURD7SaTBNk2x/nLC1ydr2B1Do4O9vHe47dwfLxA0RS43ma43hRKNS8W+/LoVjldt4RCBthQwaAt/Hz19F2brf5MhiZJrMQpz5FwjqlF+nhX6xTLdaqUNiFUFHnYP5hilsSC/fzF7fRUFxA2U4thgDwEDOk+Xq23uLpeIghiHB7dQhQnuF4u8fnnn+Pq6kpu5f29PezN55hSOWF5+OLZC5w+P5cyIvQjaUrKskAUh5gvZkMy1iSF1QjgQDpqJWwbaZbL/ZxuMw0XU+I+9BDHnqA5IXLV1gKe+3sHiMNYyg/WxnhiOfCx1vusNlusthtB2cV8gWmcIIlirWUqJqhvYEKX6XPBZ4egtwHR27Zu8fxyhSfPL5FVFOF6xinOtK8G1PFjBKBmSGPoewKnGpIm7YhRwpiBgNQUMAkNqQyqqhFE5r0hMMvDZsKU6gwNHbSQ5TU2WYH/n733YJbjvNI03/S27PW4sAQBErSiSBmq1eqd6ZiN3p2N+ae7f2Bjd6fNaHvkSVEUHezF9eXT+433fAVKE/sPoISiBAK3blXlyS8TN57zfs/JKx5vLedlMHAlRSppf/qLW8J4W1LTJdO2W9jNBDWvH6ZfmV7m4D7aX1xvq8ppgDduH+MXf/8DhKGL3//+Mf785TneuLMjqpcv/nwCy21x781D7O4fCKjlazM1//zpCV6eLFFXGgYBU99qQB0/S10r7YVAVY3Xg4ODg13s7kywmM3x4sVz2VXwyScf4MHDe1gsVvjD7/+Ik+en0uQ6PNiFH/iyXtdJgSAcyW6JaLNGkdExzfWuy6BI+pypUFmsV7hx+wZ+8vef4sE772A83ZM0M3U0luXBEq2GqYDzK52Gxj8rH7YC/NvQOs+ELEv+H+8Xynn8vcNZVBasM39Xmht6q+mY4LBA6jTKIkWW8j63EVXNHz/7Cr/+1edYzBPomi27NZiMVjS3FZ3HjaMjjHd2cbnO8NnXL3EyW6F1NXQOgXOHcGBid8/DcEwgXwl85/lwHKpCHMQpmy25JODZXOHnlQQ8exp0hIg2g8BZaTgIm7l21bpUuhuuVbrr6ZZ3Pd7DTFk/ScKkNNUY1JA4otOokhLIKgwsB0O64nk9GsBo4GEyCjAeBpK6584Ice9T99J10mTyCcWrHHkWS1qdTcnMmODg0f+ESuuVGn9DP3P0h9pXoK9AX4G+An0F5Gfg/ldfgb4CfQX6CvQV6Cvwelfg6Kf3wjOm2ggcXqkb8rKR4Wm6aathbmkEU2sR2BpCW4fDoVbgVmyCMm6f7iQhF/gWBoEnOgOCC25bZyqQg+3yLBe/LQEqt7JzOBU1HOSfVB0QcBRMZ3IooWsgIPwwdFFplDk1BCJ5Vm5fppQDD42m42pT42ReY57UqGgHpoLAparBFuUFU3VMgRKCEW4xyU3fKYcNEtJyGB6aUqlCOL+trSVtS60Gk8c5IbiYFDjwjsMGubWdLmtNBqIR6IGoUutkkN2AzmBQ6RBgGI4QRxmePr5AGpeSbn7j7oEAxKqtcTpb4OnJFbK8wc3jY+zv7ql0IHUiW4hK2CaD1NAo9QCoqFBJcaYbOYCRbt/1ilv6K2idISnsulFp2SiKkCYxppMB7t45lm3tMsCNioyqkYQzfdAE5tQjEPzdvHVTktSL5Rq262M0nkpXYTFfiCqAyg4CQALXURhyNKN4m+eLjfhjLWoMoAvIZgqWiVnRl5Boc0hZ2wlQnO5MhIRSg8FcLhPKSZpLQpgeZ35WuqcJbQlfCfupqGC6OnBdUUjQ1cwUJdcpv4/wk17c1WYtwJkpbKYtud4I+zj4kL8ImVlbnkuuyTQvROmQNg2uVymenc4RMc1O6CqAl8lromE1FJC15/tzjTIlneW5hGR5DE1NFYorkJXniSqTFnQiM5FNTQWVLFuHM5s2TE8LvKWTGkiLShoeHDzoEtYPfdFh8HWYcGZamx5keX0mp2V4JAdCZkg5BFKjPoa6lgamRQ8wh+Z1aIoKO6MBPnj3Ae7ePYbvDWDpdJITrlbIqgYV4SqbGtRaWGwIObAtB7bNgX0WZlfX+OrLL/DnP30t62oyDbDD8wjIYMYoKnDv3h0cHhzgxYsruTZoSdlsFvB8UxzTO5Mp0qTA+ek51lt3N4F11XTIqhZeEIqHmscaRRs5t3R9jydjubYLeqLLArfv38EPfvwJDm4cw/EHMAxXNBqvhgNq4HRODglV0Bn8nXccXlyS/pX+zTbdzN+ZBOZQvq1OY5tw5nVBjzmBs+g0WjZ3KnRNIcC5KlPUZSYDORfzNU5PZ/jVr77CH37/DZqqhO3wPsjz20oqnmvX3brBO8PB5TrHl0+vcLGKYPgGDF+H5bFxpiEcGnB97lRQwyd5nnlPJDTWqJzhThBDlyYZwbEMpqx4b1YNHd5rqUih5oRrkOuFTR6eU1G8iKKlVbohypWpaGmY1K8FODc1B2I6qLMO1SaHWTcYOjZGrgPP6BB6FsYDD6HvCFRmA4YOaKbe2fxhWp+qHOpt6Pmuylw1DOkB9w9xlwlno1dqvN4/ZvRH11egr0Bfgb4CfQX+xwr0wLlfEX0F+gr0Fegr0Ffg9a/A0U/vuAo4G1RkyP5y1J2OVrNka7oMD8tTNGUhvmLP0mDL1vAOFh+6UmxwOzUBoetQNaA8zQSFogGgo5bgdLvtn0CWwEGGtzUcPEe1AV2pW3DtGQgIGgnJ6hZtrcHQ6B3l62no+H2GiVVa4+Usw8tFjYRD+RwOJrTg2tSBKOWFwwF9TO+5tgBSaiOCwBOnKsHrerVAWxWwRDdRy7HGSYI85yA3+ptVgpOwWTNMCULSucuEJNPSDGEz/UioPRgNMSSchQ7P8TEajOR7Ly82KLIahwcT7O2EAlGrtsXlco1vn57h8mqNMBji+OgIu9MxAt+VBDfTyUzOEu5SD+J5Djp+xjIV8OkHHgzLEAB8dnqBJM4EIKJjitMSUE6nMJOi1CDcvnUkyVZqAgjxmCrf0G1clQJQmRYmqNw/OEBV15JythwHO7t7kt6myiDaxKLNyPJCtBAeB79RU1w3iJMcScw0sCFwn97uJI3lM1KJwOGMmgyba2GbtiQfK0luA4PBAI7nSQqYjl8eNz25PF6CslbTkMtnzkUZMQx8TMcjTMYDaSAwbcvvVeeslfQnGx7UffD9mHDnGmJCVc4fB6jJID7lvSWcpbo4b1pcr2M8PZ1hGRMiG/JgXWzTlPfhZyPkHg1UYpwpbjq1CTK5ngmOmUDmwDQ1HLNCWRUCkdOqQtMSICqHM5UyVLkQwnPTAAdUMlWfFBXKppUk9XgSwDEJEnPUZSUwUSCwY29dxEyxlkgSrt2c8gRYDkE5NSzULlgCEzsqEDQD+9MxDvf3cevmDdy7fYDJyGXWH1GWYLaOMFulSHPWiDDageP68P0JBmEAvSuwWVzL8MjlYoa8SEQ3Q5844bKuO9jdPQDL8YfPnmE0DnDz5gAXFyeI4iV2piPcu3MHt2/eFKfzd998gyzhuTLREo7SFe2yaeVL+iWVazEXSEpdDdcMVSX+MMAbD+/jzUdvYzDZgWnTkezBMl1RRtBBDGnc0N9MpYb6OwJYnndl0FANLNkZIH/cqjT+SqfB9aeAM5UWTAMXApzRcn1mqKtEQeciQxInODub44svnuHXv/oWJy+uZZeF49DNru4ZbMR5ct0Q4nuIC+BkFuP51Qob6l48A5anww0UcPZD6oAIhKkpYeKc7mw1ZJVKHabl+bHpTmfanLocScFv9UCsBfsq3CHAHRIq0c86UMGjIDhTyDJAUxfjuDTaqGbJcypoyN8NNHmHJinhdsBIgLON0NVkV4gvnnlD1rvPgbGyjUJDkufSQKKeaTgIpWmTZ3+lVhrZhKLLAAAgAElEQVTcxMOf/m9oraBXarz+P2v0R9hXoK9AX4G+An0Fvq9AD5z7xdBXoK9AX4G+An0FXv8KHP38fiDAmYCTaWDZBs1t6LYHmy5V00JdMT0ZC3AhICMIttGCmV+C2oA6CcKKjkPZANuk45aglwxOwQylDNhuw5ekMOFah7xUnmTl7NUFWAvEsAgI6VTulO/W4oA1C1WtY5U2eDmP8WKW4jqqEZWQtDOdtoSanm1gGNiYjH2Mh0w8clBWJ8CMoJmPnelE0teL+TXiaAVt62XN0wRJHAmE7AimxGfaoumYMDQFzpQ1oSWdzdyarlLHBIiDwVAG2o1GYxmmx+FwVCsQDlJPQrhjGprAafqq46LBs5dX+PrrZ5hdb7C/u49Hb9/H/v5IHNX0wV5fX4ti4tatm6K64MC3okigGR2G44FskT89v8Tjx88QrRN4NgfluZJIZmqYv1oZcFaLSuToaA+uR3gcYb2KEUXK9ez6ngx6I0wllKP6gclnuniPb93Czs6OgCwmmS+uFri8nnPPvLirqUcZDoYo8xqnL68QrTPcPj7CeORjtVoKVOYxcLAhITRVG3RUr9fUeeQIwgAHhwfY2SGs15ClhP0t8ixDHG3kXDBKTs/yar0SuLUzGcnARPpjQw6yY/K1VAnilgPROkjSkvoW+QNT6SYHPdoC3FXzo5H3kEGDHCxJAN52uFqs8OL8GtfLCEXLRCzPu6olIV2aluKWlrVlQEA94S5PLNeI6krQv+1Lop76hTRLsElSSRFzMCCfR+jIhDobNpKdboAk4RDEDGlZIys7AYrTaQDX1kQhUuaFrCm6rl/5pJlyFb83ByDmuaxXDiDkNcWUNJcBPcm8PuqiRpmWqPIG01GIdx8d4+OPHsK0Wnz5zVd4cnKO+bpEmnGAJ+8JbLhoiBLIoNCPP7iL//iLT/D+O29guZzj3375a/z6t9+JjuFHP3oDd9+4jfk8xq/++9f47vECN28d4sZxiLOzF1ivVnAsC7duHuHnP/sxHEvHHz/7HIvrJVrqHwicocEQB7glIJjniS7xV0l5Jr4HwwHefPgAD955C7uHR+Jxt+xAHibT9QTLoqShDFlBZ50OZ8JmXnyi03gFm9W54p/ZXBN3Mwhs/9rhrLQ2SqtRoG04cDFDUyaoyxhVlQh436w3ePzdOf7r//MZvvj8BdpGk3Q6Yb8MVzSYNq7R1bWce6pDFkmLr09mWHL3h6lDs3SYjgY36BAOdQwGNkybn42QmeoS5chmw+hV047KjKqo4dhK1cIUNt35dHuzqWfQia6p4+NaUddWKY0Lqj3YbOHuAdFC67oA57ZlGrmTRllbAV3ZwaiAwNAFOI89GwOXjUXuWKDfnHMAAhlyiraW92GTjtcjU+mhF8h1v1otBL6zGWSObuKdv/svgD3ogfPr/7NGf4R9BfoK9BXoK9BXoAfO/RroK9BXoK9AX4G+An9DFTj6xYPBGX26oocwCepaUQsUrQbdYELTkuF31DYQWsj/6hJ628BhypcDBA3A0hoYBK8WE30EvwR+BJINDCaidSYLWVl6RXVJk2ZFgzRvJNXJdCjhLZPSnqnDtTRJTzN5TXDIdKJuuEhz4GKZ4XRZ4oqwmdBaTf6SZJ1rMR1tYTrysbMzgOfwe5moJZj0Zdv3qx31xE7iRm4KASWOaYiH9frqWpK0tkslAhPMylXLBLZuEqRAtrDLIC4mZZk29lzs7e1jItCU0N0SrQbBNCE+9Q6EaIR+TG1TfRClFc6vlnhxQrVAIhDx8GAHDx/cwvHxvpAwgmF+P2F2GIbyeeumAGfVmdyqD018zaenF1gvI0l3igbB9iTpyvRtFsdyDsYjDg90aIkQ/UYS55Iu5zG5noe8KDFfLOXY+WemZKkY2D/Yw87ujnzuJMpweTHH1TV9vq2ATKaMmWiO1rEMhKvLRpLaA9+V1+IQSiakCZzZjKADm+7YLCUcVcMPR5MhptOJ6DIIXZMkExUGH1GqYG2cUV2RYjwa4PjGgThjh0NfUqfnF+c4P78Why8T2Uyjc81SVcFzQaUGNRdMjytgR/0GB0ACmyTB9WIpkJ1Jaio5FhumfRNEWY2iYZNB6Xd5vqkfYS3Hg1AocVnSJV2jbgkmeUY4nNJF6IcCbNOEifAUJZs5RPT0O+tcDxwGpzG6LKlrLqiuU8MpqdVIqPRguj0wxRPOutFDzWuI0FkAeEc9gWq08FhZV3JTpljZGCmpsNFVOlYUN2yelDW6qsHezgQP7x9jMuaa4LE3iLNchvfFcYOTk4Uk5Ok8TnO6eB289cYBfvDufbz15i3s7o3lnPzmd79HVRd44/5t0dF8/fVz/PmrcywWDe7fv4X9/QCnL08kHU9IOgw93L55gLce3sPA8/Dk8VOcn12hqFvxV7M5wwYGrwc2ObjjIMtV84M7FbgeP/7Rx3j47rsIJ1NYbiAJZ8N0JZVNfQYTvN8/dKacCeVfpZt5D1I6DVGZyENpNDiMU0FnJvHV74TFTKnzPtGJWkMNCqxKupsjZBlVMrxvLPCnL17gX/75Kzx9ciU7LcYjF47DAX28h3JoHpt2JsbDAWzPF53Gt+cLLHne2BijOsNq4foaRmMT4YCwmMoZNrWUY5mflWuXMJn3JDZ6eM65pgi1qaxgc4XrNcsKMneYNltDhM5cZETxBPJsxrDx1yDLKmm20G1PXUtZUj9DPUwnzYkmbWA2wMAycTAMsD8eIvS4vaNEmWfymgOqUHxPXPBsrPG+VXeaDB3lToM8TXF9dSXHMBiEqJwd3Pvhf0LXJ5z/hn7k6A+1r0Bfgb4CfQX6CqjZIv2vvgJ9BfoK9BXoK9BX4PWuwNE/PBye0btJ/zIhAZN89BYXDYGBUlio6VrEFZ2AE0KvrqpFpeAYOnzbgGvQgdzAsQHXomaDkLmBqRP2EsApzYZs2a5aSfgWFeRRcf6WbOtuBTjbui6wWXZmd9zyDXQERmYoW9AvFimu4wrLtEFSdTIfS6W0NbimhsAxMR2HmE5DSaDy70Pfw5AeUQ7X4jE0lcBDHjNTt4TVdFIzVTy7nqEoC9m+Txj1aiibgGfyQQJTDtqybBmSRVhIR/Te3h4mk4nAR8LlQTAQAEk9BeEQtQCE54RA8/kas8UGcUonLKG6KXA1DBwcHe7g4HAHlkX4mgp8ZYKV70dPK/UHtmvAsNgUYEKxw3odY7OOUTHh29KH3CIv6JzloLlSUsisCROTmkZ1CNOwTL8yDWoJbKWGgt7mzSaTIX9HN/YwCJkopUPYFFhZFg1mszVOTq+xmEdwXQsHBxNxtDItPJ8tUOW5QGEqL6hSITQn7BsNB1JnGTi5defy6yTABInUbhAWUo1RVbUMJqT/mcB6TbVCVUI3NISeh9EgwGDAwX2BpCa/+vobzK6XGA4m2D88kgVBUEkXNLf6D8IBArrFuSCUuFdqynV3xcF2Z2eiACAuZtKWDvNVnGO5yZByYGXHxDid4FyXnYA1fgYu0aoqtmoQ+p2p1KAT3UbgKuVGWWYoylwUGcyCEsJxfXDNcG1qHEZXlZK4ZzOGaXqm/jm4k1ed51O/YUmSVIByx+aHgs3UNHDdCLyW5giBKRP9BqqazZxSGkUEkXwuU6+8YJh23xkPJC2eJbk42G8cTzDdG8r5mM2WePr0TLQqVLPUDZPJN3D7xg70lloPHTdvH+H+WzegW51oVs7OZvj661NZ2/SjZ1mDO3duy86C7755guVqLdCUzS0qbz58/228/+5bWC3mePLkCc4vZ1jHmXjDx8OJ7BogFI3iGPPlUjQo0+lIwPYPP/4h7r75pko3OwEMy4dmcG3TaWxBNwiYt9CZHmfNRMfGlQhZtre0LXAmfX4Fm+X3VgFegmcCaKVhoeuY6eYcTU2FBtPNCYo8QZpG8hmfPj7Br3/9FT7/7CVm1+n3wHkYOqKVIRyONvw+Oqk98U7zPvbd5QorJozZZHN02J4m3mY/0OAFXK/KK83hmUy18xzzuhFgzHaXqDEI0dWaJtSfjMcYbYcs0lefpBFenp0h2kQy1NOmHqiFAGVqf0SjwWS8ocN2mJJuv083t1WHOm2hVx1GjoGDkY896ok8B1VOd3UsDZAhHfbU/EhjslENnI7DCAN4MuSzwGa9kvXKeyuCAzz4yT8Bdq/UeL1/zOiPrq9AX4G+An0F+gr8jxXogXO/IvoK9BXoK9BXoK/A61+Bo//waHzmObYAIDogCKgYOG5gildZtuczUakz4alczASvAgWLWnJyA/o8HQOe1cJ3OrhWC0tvYOmtuGcFMLl0K1vy/dQpFCXVAgbazkDDxDPhRMthWJry2m7Tm4RmTEPXmoXaCBDlGuZRjqioZagbt2wTQhIc0ynNxLXvGBiPAkwmKmHKdOtkPJIhbwSvMi+sIwzn9+nomlqlVHnsZYFosxGoQy2GSiaqJCzBVE5tAbUThqa8w7YlwJFAlsqLIBxIvZjOdG36kgm4FBiWQVmdArBXV3NcXi6g6Tb2Dw8xnYzh+1QJUA0CBAGdtDbiOMF6FUkimSCR2+V1o4UfUtOhw6DWw7JU+jhO5UE38/nFArNFJNvp+XXPtQQ40yHN1DmHCfKwbCcU4H01W2CTZEjSEutNhul0jLfeuotbx3uSfCdEZlqbSfMozvH4yRkePz6TJsHx8S4m06HUdbNZIY1jjAcBDvZ2BZBdXc/EPctjVM7iTrbcM/XIX0yxygA3Sb/TrcxhjLa4hw1LF2BaSMJeE6cxzymaBly3YejhenaFr776GllaYzLdx2QyFVDLYyyLQnQb4+FIwDPXOD8nk5xMhKZZitOLC7y8vETEwWscamiYsBxf0s2zVSIaDJ4UnkMC2zLL5TiGgScebyZgq7qSNDKhX11xyCXXvUpU64bycWdlKSlewmQO5FMKAlMUNWgq0UZwvRPS8XPQ+cwGB4+Zx9rUSpnBBgyvF16HXFNs5ChHtVJ+sI7MsBJEUmdSd+q6YhKf1x9h+PHxAVzXxMsX57g8T+Sz3n9jBw8e3hHP92ozw3I5kwbEas33tPHhBx9gf2eMLz/7Ek8en+PGzV38w//8AT759CNpnvxf/+e/409fMNlrYXfHQFuVmIyZjDfxpy8eYzZbyADDQUDPeIM37t3ET3/yAfZ2hnj69Cn+8Mc/YRVl8PyhDNzkdUv4uaEb+fxS1srtO0f44IO38e6778iwQNsfwHRD8c1LU0qjV92GYXInA2Gt8pmL03mrmWHIV5oOr4AzW2lsbLW8BxEs1+i0vyg1aqo0OPiRKg06m8sEbc1BgfRLp+JPXiw2+OwPX+OXv/wMp6drFDkbbgamQw87k0B864T+q9Uaq/lKmhduOMKy0PD4aoW4aaA5GmxXhz+wYHstTJs6Ch0Br3VTl/vMKxXMqx0XbEoRzPNcc03w2Czbwf7egcD+/cNdDIYhXr58id/85reYXc1k3XPHCRtIdUk4TK+zJe7zfDvAk69DJQga+n80Ac5a0WDqm9gfuhj7HHxoIU9SpGkiierRYCD/jnRcc3UlQzKpTrJsV9YXGx70T0vdNQ329BY++If/At0Je6XG6/+zRn+EfQX6CvQV6CvQV+D7CvTAuV8MfQX6CvQV6CvQV+D1r8DR//rR0RlBFT2zhC0cj5cR5mbUAzAoaijfpniQVdqZMCwvCDhL5FklAbyBR7hiYDI05b9dUyWemXRm6pjD+7jtn2CHwFa8yBxG1RiScFagrZX3EO8uM9XtNmeom8gqA9frGterEjGHWVFxwQ+jE16K4ld0GkPPwdC3MRkNMKbjmGDZ0DEcclgftQqOwDtuOxeTa8vt5Ami9UqSyoSThDoEc4ahoxTQ2sjgK8LEJEvFKcs/B6EvwJmvQzcw60So5RCkdkpfwO3p1FOY9Kjy+1N+Pwe76bAs/r0tQJrQEh3dpwYGoQfPc5GmOS4urmUYIFURTMUSHA7HIXb3RnLsVA0QFIlbOGHaMkXTaLi8XuN6tpGBd3T7al2N6STEjYMd0Z4w/cut9B1MJGmFiyu6lllTA3FaYDIZ4uhgIj7sQeAglHSwSo/WrYaz8xU+/+MTZHmC4+Md7O1N5LM1FR3DHZztEDEe82q9ls9Ffy/TrgSSDofADYbbFCtTzxqqskRZ0jtL1zJToRqqtkTBQW3gOWfCWsF9Kgno4qbzmwlL1mk2X0kjgzUPB0OB3Xx/+nL5i+eJqWI+uJCTJMHV9TXWSYysqrDcRIjSTAbMGbaPOKsx36TImw4aF9h2yCDVFr5tYRQG8PlauvJ6M/UuVxJBXlUj8AJJYDMRnRe5AGTRc1RqQCZXOcG1bVB+0oq6hu/BRDHToeVW4cJaMIFM6Elwze8jdOYuAabbiZJZE8fUZTBgJ40B5p11cTgT2HPt09FO3c3e7hR+4GMTxbi6XKDMGpjSheHrmnj44C5+9rNHODoa4/TsBL/93R9xcbnB7du3pebf/vmZDH9788EN3Ll/hOVmDdsb4K2330MYTHF68gLnZ88lzR5vYjx58hJnp0vEcYnRKMSNGxMZtql1Fe7cOsQvfv5TLFdL/N//9V8wX6YwLDaGHLn++CvJcqw3idwf7tw9wo9/9AHee+8RDg6PYQlwDqBZroBlJvZ5rXCdSg0k5cw340Omom7D9X9xOMt9QIAzr/vt4688znQ3U2PT1go4t1Us/uay4O6DGPPZGi9PrvHb332LP3z2RJQworiAht2xj8A35Z7G5hCBK3csUJvSmQ7mWYeTRYqCTTNPh2628rBdajU6hAMXH/7gfbmXffnln7BczeXexR0AVdVJnag6ob6CXmcm7MWH3Rly3xmOfDn3eZZLCj1PczDnbVHHwXuuGFoI5c3v1x2vIaqOfC/EdDhEvIixutyAFv3DsYc7hxOMwwBtWSKJuKui2g5lVYl5Jvp5LVM9RPBv265c54zl00FOfzl3PHT+Lh59+k/QeuD8+v+k0R9hX4G+An0F+gr0FfirCvTAuV8OfQX6CvQV6CvQV+D1r8DRP767cybpSOIBkmP6ielwzWqBItwqbVkKOHPonUDgThfvcpLWSNNKXL50LQdM47kGRoGFcWgicHR4pgZb7yTtzOcQ7ijXLROadDnrAs2YYhZ0xgTsFjgTgBYt1QId1kmHdVwiyRswEEs+ZtkabEeH5VI3QZ2GLgMMxeE8GYkTmPoGwiQ6loPAE9ewAt90tHIAX440JUAq5DlhGMjgPIIkleZWcFDUGlQaFHT/NuKEpgaCyW/mwQmcKUtlWjjwhzKojKCYsJpDzkYTpZcgrBb/c8sU80AehGAFX7cqYRDUUz9iG0iTHBfnMxR5LUP3CMMJ4fzAwXAcSHKWg/3E00vQSY9wxUeLs4s5zs5naFoFpXzPQeDZojYhx6NKQupbNpgtUpycraXBQFUHhwcORyH2d8eybZ4uZiokCNdlCz90LFYJvvr2OebzBQYDH3t7O5Ju5KBHvodDzQNl0RodsSWSNJYt9fQpK8VFiMl4qsCiZjBjKWCc/mcCQkLSNItR1hmcwEXdtVis15L4ZjiV4HoyGopLmQ0F/v3l9QxRnAqwJuDi0L7ADySJydcuslw1GUSTUEvjY7FcIisLtIYh7uaYXulWh2Z62GQ1FpsUZHK6ZUI3qZjpoDUNXDrBmTx2mablGlavx7ry3LZNB9/1ZE1p4NcInCvktQKCohIRJQZk4CahMwEt1xnVBgTOFfsppi3wncoMUTvI8DkOw+NwNyo2aoF3BM4WmTF1N4yVdrpKvbKJQ6UNgTNqgZ8HB7sCXa+uV4g2qQBIm82VosEmqjHdGeGTTx7gow8firbk5elLfPv4sVyXgRsiXmeoixLjcQDLcfDlVy9gOx4+/dknOLpxKI5ww2gl/b1cLnDy4gyLRYTlUqkXmLZfzmfiSt/f28E//sefyfr81W8/x7ePT1E39K0H0hSg0iJJC6w2XAsl3rx/E3//8x/inXfews7eISxvANPxYTgeNJPOdXqMCZzZVFKQ+dXv/JoA560liP5m8TjL5gWVaG67LXDu1ODApuWwQLqMtzoNGRQYoS4SlHkqiorT02v84fff4vPPn+LqeiPglvdKvvYodGQAKEGsF3gChqM4Q5JVyBoNs6TGVVSBLiLTpUeohuVRpcF7WyuKjcPDPbkvLVcLJMl6uw6YaCbS5Y4IEwbXB4d+8vpnM6/mgemwbEvUPDzhZVGJYoZXm0Xgy/tbpZRFrBNfLpc1RWUQ16UD13JQJQXKTY7QtHB7f4SbHGpqmWiqSpo9vL/SL8/7AweUsjHC4YN8XaXU4E4A6lHY/2O635amXmEO8OjT/wW6M+wTzq//zxr9EfYV6CvQV6CvQF+B7yvQA+d+MfQV6CvQV6CvQF+B178CR5/e888kZUmVA6POuq78sRl1FQpAE4ASaMmwKiboOk2ARJo1Ak74fP4dk62mBgxcA5OBjaFnw7N0Ac42gbPeQaf4WVPwloBT0s2vfNF0rBoKOBPaFHWDrGqxTmqsIyb6qPeQjygJycAz4fomTFuDaRGadbA1DZ5Fh+lIfMqESk3dyHC78WgI33cUSKKiQXzUFcoil9Qvh98xWZzEMZZLJn4bgSOk2wTCdFcT6FItwe3yhM7oCKQK0T9wyGILC74/gmk42Kxi0QgwCX10vC8KDEIeJgIJrgmRByHhtIlCfMt0PRP8EyqqgV9XFwvkWY0gDCWlTeBM0GzZOqC3Au8J0LilnW5UboWnn/nyaoaLy5m4fifjifiTmaAlIGLtLccWRQTT7BdXEU5OI9E9WLROaBwG6GB/d4L9nYl4WQPXESetQHgAcVbg9PwKL08v5Lyw3qFvw7F0hL5KEdMTSxhMIMuheavlQgbWcXv9znQH08mupKYJPKkgqQjEahGQiEN7sV6gagtM96ei1Hj+8lRSueyNEPaOx0M1sDDwpHaz+VzSozwuAjYC39Gr4XNFiYwJ8IwahEzOJROzbC6UXAeaLkP9kpxQWINmutikDZZRJklN3dJhORYsOnSrShLBTH0T5JL/ilajqrZpcxnrJ8dJhQt3DvB40rxCKR5w9fl4IPTdmvTzcvimbaKTJkAl6Wa6njXDEvc3zy8bJATOTNcLcG4IBhsB0Ew3S9OIiWYC54beZbqnO4GRvIYDz8Bo4MLzHYGe80WEplL+cl7fDFivN/RR1zg6nODDD97Cjz55X7zfL04eI47W8OmlhoUkyrFZJ9isS5ydrcV9fXRjjJ29Id548yYePLwr4Jr0nc0bgtk5E+g5G1QNXjx7jhfPTyX9+vbDO7h9+win50v863/7HJtNLkoXeotlcGaS4Xq+RlHleOftu/jH//BjvP32fYynu7DcoSScTSobuItAgDPT0Y7yk8tDJZ1VwpkubuW/Vi0u/o0CzoTbrxzOr8CzAs689gt0TY66iFHlGxRZjCxNsFis8fTJKf7tXz/HN9+cQtMN0dgQLLPZxSZP4PKe4CAY+NKYWEWJNM9WaY1ZXGJTAM7Ah+mwJVDC8Q2EQxO2S+CeS6qdUJmedOo9qNZQ/nGmmplgZ0OBxwtZO2xE8PC4DNjcMKgUobaIuoya9y5dGkJU24jjnTdbNnxEqUHnPJsyTNRraPKODBxW22HkOrhHv/zYl/s8K8mkO1Uk9K/z3wfeS1llNsfY0Mp4n/M9aRDx3xjVTOT9NEPjTvDoJ/8ZsAY9cH79f9boj7CvQF+BvgJ9BfoK9MC5XwN9BfoK9BXoK9BX4G+oAkef3LTPuN2b6WMZ7uc6knBerDNxODNJ7LmmQD1+jbCgkoF0LaKkwjopkHFwn8qvgXu0CSIomrAJQgkfCIddTV6HPmA+m3Dn1eBAwmvR+HYEx2pOYVGrR8kBaaLy0ASkcZs6ndCeo2MQcqgct9E30AxqAVqY6BC4NgYBFRquQFYC6uEgFEDJd4+jjTib6cYdjYZy7BxWSPD2CpAlaSYAazAaCXQmTCRojqMYm9UGbV0LpGOit6lzgaocdmY6hMIeLMsX5cifv3qKskxx6/YudncnGA6V95m6B9GTEPAUtahJqMUQ7UdgSUp0s4lx+vIKi/lG0rpHRwcyQK5pFXRK80TSq8PxUJzPdLMSpDJpmxelpG2p8mCKmO+xWqzEAVxUpUD0wWhMkorFKsZynSFl6rIoEWeJAFQO/bt1fAPTyRDDgS9JZwJzJqDLphHNwbPnp6JlIOw2NHqVTQHV09FIFBqmaQjgLIoUs+srgb6hH2Jv7xDDcCxeV6ZeHdMS4EylhqggasLbEjobCZ6NdRwJcJ4vVhgOh7h5dCjNgbwg8KoFWK83G2kShCG39lvinWAStykrOBYTrxriNFEpZaLMmoMfTXA25jpJMd9Esp7pL9d4/soO64j1qqCZarAhHdsE+rZuYjIiRNNQM/1KEGyZAvuyvJQhbkzpEkrzmmDCuaBKQzPRakwrsxFSy5o10Mg6EgczLyHhxToaPpc4nroFDjtkk4Z6Ee4OED8zdxtA3pdqEcfgToVOVC588D0IE2XwoGvi0Vt3sLc7wrPnL3BxOZdEK2vC7yFAbzs2Bmp5Xeph2DT45OP38NOfvoPBgIP+mFrXEa0iXF3M8MVnJzg5ifDeuw/QdA1++7svoOkZdvY83Ll3jE9+/AO8+85bsquAwy/zvITjeJLqp3bk+vIKT598h2dPH+PWrVtwvT387//Hv+L5i1Ps7YfSROL6Xm9ynF0sBbZ+/NF9/NN/+qloP4bjCdxgAjccC5jnQEYCZgJnMOHM88g/b2EzYbQS6SjY/2pwpNxeZBCjGhjIe5N4nDs1LJANJV7j4nAuI+TJSu4h6+Ua5+czfPP1C/z2t9/h7HQhjQHbVe53qi+m4yFGwxA2G0Rggy7DOskR5Q2uNzlmUYFaMzHcGQtwjrMIdVthMLYxmpho2kKaXQS1bBrI2exaGCS+Gpc4NUTKea6um1qGmopypaIvnw2ujktH9Bl0i7uWLs0Hdb9jLfjZDFmf9L+zEcimSEcgm6oAACAASURBVNfq6MoWTV7BbjtMAxfHOyPsDnzZScLrm4qbOI5lFwObPnxNGYjocNhnJU0Wx3UxGQ9lACnrvlheo2lz7N99Fw9++J+RllYPnP+GfujoD7WvQF+BvgJ9BfoK9Annfg30Fegr0Fegr0Bfgde/Akcf3TDPCAsdWxeYRtDEoYFZQajMLfxbfYTDwVUqIcjUXF4yeVhgk9BLSwM0dQAttLaG1vJPagO7/E7wLNDslS5DpZzVUDMJZQpok+dZSqtBUMavlUzpaQoSMa3MNLZnMz3KrfmmgtgOk7010FYCjgPHlgGBhLAcqMbjIhzeZhsFChGee54nQIvgkdCPTEicznku4JUQy/VDASYCKJsGWcJt9BtJ8tHf6zgmKjpLRYfhwHJDaAa9pZ54VC8uFri8IGBpZIjh8fE+dnZGUkuqJLjNPVonyDOmGC2BqHQ5E7hmaY7VKkG8SSXZPBwPZEgefb60W1eydR1wPaZWPeWcpjpChhqqgYLc2k5nKgFfHCWINrGAP3q46XeWeC4Tt9CQpgXmq43oC7KiECBP/cL+7lSSxHRLU+1AgMkhhut1hIuLuQDnImdK3BDYz8fOeATbNFBVuWynZ3I0SyOpIxPXYTCU12Cil+cp9H1JT7OZQTAoIwQJc9sSq2iFNE9FEcBjof+ZsIvrhO5kfta8rGS9EijK120ORtMY85WHY/Mc6ojTVHQuRHd8EDizwRHlGa6WK8yjFEVLCG0jYVMlLSQprOmE97oANeoyPNfFdDyAa2nK7bs9F1zTVGLwGrGpMnEdeR+6tvn5+M5U0hBiM+3KtcnXcOj4lTWmhgqWNQdlqvPDRDO913yuQOdawT2+DyEhz7XsQuDTOeeNOo6SSXx1jXEd0CX9xr0jGUz57NkLXF4v1TBLjT5fOrTVdch0KxPi1HTwdcJwiHcevYGPP76HwwNPvMtMxvJaXC1zLBY5hqOhAM4z+sbTCFG8xiYqYBohHrx5jE9+eB93792SelB7cnF5JQqVMZs5hob1co7BIIRpD/HZ58/w9PkZyrpAXuUC6jnUjoPnqCa5e2sHP/zgTRzuT+EFI7jhFG4wgma4aNiUEo0GdxsorYake3W1vsWVvh0YqJTV4vFRPmH+p4DaBs0WNLetGhRY1xnqMhV/c1XGKNKNNJ7m8w2++vIlfvPrr/H8+YXUi6CVjQnxeWsdjg73xVst59k1keY5LmYrnC0SnFzFWCQl3RWwODDU5QmsKR2CHxoYjqhxaWUAH4E4HenSLGGDkJojSaU3yPNKGgeS7Nfpb1aAuchbxHGNPG9h6ATBhnLNb+9zMjeRNeuo49km4mumnvnfdJF3aKsWXdHA0YCp7+CIg0eHAQa853CoKhtcOYddqoQ/iTbvEby/8R4uTZYW0tibTgZouhxlvcL+oY/dm+9jfOMXWGzQA+fX/2eN/gj7CvQV6CvQV6CvQJ9w7tdAX4G+An0F+gr0FfgbqsDRR8fWGbUHhIWEIkzSMYFJ2JvlBeqylu3cLresfz9YTBfdBmFcnNbIa2b3FOjgNnJ5CCZSkJgwWW1gV+5lvg5T1fwzoYTAlFdQmilNY/u1LZDmZ3n1vQTKHEDoORpcW4E2pjup6tAIOwicXQJnX1LZHBBI8KlAnAIzge9LStbmgEB6T/MMZtfKcEN+WNEf0McLHYbtyhBA1qitauRpgjiKxP1MUBoETA/nouFgDRw6ZW1HnLYcCEiIe/LiGpfXcxnYdvfOEQ4Pd+T1LNNBTXC/YuK6Flcvt6Lzc/L14jgVnQZhsUkHrO8iCJkeJMJkRbh1njCUPmuqFyyBtkVZCkjn90heWDMEqHEI4WqxQRznyOtanMUaU9yDgYBR+qWvZkvxFidZKa/H4YG7O2PsTMcYDgNZJ3wPJqXp/6VWYb2MsdlEylPr2OIS3hkPZXBgVeai4qCuhWoCNjSm44mkzxfLtYBR6j6YPicfJnDmIEk6RWzHQtVVuJpdIi8yAZvj4VB0JgTrdFcXdY2YQ+VildAW4OzYovegzkWjV0Cc21QOGIizDCUj9WyKMJXMtWibotNYRBFmmwRR2SFvdMR5g6zgIEClgqH+guuWiVLXoa4jQOCaMKhVqehvVkP/RDkj/2kIKKYfuRKlBj+zJqoMJrHrjslsXZzjvs3XUbCYCWmqPcqOLmkLpmVJDT1bDY3k+iDo4/FzEKGC7KYMztTB+hHcMw3dCnR2XBt7u2PcON4RZcvp6TnmS7qAFXBmw4kklqoLvpbtqAGRbIbQ0X6wv4O/+/nbeOvhAYZ0s3vq83D9MhUdRZkkY7kQuWthuUpwerrC1VWK6cjCB+/dwBv3byMchLiaz3Hy8lTuK4EbSIPFsTXRxfjhGGVlYLlOsVhHSPJchnTari2KDaOrETjAwUQNi3TcAG4wheUMBDhLKlcz0WyBs2kR9m+HBXJHgUavcCt+cNlgIH53pT9hIl0lx6nWYKONzRCmyXM0VSqguSwilPkGeUaVSIzT0yV++5sn+M2vvhEAHQa2XL9sePAewmuUDRs/cAXy8p5UNjVeXq/w7GKF5xcR1oTFNtCZyp/uBVTQtHA8IBhY8HwqWQhzy+9vgoTHbJRYNoEzr0UO26SOR0Foude2dDZzkCi1G1Tu8L6nw/XYTNDk+XQ9q0Q9j71D19AtrqGu2FBSLueOLui6hatr2PEs7A997IZqtwNd7Nx1wtfimpe1L9qXUpp61IsQhm82ieiD9vbG0M0cw2mHt987hDN8E53zCa7nbQ+c/4Z+6OgPta9AX4G+An0F+gr0Ced+DfQV6CvQV6CvQF+B178CR5/c9s5IJwydw+UIcWwBrQmhV5KjLGq4trNVTxgCpQiJCeLob06LBnFeoaB7V9MVTBaorDKFJBr0mZJbiClUAJdy9hJS0CHKVDH9z5auvkaox+9mGpHb+2WgIBN8TJnyeUa3TThzYJZKdfoCQNRgNA66o0eYCVdJFhLoOfQKu8oP3bby/q4fQDdNSTg7BH9UXWhMd+eI0kT8uIbtCEBmTK/lkKxojc1mLWAqJHD0PdRlKcPROOgtHI7hBSEsEiNNR5bxawnmsw2yIsURHagHU7QNAbMPrTOQvBrcZtsCWV3XwWa9xvnpBbK0EDg7mYwxHA3ka0w8UiUB8WETMFYC0vzAh+f7W5cwlRrUX7TiiGZqcbNJMZ8tsVxuBGg2ug6XftWBB5+pTHqTlxEWGwJpeqItgfZh4G6h80hALcE0gW9V8NxpApXW6434YR0qBejDHoYYhT5cy4DvWPJ3VAXkWSZp7CAI5djSJBN1A4EiNSMckEgFAIGswxRl6KGo2NiIVc1cV9LQ1HAQSM5Wa8RFKYn7s4uFwNq9vSmO9qeSHM7jGHVWwjaVszopClRVjSJNkEUbSWSybk4QIG87STjPNpnAZg4NZNpYBjmaCtoRUFM1wPcndB0FDnyHyWMCvEql8zsNqahBFHCmwsDQ2KSpEXPIJt3MdDJTidBUksgfeLbUlgAvyyqs41T85XSr8HNzXbJxQojP64VqAoGNZSVyCNflulGeZ2nwtDpS7j4oKvFxHx1NBDhreouryyusVhvUTLC24mWQpgZfj9cdITCdvAYz120D19Nw8+YYn376AT784CEcq0O0Xso1NBpNsVxFuLi8lDT94eEtHB3dgR9M5HOnmwVOn3+L09MXMB0bt+/dw3RnB/PrBf7ln/8dn3/2J0x3fLzz7gM8ePgId+89xHC0A7p1NIraJYHPRlCDNk9QRXPk8RJ1mUtTxwlGgO4CmiMqDbq3CZwh59sShQRT3hp94ja1KjoaNmk0JoVVF0wNeWzFccykLndLaBqTuYUMB+yaDE2TIklWyDMCZ+phNvjyyxP8+teP8fTxldzr6Me2baWR4T2B9wiu9U7jdVIhDDwYlo15nONkFuNinSGpajRsYnAAqkcgzDR3B8vhID4bwzGT/zWSJJFzxBqzAUhgzt0nAp5NW+7VPNf0dTOJLzMpGwO67sj1z+YUtSBlVWzBNFPY6l7Or/M+xFo1VScpdw5qzAvuVgE4vdLTNUx9C/uBixF3lrABIsC5E8UM/80YjycwOew0i6QZRz/3YrHB2dmV/DuwuzfEaGLg0Qf7eP+HN7DJJ8iajzBf6j1wfv1/1uiPsK9AX4G+An0F+gr0Ced+DfQV6CvQV6CvQF+Bv6EKHP34lndGnkOYRu0EB6NRt8CEqyQyqxqWZWE0CAV6cdgdIWPbKoAmKeeMTl8FiSUNqkEGUxEuc9s6QRZfk05hpuuY6iSUIRjj0CsmZpke/QtwZhqRSVEJ16lt8MR33HGuK+Ds2hoc6psJjsQzbcuALkuHgGc+zG3qmV+bTicy2E6UIXTy8rNtgXfT0KXLBKAL33NFnZETGFHhYcuboMwyFEkMkluC2WW0hmYYks4lCKTGgv5ew3Fg2Y4MDmOitutMZFmN2WyJ9WYtsPnwcE+SvVVeoy6YQgVsyxZQxF3xhIf8THmaq9rVanjhaKRUHAS+1CoQeFu2gTheI00TgWV8b25fF59wRZ9rJ9vlV+sUl5dzRFEqMIkNhZqgMnAwHHqSGGXSPE54bLkAXK4F33MEFlOncbi/g/2dHTm3THRyqCETrQRToutYrwXKB56D0cDH0HMRerboHHgOCMheDUAjOGbClNqQuqxg27YMUHRsX9KW9FDrlgHDsSTlytoxScn06CAM5RxdzxeYRxE2WYHlpsDFdYI0bzEMHOxOPQHBhiTXLQSuL8P3KjY/GqbGa/mspGz0bxPhRmmOTV4jyjuB7hlTo5YmAxplbXJZ0mHOJDB927YOn6CXi66t1TBGNi1MS3YAFJI6ZSJfXQv0lFccxMaBbNJM4RDKSqVPHUMGsXHRF0xWE7xvFz2TovwSNQpMODMdzMYJ1wshJBsL/G9qRGR3AN3VFROq9A83AjpvHO9hd38qioqzswskMnyR8Va+DteqLuuFihK+FtPUnF/JxXmwP8KHH93Ho3fu4uBggjBkAprw2xE3tvKbq50QBLrRJsNssRGPuGV28D1b9CyDwQjhgGvYkqFxi9Uaq4gwl0PnPPjBAKZhiXqD55lQXdQwBKy8XusKm+UM0Xou4J3rwPV8ae6YFvU4PjTHB0wPrW4pVzbvVQ3dzhwmuB0gyHmb20GPBM0KOvM64bXIBg1BPBsqKtXcNimaOkORx4jiFZarNU5PF/jlLx/j9799hjQpMAgsjIe+fG4mxqnEYSPIdjnIkOuFDSauDRvLpMSLWYSLVY6CTThHR6t1sF1NhgU6Lr3cNRxXhx+o64b3AGnS8T7KgYRii2lEo8O/Z2NLnkN9EO9/niv+ajZwxIu+1aAwQS9e706lmXm+5F5LX35RoyyU81mew/dpOnn4hoExh07aOkaOJU0917al8cLX5LUpPnF5fzr/fTnPTF8ncSYeaia3B2Md7310iA8/uYmk2kXWfIz5ogfOf0M/c/SH2legr0Bfgb4CfQXk59r+V1+BvgJ9BfoK9BXoK/B6V+DokyM1NFCG1RHYOky+1YiSDLkAS+ocLIQB07gEWRwKqOzMTGIuNymirEbFAVPkV90WOBt06NI1/Ao4tyDbEVAmSWalhSAkIdhg2FD9/SvdhlITEGLIiDfZsU3YDLj0Nzu6AsrM1hlKKUAIRccuU9C2QeWGAdsiSPYEOPNBeE7/LT8seRuBHUErITiTtnwdAjQ6d8m5mRgm1KFKI4820LtW3Mnz1UoGJQ44BHA7PIveVsPiwD9bYDNrpOkWyqpDFGeioZhMRqKPyLMcy/kKySaTeoZBKO5XprgdzxA3NIcA8leW5QKaPC+Q+mdpKsBpwGFkjomiTMWhTKhDwslUJeGqOGvp5a2Ay6sVXry4VAlODXJu2SNwfRt+6IhLl+ciSgqsokKUKtyyT2UJQT+30B8f7uHe7ZvwbBvRJhLgTKVDkhVI4hSb5RplrhQa40GAUegh5ADH0BWYzzoSLhKgEZyzwUHAR/huaCYCfwDXCwTqynA3rUPZNkjyTAYCcpAjv+ZTO9LUuF4ssEpSSdgTOF/OOJhPk6TpZEylRgu9bWHTxW27sB1bBvDxMxA6Kwin+iTUU2z4WkWLOO+wjEpmQkVBwGuDK1k9qI1Qx0AQzyYHgTJjslzPhKM8B/Qr8zpi84VgmsloJkd5ipqWX6+lScHXYRPFkwaKDk1gMdeYho7XCL9PziGvK+VA5+fnmif0JSiVIXIcKmcZsBnFlutKaTf4Az1VKDeODxEMA6nj5fkVijSXa47pXnqx2aDgXzBBSzBKH3RT5AKe37x/Ex/+4AEODsfS4KAznAlongdecwTlvG551ph8XyzWuJ6vxIVuWjqmOxMcHBzI+UVHfQU/cyMpbyaZeX10nQh45NojtKSCoi1zpTEhEOc9p9OQ5QmyPIXnWvAI4GmP58XAlK7pweDQTjeknwKdwQGbdI6zmfLKKK+0QawfE/espfxSmwW2Q/SoI+Hujg3qMkYtSg0OPUywWq9wcnaJP391gv/+78/x+PFc6jgde5iOA+XsNjg8spJzQPgruh+0Miy00w0ZFvjkfCnAueYuDM8QrYZNwBzqcJwOptUwpA3bocJGfUY2pXiPFTDOnSNcBxrrrtakePC3SiLuVOH9gyCYSWZ2VLROJZ/ZMCnpZuZYRZO7Ouh+5+BSNrkaFIUaqknwzuvD6jQEloGxa2HoGJiGHiaDQNL7PJdMOKdsPlWE5DaGo1DuQYTZBM5skPEepuk1xlML7310INB5nU2R1p/0wPn1/hmjP7q+An0F+gr0Fegr8P+rQA+c+0XRV6CvQF+BvgJ9BV7/Chz9cFc7I6TwfQeDgQ/H85DmTIzGqEhkxRdqiReXWgD+z9AJCjtsqB9YRNikFUoBzkwNMyFI8KGAMwmOKDUISbZDygjHlDaDgLoVjQBpCdUYBE0EQuJbJaYhcJaktMhGBYAOQweBZ8DQVRpRBgLy+7bj5hoO8EMrqojJaCDuVA7bG4+GMtSLYIZwi9vb6aoltJGt8FvXbhxvsF6vJEE4mezADzzURYY65/AwDhTMsUlT0XH4ni+fnQoMAkT6num2fTWgjDXkAC6CZ743tR7kY2mc4PL8GteXC7R1h53JFOPxgPxNwFM4oMrClxpxKJf4eFsNqxW39eeSCGXilQBQQS0OEiNMb7FYLaXunh8IqKsqDefnazx7fiUA0A9tcDSZzu33jgnTUuctihMslgmihC5fA4YMcCTk1zAZ+rh5tI/bx0eSHk+TVIDqJs6wXG9EjUHgXeYFiSqmoxC7MlTPgG1qouUIQuoBGkljMxHLNHng+XBtOrLtrUMWUqfRZCxpZLqG6ZtO6WnebJDnHKCokvRJRvVFKQ7xJG9wfR1D100cHk4xGroklsjiWIAYYSW9sga91m0jfmKVEDVlrXJ9UhOzSUusE/qtW+isVUDNiYmuoV6ghaXTkct12YquZRi6Aj8FKhIO0/PNxO92RCWfo5QiTJtW2EQZKnpvqfVg6lPWL5sohihA2CxhYpTJXMP2ZBgnU+ebDT2+qo/BJs7WOiPXIS8Nrl26vQWO0zfOxDXTyoYmDY7Do0NZL/PFHIvZEm3ViJGFDQxeW45HfcMAk52JWodahyJaY39nKLqLoxs7snaYPJfGERsEnovJ0MMgcEQZwaYH1yHPHxsv9KPzWuHF6fuhAE86ywX0yw6GVgCs6w9gO0zEmrA9W1LtTZWjitaSUOe1UzWk4QYs14Xp0sfdoEmWKFZXokbh+exgwfRC2MEIdjCA4QRodRcdH5ol8yMJ2KluYbCX96WG4HurAFJ3NzqMC5RFgrpKRKVRV5l4m6M4wmyxwldfP8Mv/98v8NU31+CmBzbPxgMPe9NQ7jU8jrIqpbnDJpIM0ZPz44jn/eRqjT8/u8TVJkNrQICzN7Th+AYsi4n7BpbTgSYfNnt4fsSPr6l78SvALJx8m87m+tb5ZABlxQZVI8cpQFnf6jKoPQK1SNuBsJ261ngNcGhpTh9/xl0HqhnDRD93fri6joFjY+y7ApsPpyPsT8ei4aEiZzFfIU4yaXINx0PxcTNhzUYi1S2z2QxlmSMIHewfBXjnB/t48GiEq2WIqGDC2eiVGq//zxr9EfYV6CvQV6CvQF+B7yvQA+d+MfQV6CvQV6CvQF+B178CR39/xz1jKpJQhHCRDlCqMjiErWD6l4jCtGRoINPAr/QOhHdMxUVxjiir1OBAMmHxwCqHs8oscmM8obNKKot44xXgMVTasGtb8dLyq2SJ29mEkjBWwJl/pyC1yaGBto6AA7Zc+oI57NCUxCwT0sxNi9JjmyylTmAYehhwS39A5zITyxyK2KCgs7VRg/cIhmTL+9Y7vV6tMZsvZLBgEBKWtQLBCLM5MDDJC9mi73oeOMSLELikBkJ7BXkIyTrRMjB9SVhGwEgQSPg9HAxFqXF6coXL87lA1Ol0KKDZtDpMpwPs7k6leqKAaNSW9+VyJcliKikIbBnLpF6DcIleZNbr8upaUth0ExPA5nmDxTKW4W4E1a7nCGijvpdaB0JEJkvzvEZWtJISFuBM4qR3aJsSnmPgYHeCYw5B4/czKQ1NkvDLNYcolsizQurQ1i18xxaHM/Ua/F5CWXq2Weem5jb7RDy3vu1KLUzdRhKlAoMHoxGCcID5coNnJ6fiKaZWggPROIBtQAWIb6PVNOQV3c0rnJ7OBKDeONzD/t4YXZdhs1kICCNwp1aAaX2uLcJe6iYI66ggocKB6zNOS0lLUyeSFbWEaiXhLHHfRhL+oo3Q1eBENkcCnwlnqlNkbKYoINgoYYqU1wobIq5lShqUiVRRhRjAcOBhPODwOwO+a4pz3GYyOs/FEc4Bj7rjw/VDdBqTqo2oV/ia6yhCnGaI4hqzBdP49EzTvUyncijQua4LcV/zczq2I8n6vZ2hrN/z0ytRmfB64Yv6non7D27jnfffwWA0lHPL64gpVg7o1AzuctDw+MkzvHhxCq2zcX3Fc53h/v0RPv30HTx6+00ZpEgwSk8w37uoOLzShOMF0HVC5EaG0NE5zMaWpMG3jSYO3hQvM69DpuFtQ9LoBMAwPHT2gHsgJAGOpkJTxMhWF0iXZ6hzppCp33DEy87kNLPduhXAHx/BDKaoZXggk85KpcP7iQBbgbnbaDOT1xwaWFeSaC7LCFVF8FzI7oTVOsLzF1f43R+e4De/e4LL643crKixGHgWxiHd8SpJz4Qz097UjrCppe57JLg2Ltc5/vz8CtdRCsPR4QYGdGqnHcALNLgc7ufzPiJ7QKSm1MzwwV0CbJDxvMqISN5XX0F00QRtk/Zyb+WOAtVck50F/H6dCXg2Gl4loqnpAPKMiXjCdjbDqEhR6Wa9ZbpZR8g0P1POgYeDnTF2JyN4jilNjXgTS/ORFJ+DIcMB/c2WNF+iKMJyuRSFCv3Uu4cePvrRTXzw8Q3MNyNs8o8xm/fA+fX/UaM/wr4CfQX6CvQV6Cvwlwr0wLlfDX0F+gr0Fegr0Ffg9a/A0S/uuWeEtQr0tpJkJjBLi0oGphUV05b8Gr2kysPMlJ25hW5F2SCW4YEtOONMQAhBhbJgKKszGZHAHZVMFTAn2/CZltYl6ShaDbIlbhHnjLDvn6lOgqg45PlqgFvgWQLqCGoJj1yHw9tsBbnp5eXzLA5tM8U3SiUEh1zxefz8naaj43vz0/D5TBpSU2DosC0LcZxivlwKjPQDJoU7AWJVWSDNUkRJIinOgElKXUdVVkiTRIAhPbSaZom2gh5sJitfDeKiy3U0CrC7swOt0yThfHW5kJQ3k6WT6RCuZ2A8CTEcBagqepIVACqKWmAzwT+hOQeGsVZSOybRbaa3NXEeEygrhQXPIQfRlQKAqEHg9zF9yQZB2dTIcg4IKwU4FxzYR/AkPEs5peumkPrduXmAGwd7knCuSvq9K2ziROC7vG+SYbOOxPPNSXZUjQwIiANX0pCS4pUmgY6qKCTl7RGGDidAo+PiYibAef9gTwa8nV/M8OLlhaxBpje5TX9nb4zp3kDAswx8hIkXL2f47tuX8Cwd77x1B3fv3ICh11hHKyzXMZabHJfXa8QJ09FkxxwOR/hMqE79iSnvkaSl1Irni1CaBJufl/5pNiKkKcJ1wzbAdr36Hof1ESiyM1LLeRHn9xZq6x11GcqFzfPRynlhoj3A3oRaAtbJgMumCV3qPGdMgWcFioYJYA6hs+WcESxyMFxWKL/6KqoxXzZYbThUMd0mah24noW2Uz5mqhMIJj3Hw7tv38ONgzFOnp+ogZRZDtu08PDBTdy6fQQwva2pXQSE1CYsTEY+xmMbaR7h2+8e4/mzM1Q5UOQcEhfi4dt7uH17Ctf1YBgu9vZ2sbun1Bst87yi62DiX5ehdATIrDvBOa8bakSozkg2C9HWUHVBYGvYJjpDQ8GhiJoHb3yA0XhfNb4IgNfXWJ49weLsMZLVTNa/H47gMAFNzYdlww7GCKfHsMI91LqDVobnsVmgBofynPH7Xt2k6AUXFUlTKOBcRKgb1UiKuZtjFuMPnz/Hr379LZ6dzJALUFcaoMAxMRm40txiIp6edzbkmN6nCofrgvfRvG5xOo/x9ckcq7yAyUGBvi4aHQJn2+3gB1uPs6kGGzKtLA2Hlg0PDgLkDVKDYagdDdxZIffc7bEQUPP9eN8ti0ZAtdp5osnQUdadWiG+HtcUv87n1TW1LxrKnANSedPuYLaQdHNAx7/WYuA52JuOMR2H4sunV5vriI0n3vrZgOOOEBmcWDcy7JANFCacx1MPb751gEfv7+H2/QCrdAdZ9RPMFmafcH79f9boj7CvQF+BvgJ9BfoKfF+BHjj3i6GvQF+BvgJ9BfoKvP4VOPr0lnn2ytdpmzrCkEO4HAGOTOimWYk4ziTxyWFnmkFHsQ6CNP7icKmkqJFwOBVTzkwgijrjLyln5WKmCIAwWMFmgcu6gsuKUatk8ve6Dab1XpHn7cBAovfgaAAAIABJREFUbl1XCg0gJOgj1GpVQtn3PIzCUFKbdVlwY7xy0VJpYNsqeUgQxW3mhFGOCy8IYXuevHdVZkBbbSE1B6HVSLIcjuOJx5mfkPC3yFNsog3my5W4rQeDoXhvG+ollkvxGDPBqenmdjhfJQMYCTOZNGYacjzyMRiEAonSOEWR8fNqCMIA4wlTzi6CwIFudMiyBEWphgcSDlE9wfcjzOGDAJRuV0lt18qTTfDMpG1R5QKDxLogA+CYdmXSk+CyFLUD1Q1Mead5hTRjsrOV886Bd8xKUqPQdTV2pyO89eAujo/24Zj0d6eIObCPSWWCRNNEFCWYz5dy3GmioHPgO5iMQvE4c8ijbXYIfEvgfpUXknAehWN53xfPL6Tuh0e7omM4v5rjer4RWE+I5vkuDo52sLM3hO3SOWxAN128PFvh8bcn8G0NH753H+88elOUGnmZ4XK2xrPTa3z17Usslmt4HpOfKnEPjWDWkKGHKc9PUYs3nIl6JkK5/FyPDmpPFBMtIX3TbOtG6K8JSCZQt1inhs5m1VYh0C+oF6F727ZFpeIQOpuqwTEMTOxNbLhmI9oIusHZ9JmMxxhPxrL2I3qxk0zOMZP5rAG1H5bloibgzzncUsNyneH0YoGr6w2yohBIyXQwE93S7OBsxNbATz5+Hz/88D4Ws3M8f/Ic89laUsk/+9kPpGnzz//yKyw2MxzemGIynCJeV7h3+wCP3j7Eaj3H1fUlVosIRdrg8HAXH3z4EDeOd3B5dY7Pv/gWWQ68++4jfPDhI+wdTCXRzkQ4tRlEzXL96rqsvdn1NdqqlNq1VYp0vUQSR9JcUS54rkPlBobpY7p/Czdu38dwsivD+LLVDIuTb/Hyuy9w9vyx6Bymu3syXJP6lp2dCYaTfXjDfej+FJ3lo6Eomee81VGUpXJfy1DCrfqnpraEsDlHWSaoqlQaBEyDz2YbnJwu8G//7Wv87vdPVHqbQnk6pvUOgWOJRmYyDqShQkjNlDvvH6PhRKAzr7er5QbfvbzGk/MVUr6/K7ppjCYeHI/31wqeT50N3fTdNq1ei1aHeW961Xmt69SLWI5cL3EcC3imGoMDBLkA2RBparq86dUmdOZQR6qTqOLhoD8mmlvlC6/4PKAsW9S8bDlokVaNsoUDHZPQg2/q0KoSgWNjb2eCyTAAmhJdU0lTgP9GUEvDRpFoRNgg6TpJhm82G6nrzdu7+OnfvYcbtx1Y/gZxcYBa+znmyx44v/4/avRH2Fegr0Bfgb4CfQX+UoEeOPeroa9AX4G+An0F+gq8/hU4+viGfiYKCkoU6AE2CWQtActMARNoMB2bpDXiohOnLBOQnmcJcGNKrqQ6ginanHqGRoFRDuaStLLyMNctIZ9KN38Po4XzqOF9hEzfA2cmrqnaEOCswLY4mvmaMiCtg+8akpiVZCk6SS4Pw0DgXlMWAkJksJhrw2NCj75gX2koqMIQ5QG1CKYlEKcsUwHOVHB4jiswl4lYajeod+DgM8JEJvWiOJb0M/20IgnpCGgaJFGMPEkkHWo7nqRLE0l/10hSQplSEobDgS9QknoDJj5dh4BGQRqyubrh4DRNoGrbVgKPuEWdw9roYyUoYnqSaeckVQMFHYd+ZF0aBMqXzbqqgYxFWUiNgmDrhe46gcOrVSa6CsLXpFDnQYYEUkkgac9aBjXyXA4GLg72J9jfmwror5tSttzzc6RpISlpur8FNmfUjqjhYwSNdPzu7oSYjnz49NKiFP82E+kDP0DgBUBnINqkkpLm52ftV9yqH9OZ3cJyLOztjXB4tAfft1HWpahfykbDxVWMy4sVdicubh1PMB0PJH3Lc3M13+DkfIlnJ3NJZE+nrGEjSdOqMwSyx1El0I3JT2plpIlBI7BpSKOC64ap+aYpJeHPpDlrRaA6HoUIXFsaG1yPzMwzCc1fm/VG1kTbaKDKmIl4N3Cw3uQI3A53j21MQlPSsY7BldBJwpeDKPcO9jEYjWU/QBzFSOJYNCBqsh8hOTU2TBDbaDtTtBrrKMfF1RLnV0us40KeajIp3KmksKnZONrfxVsPjvDmvWOEno8iTdC0JS4uL/DFl9/i7GotKeG3Ht7Cxx99ILsJLk6fIk8jbNYrGUr44M17uHf3liSBz85P5bq2nAE6zRXAvV4vpV7379/Fw7fexMGNfQQcOgo2WGLxnZc5B8lF+P/Ye/MeO840y+/Evt8990wyuYiLKKlKtaqk6qW6p9sDGzAMGDBgDDA2/CX8pQz/Y4+N7rHHPYZR3V2jUlW1NooimSRzz5t3v7Fvxnkipe75CqygkCBFMpn3PvFGIPF7z/s7VZ1h0O/I3K6vJ5hPF5hNZ1KMyQK6nd1dbO8cwLIDxGmJ+ToUoLo1GsBSShw/f4qvv/gDlqsVXN+TazLsdbGztYX+cAOG7UMxPRheH5Y3QK1ZUqInJXuy6cACPp4g4BrIRPOSFUwnU6nRbPRwtienE3z22VP8/g9HuByv5WSEpLDrWjYaXEtHr+OiG7iyQcHNAyb9eQIk6PTQHQxls+Dk4hrPj69wMgmRcCPN5jUqYTkKXF+DFxhwfXrVxX4vmxO8x5oNkKY0kj/Lf6LQaM6R8FQFnzeE0Ht7O/JeqMkZjTZk4+P09Ayz+UKeA3zG81nGR2uelUjiBjjXVaPgIHiushpVCpiKjlubA/RcDVXKdWtje3MDo15H1gb/LW4gXF1di2ddobtfp6/abJzVZYnr6zHiZI3bh1v4xSfvozuqUSpTxOUWSu0TTNqE89v/nUb7DtsJtBNoJ9BOoJ3Av5hAC5zb5dBOoJ1AO4F2Au0E3v4JCHAm6OJRfiZX5bS29JARvmmNBqCqESUlZuvG1Ww5OhzXFMUFgUxeolESxCx3a3zD/DOmiRvgzOK8pjyQOWfxMd84maUOkN7RunE3i6NUygb5o4EijWCDcINQmmAQotPwHCb6mq/B9KRtmjAkbUyQW8F3qHHQBej6dDgTSDs3qUsWv4mfWr/xN+sw6KutmfrLmwRwXkr5Gx3O9CET/iZM9oZrLNYrgaKEoxrThqoGemij1VpgkKrR2QtxOK/CFKs1oWwh6Wo6XenJpT+XKWzPdWCZpsAkomKmEWVOagMg6dWml5ewWpyzVAKUNRYEkUzAUn5g2liHBZbLROaRFaUAVuobCNSYOhz0u+Ijpg4jZtmeHKOvkRVMzlbIypuvKZqTZmPAuEmV05vd7TjimSbEp36Ff8Z0OjUPhL/UcjCRyrQw10ucEDqXUFQFvY6DrVGAQceCrrAsLxfVCQGWbTJ9bkuhGZPVi8Uak+lcEr5M2pc109/N1yY054ziJEEYp1hFGa4nIRbLFJ3AwMbIk9Qx1zNBnJQJziKMJ2tJo/a6LG0ssEoKhKkiyX36bFkXx/Q3VQBcj4T+/EElCxUiutYUVPK/lEnQoimrFF0Iy/oMTYo36Y3gGiJM5/XlqzANSzZsOBteWSa2O76G/W0Lg8BETUXEai1AmwB0uDHCnbt30On1ZbaEzc0xAPqRS5kRTRmyfUPzAVPqBURrswxTzBYJrqcRLiezG+0D0++FaBO4MbO/M8De1oY4mk2NBXIhrifXGE/miJIaewcHAouZcl0uxkC5QuCZoovgZkm/H6Db8aTAcTqlf9xAlAKvT5c4v1hjOlnAtSq8+/gAH//ih7h7/7aoJwjiucZ573OWSbREmobi/OVmC9cP58qSRyop+BgQ4zCfH9xkyVnkaKE7GGC0tQmlLHD56gjHr49kPfi9LoJ+Dw4TyyT8tYKgO4ATDKCaLqygD8VwkeXcOGo2UxjDTzPqSFJxoRMS82szaU0ozb87noT46us3+PS33+L0bCJPI6aMeV/W3EgrcrmvWBjYDRzRx1C8wg0Cpostz4cX9MQ3/urkCi9OrjBLclSGDoOuZquCqhdwPA1B14Jl86Vzs4iQudHncC03/8+lQK8612Pz+/LslFMPVOuY6Pd74ml3XRfdbiBFo3Rvz+eh3NPUmDR9rtw8qZDEZeNvLvlv0eGhouCzIS5gK2YDnB0NWRTB1DUM6QOX0kBdnrPcbFqsQoRU1uj0iHfkpIyUESYJZrNrrMMF9g9G+NNf/Qh+jxqmcwHOqv2nmM6NVqnx9n+v0b7DdgLtBNoJtBNoJ/D9BFrg3C6GdgLtBNoJtBNoJ/D2T2DnJ3vqGTUXBGYEa0zmEcBl4rhVYJmGlLVRszBf51hnhST7TBbsSXlV4wAlhIvixudMcEHHs6Tx6PkUHSihc5O4bZQa/DvfAe6m+UpA9A0olOQg06L8mRoOVZECM7IX8iQW0TWFbbr8Wyzr026+WF1kMHRFfKN8X0xlSrrX9wTa0uFsWQSPDawmjKU72XNMpEmC1WqJKIoFuhsWnaSeADGWh4XRWhLOK7qL48ZbSg8ugXGV54hWS1FkyFxqVTQXyzDBOkxlLgSohF15VkhyuEnQOvI+CMDIe5gSpEuWxX9MkTOBzYQvYSh/EOQwvkpFRBjFolhQNRPzWYL5PLm5Xo3bVdOZflbRCXx0O9R48GsnMlNVp1ICTVFg1uga6AfmNeL0CVRZdkdQqNHfGljYGHbh+7ask6aUrDm2L37ajMA5QSx6jkJK+KgSYUKUMHdj6GFz6CNwFFhqAdtQYOmaKEGoHHCdQI7zz+crUXNQD8H3SuUBVQBMvFK1QJBHpQE9xrNVhNk8lqSyqteiI2GiPU8zAf4VDKypzEgygfdc40yOrpg4j2vkVZPsZ0KZr5FJckJfFr6x5I5+Xpajce1x/FwvVCPwupLZ2Wbj76UywzS5flIpnRsQzndcbA4HGA0HsjFzeT3DdLGSdT3sOdjZ9AXkTq+ucH56BtTUZSjY2d3G/fv34bgelssQScKyR1fWmQB9KlhY/qYoiJNYEsYlU9RUZ6gWasXAdB7h6YsTnI8n4lJu9BpMX3NVA0pZI3BMjAaEvbVAw6pW0esP8PDRY1h2B7/+9R+wnF/i8YMNHN7awv7elqTAx+OpFETaFtevIZs4x2fX+PQPL3FyHqMuVWz2Tdy/18NHH72He3dvS2qY67nTuSnDrCpkaSybR4bZeJQJVm2PpYdWoyXJYkzOT3F5diZA2TRtbG7vYnPvALYfIA5DLC4vEYdrUcg4QQeW5yFbLzA9O0W4CmFaHvzeEJYbwLBZKGhKIeZ3xYHcWAiTFbI8kXJOpoK5vrh26DNehQWevbjAp589xzfPLsTV7vvUWqjNs4r++bKUpG8gwJle7qZkUrQ3FaBZjnztOKvx7dEVXpxdIuXGmWPC8kwYNo93pJJy9gJT4DOBN7cULBZuOpY8q/jauKIJnHnfcZOEKe0ib/Q39JwTGPPZ0+31sbk1kpMSk8k1Li8nSCK+Tq5l+Uz5j5sQKZ3NXD9MNdfcPDOQJTmKKIdvmDgY9RGYGpJwhbosEXiuKHZYdNkoNeg+r+VZxGcUPd68zvxB9c5yNUcUL7C738ef/cWH6PQUzBcnWCQj6P6fY7E0W+D89n+v0b7DdgLtBNoJtBNoJ9AC53YNtBNoJ9BOoJ1AO4E/ognsfHSgnPH9Mq1KGEfAyB+ELlRpEOa6jik6gKyusU4yhGkuqVhV1SWtq9SaKAkInAny8opHvwlHG7gscTqCbPHfFqilsIt5VgJn/qoWtzMhiGgzmKpm0K5u1Ab8QVjIlC21qZrCRDb/X5PEHWEzC+oEVEl6upZCK1tX4THtyuQ2wSHTtI4NwzQELCaEo1EkUJHeVSmIE20F1RRNgpZFat3eAMPhQJLSLA2cTCe4uLoScMxSQUkalrUknKkoSJNY0oZEko2/milvFUWlStp5sYq+9/sGnoNBN2gUJCxGtAxJK3JOcRIJbOQQ+ZoJ/i2neQ9Mi09nc6xXoZSwmbotKdflKpFj/ExS8+/zGnQDX7QQBOZVkYnLlRCegJtQl2nkGpYAy1UYyXtncZ2UNJLu15XA1tHAx+HBNgZdTzy69FYztR0mjceVkJbXmDCPmxbLddoU2qXUFlAdoqHfsbG70cEgsKAUMdSarm0Lju1CN+ybArOmJFGTNQRJkBLAEw5K2RtfjMqiP35tFuYlWN9oX5jMJmTjsqOBgu+pILq7Sc0TpvPfFqd4oxuXtcHCPoJY/pq/aBLeVLcYksQ2VK5Rab0TJ7ZcExWwtAqjfhe93lDm+Pp4isVsjqGn4Na2h0f393D//iE8z8P1ZI2jV2c4Pz/HcODh0Tv7YBD66OUJLs4v0Q0M9HoWNjYG2N3dQ+B3RZsyXyzkfVO7wgQr7xSmb5l8pr/XdllU5zYJet2Rkj7eo9eLFV6fnOP4/Ermk6RNMpunAUgl+fo7volOhy5gpo8t/OTHPxC1wq///nOMr6fY2e7hgw/u4PbtTZRFhqdPj/H55+eYTULsbXt4//EGDg82kDJtPJ2LBsexLXGsdwMbmxs9jIZ92TThyQDdNNDpdHF2dgHLsPDk3UdyWmK1nCMMV3If8nnDDSOlLqQgkGuRzwR6122rWScsIyyyXGCratBrrslG0eX5GSZX5zdFjT6+/PI5slLF43efSAkkAb3jBhgON+X5tVwvEcYrZEWCoipuHPRU2VhYh5X4wX/z2RF+/8VrJGkM19FgMa1NxYWU86kCWek6Z1J72O+g69uNS74k5OemlQ/VdDBbpfjim2M8O75AqpTQXN7PBgyLaukChlXDspk+pi+/STb7viWzK4tSNBlMOfPetQwTaZwjTfLmmaercJj+rzVMZ3xmqAi6LnRTETVIHCYo0gZSyzO3ajb9qEyiQoOgmqdQyLQZ7k/jClqlYOS7uL05QGBoiNdLJFEkWqLhoCtaJXrxeb8nSY4kyW6ulSKQnIWq3ChcrSZQtBh374/www/vYWPTRxzN8ebSAJxfYhXaLXD+I/qmo32r7QTaCbQTaCfQTqBNOLdroJ1AO4F2Au0E2gm8/RPY+eRAPSM0MZgElrSpJgCD7k0WVdFNzHSvSTLGIjo6Ten9ZBFVTThiMDSLIlcEaC1ZvsZYH8v5eOxcU5sStqpJWRKcMaFHjizwo2YVVi0lhEya0v9JSEHgQgDUJB8hQKdRHjDNXAn0sY1GqSEOao1KDKNJ3TIdWObyd3zbEh0F3wM9skzK6gZfFyF5JlfY91xJsfK90z1q27ZA1+vJHGlZCyDr9brMRQq8aWB0LClnJgwJzphyzNMUBf88JCgmfJHOuKbcTjUEQM+WEabzlQBZqjOYxu0FnqhACNX4ujgn/kfwzPdPHQLD26ZtC+gUCK8okmAOo6hRB/gdcfvOFyGiKGnS2QZVEJpsJpCjMpBJSM/SPIJoag54BD5Ja1zPIgHEVACwRJDXjGCL64IgmYx3e6OL/Z0N9DsOdOo+FFW0HOsoF9VDlMRI00RStPQ/M908W2VYhKU4vvmama7seSZGHQs9Ajedjmh6wel8taEr1HTUUKpGp0LQxq8vfl1Rjdw0SPI637jBmThmOnuxjkTtQfjIWeSlgiSrkOSFgFACNq5rvj4mYmWtMA6KShLOJvUsQp35581GCP/XYDGj+Gq5IaLSrCvXln9/o+tif3sERbXx8s0EJ2cTOKaCu7tdPDgcYWczEOc0U/RnZyt88/QEebbCu4/3ce/uLhaLa5ydXcp7HvSZQnckJdvtdGXNUKnB9HGaM/1sijqlSZQ3mzTUf3CR8Pe4QTKdr5uNEpZ7WhYi+nUnc1zPVrieruVayTujd1lvNCn9niu6la3NLdw5vIU3ry/x//zdf8J8scTmZgcHt4bodEzZ/Dg7W+DsPEK4yhE4Gu7d6uG9x3swbAXH52PMFxlMXcHOto9b+5sCYDdGfezv78B0bLw4usA//uMzPH9+iu2tDj7+xSMcHu6g2/Vkvcn9X+eIV1Ms59civqEegql/utd5uaJ1jCWT4mUFx3FguS6CTlcK+rhWCK4JRhfLEE+/eQ3dcPHgwQNRZvBZMhqO5FQAE7nrKERRFyhAfUaBNK9Q1jrm8xQvX47x9TdXePnmGqsohm0bsgGhgdH5QjQ6zYkMluVp8h76vQCOwfWiyRqh4kS3fVhOR9QuXzw7xquLMXKd/mYNqqXwUkEzSgHPrkcg7yAIPJHar1YL2Sjio0BKDkV7pDQed2o58ub0B7++4zuAootWhyluw9JRVtysKVAVLL0EirQS2Pzd6RJuwHBzjI79utYkKc/UcxKW0CoVo8DB3qCLLn3VfK5WnHlTlMmTE3IiACqSpJBNp+90QA2Ib1zwTDjvHXTw0cfv4PDOEK6jYrWa4tvjGpr7pwgTrwXOb//3Gu07bCfQTqCdQDuBdgLfT6AFzu1iaCfQTqCdQDuBdgJv/wR2/vKefibJWgKCm2PiBBjiXS6oX8ih1EzYalB1XUoD6WzmR1kxwasiz6hkaD7WSS5AmoCPCVUCVAJSggdCZCZL6Zylf5Y1aRrBc80iuaa0jYCUvFCSqCQkai2w2bQaNQZhqYJSAKFDBYIknKnuIEAkLCf8zlGXKSyNugNTlBUEzfxggpk6ECneoqPYoI/aFqWFgE9DF30BfbIXl9fiJjVtB71uIInQgmVchKBFgdliiTjmUX9LyDLdvfT2hmGI9ToWeEXgzBkQ/nJWBM5MONPByrQiAZtrWTA1qkEad3VNtywBqa5DM1homMkMLccR+EydBP9c9A5ZJvC+3+9D000s16GkYivxuVK7AGQJSxQJtw1x8BI6E6gyKa0ZJubLGK+OLzGZRaS5AlVVKf5iMWST9ubr3NnsYWvURTew4HL2hnGTbOdrYrqdHtdQ1g2vQZIWWEYF5mGFdUqQ3ahTTK1G1zWx2XPREejMhLou7lteT5LkBpJRAUHgTm9xKkBQ1pWUK2ogaiWJI4RkUptfn+5qKdIDS9Qg6WumfblquL7oWBZwR7hMuJ8Xct04E6oQhFWzoJKFmFyv4neGbF4wYc97pRCNAuDRh7zZw6DbEdD6/NUlFusQOxs+Ht/bweP7+xj0HNQ1TwoAVxdLnB5P0OvqePxwH75n4uXRc0znMwRBB71eR7QMHiGqYaIg/OfGBO9FKeZj2tVCljZ+YTrLmdrnPRqGCVZhghdHxxhP53D9AF6nA800RJMyni5wdjHDbBGJHof3N9c6XczDvo/N0QAbo5Ek4U9Or/DFVy8xnS5gOzp6fQumyXuYjvASiwV1GCVMtcJmz8b7T1jqp+LFq3OMx6EUTN4+GGA06OPw9hYe3N/D5uZQnhmff/UGn376LcbjFba2XDx+NMK9wx3s7+2i0+vIPZ+noQDncDmVzSVudlV0y6NJ0rJYcDK+lk2UfrcrJade0MFgtAEv6IoqZnw9w9GrY1yNF+gPt3Hr1m1JaNPJ3et2kEQxptMZ1nHUeLVrpvszXM9CTOcpzi/nODq6xNGrKdZRCsczZGNK1kjVrBnOv/HY5wJ8e/2OAHZbp2ZHkw2RyXwN6C50O8Dp1RxPX5zhbLpARU5rqlCoajFZEApxN3u+ieGoh/6gK5ssF+cXSNNYnn9cmwS83CyIoxQVn7N8wMizQoXNckuNBZK5bLiwEJXPXW5MldzwKVTkSYG6qKQQsykgbJzQUjRK4FxQf10iiQqYioaNwMVm4IlSQ695skQTLRE3Uaj74CZdc/81KhLRHynNR+N3T7EKl3j8ZA9/8a8+wO6eDyDFfHaJZ69raN6vEKV+C5zf/u812nfYTqCdQDuBdgLtBFrg3K6BdgLtBNoJtBNoJ/BHNIGd/+aHzhlTn0wySwpW11ELcWvUFkVWIKP/lmFbpk8lj0z4zNShhbxSBWiFUdKoFaiSINsocFNKR/CpkH8IIKQzt2DGkjoO1t3VlQBnidSKqUCR5ChTkizMYhyPkMV2LQEuZZUBVS5lVSwEdG1bkoaE5A2sZdqZid4amlIKcO73uvADX8A0E8wstGL6jsoJQt/1ionjTICzAGiHkBDiET45u5AEIIEcy7IImMI4wny1kgRoJB7nRlPg2pZAvEaDEMo8CMnowSbgocc3ErUBM7KcCUu6pP0Ntm5Kqpe/9oJAQDHTl3S5Mh1OoE6gzOtC6CypZ24QqIpAoE6nIwlPAia+XkJuXtflfInVKhIPs22q6PkWNkYDbG5tSSndlCnQ52/w5pxwPRXRCV8v1Sq8bnnFsrtMHNXbhKt9T/4Nz9ZkFvWN+5WOZMLWVRgKZCJwZslbyjK7XBWtBpPGhLV8k4YC+KaGjb4rH4FlwDVUaAIcU0nTckZ08PJ9r6MY8+VSIF4QMDXsSAKeGxNNqjUSIM0UrGbaKGFgvs4wW8ay5giopWBSiihLKRCUH3Q4M81NV7bBVCZT39SbNAoY/uA8CBCpXuFr59fj/28Oe9jodbCYRHj1ZoyszGE6OjYGXdw52MI7dw5w53APw2GAisqGNETgGNjeHAj4fv78Ob786issV2v4BMSeJ+/Nc11ZqzXnJacFNJiOA9ujTsKQdPx6tRatQ8f3BcpTp7GKUnzx1TPM5iv0RxtNalWpoZsqoiTBeLKQlHOUNuoI3dThe54Ac6Zlx1cTQCswGHUlAXx1OZM1GPgmej36z21MZxneHC/l+jKEO+gYuH9nhCIDjo7Gcs++++59dDpDHB1d4ZOP38O//i9+gIuzN/jbv/kHeX781V//DId3dxBFIRbTifiOPduRe1/0IUWG4aAjmxvUatCbzkJLgvI8Z8ldhiQKxZ3tu6Y4nPn84XXvDjbR29zFIipwdHwOTbdx++4DbO0eSAFhzbR8GmM+vcJyMZc1y/R3mJa4mIT4/Otj/P7zM4yvVzBNakwa9QRd6lw/dI5z44lPQW4K8AQANyZ4aqLf72Jna4Se7wiI5abAdLlGAR1RpuDbVxd4/maMaZSi1IGK6X4qRDwLfmDBcgHbUdHpebKul4ulaDy4Lgn++Yzj/c5nBDdjZNPqxhXNTQnDulEfycYMvecBTNORNPhyvgJYCsgbqJSnT1PgyA0+bjByYydn0WeBNC5QZTV8y8JmL8Dz38VXAAAgAElEQVTQtWETIvOEQVkLcO72PJk950KHM+fPa8PNKs6Cz1G+1JyFmNkSh/c28YtP3sWt2wMoSozp7BwvTzQo9q8Qxm3C+Y/oe472rbYTaCfQTqCdQDsBUd+1P9oJtBNoJ9BOoJ1AO4G3ewI7//0v/DMBGPTa5kyWVkgrpiqZ9FQlQUndQyFlckyu3agMihpRwqKoWpK8UOlZbYqohJsykigBVDo+WShXYJ1UiGi7IPZjKk90BQ3IIWHl3yOwMKj4YIFeXQiQJcCwWbBlE7oQsuTiIib8cVkMKE5mU5J+LNYirKH4gGAocFkW6Aq0FnUIS7NYwGdQF8HENIu3CNsVSUIT/PHvEWCuliHSohAfsgDYupSvTb1BlKSYzReIokjmJMfaCYUVgl7qDXJJe9NdzLfXsErCyhzZDfAjcOZr5lzpsyaRJ5T+Ll0rPuSGiTZFfpwZtQL0GvM9akwYNsV+TG4T2NHD2sy9KRkjmCQA5mtjydeg52NvZwu24+P16QSvTppU7iJKEaUVVEWHS60I1SpUm6BCkvJIv4JO4KHjWeh1bPQCQmcTSq0izZpSvtU6RkIJLGGpJCtZzJdjts4xj0okXGNyXW8gr6rANTSBsH3fwEafhYJMixfI4li0AQpVJJI+jbEMI5kH36tL+KqzXLFojvGTo0mZX4kkr7GKKqySQtadYGNeG7lGjVpEvtPlJ9VUejCRSnCviGZCJw1nKr8o5Wtz7VgWARrvEQLLAv1ugNt7IwS2hTwtMV9Eknine5t+253NEfKsxnqVyueOBgrefbCF9x7eQde3MJmMcXx8iuVyLc5l2/HkXiFQZhK7KSQ05ZQAU+v0MF9NFjBMBzvb1Jr4sJnsdSxxafN9Uh9yenGN49NLSeXqOmmpCEDgd3xJfhPAM+28CNfy3riRwOvNwk36fNMybXQjWpNeJ1jWtBqOzUJFE0Wlidt4Ollj0LXxsx/fwXuPD+S1LpfcaKhwfjHFm+NL2Qj5s0/exw/ev4XZ9ArfvjgWR3h/FGBndwOe78i93g8CBK4nu0VcM3JPlCmScArP0RF0OnTqoNYtKZUsWQhZ5OIUvjp5g9OTYwHst+/eg+4E8DZ2MY8KvHr5Bt3uAIf3H8LvDuSSr6dTxMu5PEeux1f44ouv8MXXR3jxaoGrKfUvMRYrOsx5+oFwt7gpBWRJKU8iNLCZ73djOJT7b7VeSiq+2+ug1/Hg8QRFXSJMEtG8UKmRwcI3R+d4cTzGIsnAh5PpWbK5wWtkuxpcX4fBx5hGzQVPCfCZ2iiFuIZYmslrxEQ7n1F8DXwuJEkiJZbNc+hms1ClnoRyaF0AsjicqZsB3eOarKvmlAeTyM1aJ3CmGofajTKt4Fs2dgZdSTkrWSZgn+tECki7PlyHxbHN82EdRs1Gl873wFJFPtt421UwzBqP3t3Hj3/6CNu73EyLsVhc4puXNXL1Y6xCp004v93fZ7Tvrp1AO4F2Au0E2gn8ZxNogXO7INoJtBNoJ9BOoJ3A2z+Bnf/hT4Mzgi5NI7hSMZ2tBboUN8VoTFv6rs24p+gbCGcJlXmsn75PQ6emwoFpSk2bJIUJCpkKlA8qD2pVYNgqoXKjRERAmRbi9S2+KxhU1Kb8ShK7LHGrBNoQOPO4uCnAi8C5RlWyTCyXJDQhKqEzIaSm0VlaNZqJKhdo2vFdcY4yyUdA+d3XoFaDAK05Vl5LYpVpUSaFCUQXiyXm9MSyNNH1pTCQkJuFgEz0CUCPIlFIECJLalfANIsLNXHlLsJENBIEonQwEK6xBo8wVlzCBLMCvAnYauQZfcWE1M375mulVoOXgkfe+TOPyVMFIYoIcW7rsiFAWt1cska1wdQl55AKnCsErrOgcMjE4qCPChqeH13g6ORKwHiUVciKJh3uOwTOzfVogHMmCgbPs9HvuBj2XPR8gkpdPLpJytJAAs+s0WbIe2wcs5zDZJViRuBcADlf240bmbPgK2e62Hd0KSPsBg5sgzlrer0ZRCaQZzI8lYJA/prJXNt2BKgy6d14mFmOVkjaPpKvW0janvy9ulGuiLJF3NMEYY1OgAWWknDmGiN0lnRzo5wgvOYGCx3CLDy8kZXLutoe9bA96oqHnMCZ6U5xAKcpHIeJ4C4mkwWuruYCKm8dBHjyzibuHmzLfGfzqSgddJPp1j5My2HQV5LHUlhIsG5bAsQvxxN88c1LvHh1Jp7d3e1N3DnYwdaoD882RJdCeFzWmpQDvj6+wOs354ji5vVwI2jvYAuD0VBS5lfTGc7H16Ih4fVmwZ1JfYuuI0pTmRuBM9cl1ylBOxO7TPPy72iaCdSaFEj+7EeHGA1cAcA1+GcOPvvsGb788lvcu7OLn//4AXY3AyxXSzx9doJvXpwjq3LcvrOJB+/sYXtziFG/J/dFVanwOwMpkFzOrnBx9gId38BoNJJkdK6o4rDmps5ytcKzr45w9OwImprjyQ8e4e6Dh6h5ciIYyHPm8uwS3f4I2/uHMGxH7rvL4zdYTK8x2Bhgvpjj0998hs9+9w1+8+kx3pwuoeo1NPrsTRYXUtdyA3hVFuFRYaLBVFkwamJzNJKU83K5QK1UCDq+3GMsK60KbkrFWFNH4waISxNffHuKV2cTxNxUIkD2eEqET9MUliSbbZg2vehR403XDUkTyxadwrR1s94Jo6m44UYb1wfdyeL1LgmdqeggbCaMpu6Iz+pKygWph+EziC58KeS8cYDznuLn8kQCNwxEZZPX6FgOdgd9jAIXVZpgvVwKcA78Bjh7jil6I3rbuQHHZxR1N1wnfIbSmc3Nm62dLp68f4h337uNzW1u6KVYLsf48lmOqPwpluu2NPDt/1ajfYftBNoJtBNoJ9BO4J8n0ALndjW0E2gn0E6gnUA7gbd/Ajv/018GZ0zwem4fVWnj5dEFLq/nqNXGQcr0MVPCTFKmcYw0XsMi5ygh8PLRg13cubUtaePlbI7Z9VRAJ8EEQSdVHdRnQDORsUSLZXzzEOfTCOfzHNQGJzQciDKiKQBkMtmi25QUSmmUHIRAjX6ChV0swCIkVuDTreq6oiGwHUegTJalUnBFINIhALLM7xUa/Deo0SCgpl6D/59niaRefc+By6Swqoou4/JqImVhnh9gY2MkSeIsSbBarxHHLLGrRSFxfX0tKch+r4fBYChlb7PFGuPpUtzGLBjkTPh6uvRFUyV8U6JYK2KvRpbX4n2mooMAnHMgWCZ0IoDkB+dIEKgxBSvgj+CIsDpHFK1FF8FEOj+foJEJZ0JoKjkIpwPPEwBPwMhUelqqGM8jnF5SLVCIY5c+5cDR4TDKqSjiRObmQI0KgW9he6uP7VEA32o2BdIkQUoQ3MTTBa6zbJJwq8gqREmJdVJjmdRYZ7zWzNsKn28SxjffcRL+8j0T7DI93e8EUvhoqoDO6rgbFy3T5fSzEMRzI4MFiwRlSZZjvY4kaS3MmzCZpYIE1qJEaEoxqWIheJSiSeoQRJtRC4Tj9dVvEvRMl1PhYJgmgg691ypQpnD0Coc7XexuBFBrDVFUYTYLBZ1vb24KgKMGgWnUJIug6TVu7W/h1t4mlCxFuJjJfcOvneSxuJb9YABdd2T+oqQR77ciiXpuaJyejfHNi1O8Pr3CehVJWeDdW3t4dP8WeoEpRYzc7FB1EyU0SUI/e3YsBYXj8Rp+4ODO3Q3sHoygmgZWUYQ35xeSyCYcZKKc64jp+VWUoVaYUnUQhalsWBBsuq4tsF5BgU5g4b0n7+AnP3qCUc/F61cv8Or1G5imj83tA7x8eY6zk0v87Mcf4OG9HThmidU6wf/2f/we//7vvoZiavjRT/bwJ798jPt3D+DaOqaTMepax/2HH6Dr9TC7OsFyfgLHYdJbR7SmFz2C3xvA6fXw7fMj/M2/+x2uxyX++l//CH/yqw8R9PrN7PjsKho9hOH14AT9prw0S/Hy2VNcjS9x+/49QNXx7Tcv8NVXR/j3/9cf8PnnR1DVUhK63KDhM417OY03vUkVdwMXgWfJxoTnepIQ5/OG95jnOeh3O3B0VbQtWU5/eILKsHC9qvDbL09wcjWX9284BhSd93STACZwHmwE8Ds21uFCUstUmPB+5j3F5wJ/5jOSG2cEunyONfdNc6pC9CvcPOHzzjDF2xxFPOWQI0255hW4tib3OG8OUSl9t7HFhHvRwGk++PVKQd91sdPvo+vYQJ7J85+bMHzPdNr3Om6z3hMmwukZb4pB+RoJ6tfrlWx2PHn/jgDnvYMBdvb6sOwai9UYXzzNEWYfYrEy24Tz2/+9RvsO2wm0E2gn0E6gncD3E2iBc7sY2gm0E2gn0E6gncDbP4Gd//nfPDnjkerJdYyz07UkROkYqBTqCkrxN0vRVMk6uRL9jopb+wH2twfY3ehjc+ij67miwIiWK1yenmMxmd+oChTxyxJaMvlKkMVyrjArsMpqzFMVk6jC1SLGbFWAXVeEf80Rcg2eZ8GyjUa5IUe/C1FfEBzWBcFzITCKZV6WZTWpXvpL61oK8nwCG8uAzQ/CS6aUJV1cyK/5ewTOWRZLIlqAcCeQFCXTzefjMZKshGHZUiTIJDVBTRTx2D1B80xAEOGUrumwLSZhbXkNYZQhSql3KMU/nKWpvG6mdx1Dg2MaDUTNCgHXGVUmadEUb1GnQG2E6zTJ3ZwQk+7nHHHCBKYJz7dRFLkoQnz5NcsDmbJmcrFqQHrB4j66VUtYlo1OxxePLUsOVdPG1XyNk4s5ZosUyU0qneldz1YF9JLbcswEd0wvErp2fRN7mx42BjZ0pSlPI/gmpKMOgnM1DatJJhf0NtcIk1LKA2frFFezNa6mIdYEmzfcWfiw6EJYytfoNnSFaWSqVZrCPpN+Z3HN8n0RMtdNcaVYMYjDCaWBjNe3auAaNc2S/OWyEnVLo9TgB1O7hHP8hpcpXxYgcp3QGVyVLGVkMSaz2IqoXAxqJYwK230bD29v4HBvQ5QTX319hpOziawNurGZXmY8mQWZ15MZ0iTE3paPR+8cwFAqrGYz7GxvYTTqy9/TpQiQnmqHGXlkhH7cpJFMLxOnOS7Hc/z+ixdS7JgxbV4WGPUD3Lu9g4O9EQY9TyCkAPhaxWqV4OJiivF4gfU6kdQroXOJAlGWoACwjCKs1gTlTHhXkpSnv2EV5ihrXktbSh+pb+D65mxUpUSZJ+ASu31rE+8+uo1+1xU1BVO2WzsH6PY28LvfvsT5yQR/9Zc/xeMHG0AVSxPjZFbgfJxgvl5jvrrCYODi0cN72NwcyH1sGjaU2sKv/78vcH56go8+OsT+no+6SKFx94A6CNdDWgNfPX2Op1+/huP18aOPfoKdvS2gZnGeJ+nwLCIcrWE4ARy/KxsuVRbj5bOvcDW+wuGDxwh6A7x5dYLPfvsV/t3//g/4/e++Ff1Io1Dhc4epayb3c1SKKgl/JvCdm7UouiGdznY+D1YC5rc2mjXAa8di0TBNERfA5TzDszdzTOIcuqNDtzRJRSsq08q1uJtFqWHRc581JzvkfiC85i1NnZECx+UJCkXKSptTFTrqWkES88QJn510w1OJws0fFgAWovDhbOnr5v2ap4k8O5riUj4reBcQElNJVKPKKlg10LMtDH0fPZdaJQVFliJOEim4PNjbReDb4tJerRq3Ou9L3ntcU0WZYb0OYTkmfvHxEzx8dxtBx8D2LtP8NebLa3zzokZa/bQFzm//9xntO2wn0E6gnUA7gXYC/9kEWuDcLoh2Au0E2gm0E2gn8PZPYOe/+9PbZ0zGzWcR1qsYhqnBci0BbQTOSRijTAsBpJ4FbAxM3L3Vx52DEbaGPfi2KaVfbJ1K1xFOj44xv7oWzylBMWF2XjUuXCZ2S6hNAVitIVNNhKWKybrA5TzFeEHfbyFJOcs1BJLxGDsVG0ztEqSyfI8gMk8SUQk4NtOXLOky5Fh4yrRhSRBtoON5ApyZXhU4ZBgC35iYlgQj3bWkjxWPm8eSrKbHmXqDZRiLyoC6CSZHHdcR6MxEIeFvFCWYzgj0wkZtobMYUBcgTjhE+BJn5T+7jQny+clFAVNRJCXpWLqkwNOEaWniI1WSglRT8Ei/4zmNX5VAOi8kVc3EMJOZpqVLgpnlh57vSqKSH2TznA+hT54TUqeSSjQJnFm25zhQVV3e1+k1vbUs+SMkavzFjkUY3qTLqZuQ1GPGVKOBQc9GPzCw2bfFuWyotVwPl8lwz5HSMiooqAcRykvozOtd1KJPWcY5rucRzsZLnI+XmMxCxEkpCWTOhp8rFnCuFxGBN0lvgmICZ+oA5Ki+uJqZ0GxKFuVz5T1TJcJ/gc5sFgQSOFPbcvN7KhpP842Hl79Lp62uagIYCVVZNsndFb4krluCY6ZZTa1E39dx72CIDx/fxuHuFmbzEL/+zZd48fpCNggC3/t+HXJmaRyh46l4dG8TTx7ekoTwdDKB7/sYDAawXVc2NyroosMgcBaYTrcJ1SG8BoBobr58+hIvj04RRrHAyH7Xw62DTdze30S/58h7pVaB6yjLKsQxNz0SRNS6UJGgKBhPpxjPZtAsEwbd00WGKF7Lxg3XEW/jdUgtCtUZtqw5OqkJo33fkdLJqkhRlzlGwwA7W32Ypob1aol+f4j9W4dYLCI8e3oM1/bwV3/xMwwHGhazS9mUSFIVtebA8QIkWSx+4iG1IL6LTr8LQzcwPjnHp7/+vSglPv7kCTY3XSThHEUSIYkjSWjrjofFOsY6TOB1eti6dYiQpwNWEbb3b8HzO8jTxrWdZbXoNFzeI3mENy++wXQ+x637D0W3cX4+xhf/9Az/4T/8Fp9++hSTyUpmKc5ulfNsii51Pv98G4FrSkJYVxTR5xAI8zQBnwnU9Iz6XfQCT04RUFmyWK8xC1Ocz1K8vFgj5MadQ7jfeO8VpZRiQj8w4HgaFJ1rLm+UOjz1cSMc/26tU+XBF8hiUtEDadr3hX+ExfxDFl/yg59DTQ+Bsmxg2bZscmU3JxD4nOIzk88cSmxKKjjSClVawFUV9B0LA89F16Xmhn9eIE5S2JaDzdFQTr2wgDGMQrnHZL1wAYo0h2qgAhtbPXz8y/dx+3AAVc8x2ggEss+XExwdm8jwMyyWRptwfvu/12jfYTuBdgLtBNoJtBNoE87tGmgn0E6gnUA7gXYCf0QT2LnjK2d5AQF6/Z4pRVACYVnuRvCXFfBMXVKaPV9Bx9Wxt9HH1rAjx8tZDBbT+ZzmyMIEJ8/fYDWZivOVsJAJOv5Cv1E0EHDw5HfFgivDRK07yKBjEpd4M07w8iLBdJ1BJfj0bHldjWNWkzI9/qxUFcL1StJ6nY4H1+YRd0NADI+JR1EoeoleJ5A/o1KDoIapP0my2pYANsum+5lAGyiTEGUWN9DYsMQDfD1dYLJco1INBJ2uJKkJNDN6qutaEsfLxVKK+QRaUnXBRK5pCuAL47Qpu1vTcdp4VpMoa2bqGtgYsPhNRcq0YqVANywBN8v1WsArAa7AIMJURWs8wUyLy0dTzkhIy/fF9061hqbWAk6Z+SVw5jz4byqaIaBzY7ghCopXp5e4nEWIMkIvFokpcExdjtxTDdsAZyZaCbFV7Gx1cff2EMOuBc8AXLpgdfqNbXHXspTOMA0pW5xOZshSfh5903pTIqhqyCoFyyjHeLbGy+MJvnkxxvV0LUCdCWWpY2MqWXKm/L3GS80PUYyIdLlJNPNn4dTyZ/z9puiPP/j/BHH8U/qduYHBP+E64rUmVG7AMlAWtbw/29Zkk4KbEwTcnD/nXIh7mwVqtSS7331nHx8+voudUR+X4xn+/tN/wjdHp6hVA5ZtS0J9OU9QpDV6gYYfPN7GRz9+hPuHO+Linc3mAu0sy0WXegivI0B+FSbiRKdDlzNnvJwbNkyrch29ObnAy1fHmM7msmEy6Hewsz3A1kYXltWoTPi5vLaEh03pXynrL4ozWS+n59c4Ob+CbpnY3B7BsFRMpmOkKSE2RKewWmUoCmoRTBQgjCwExvcHHXR8WzzWZZ6i1+nI70dhKIqSO3cORSfz1ZfPBAz//Gc/xE9/+gHC9QTHb15AZcJ5soaquXjw8DH2Dnbh+k6DJnkiodtFVeU4/uoPSGbX2NgcYXN7WxL768UY44vXOD9/LeB399Zd9IebcvJAM23AdHD04hVWsyXuPXyC0c4BtxyQhSmuzi8BXcfG9gaQRzg7PsI6jrBzcAee38PkeoFXr87xxZfP8Y+/eYp/+qc3CMMYpkmHebMG+eyyPKaeWdSnw9F1mBqVGwZYfcr12HjFLXlGDLsdcWIzQT6ezTFerHF8HeHoco24VuXZViAFFG4YNac5uj26vKnZKFHUmWwm8d7mphg3RXgSgvCYz0Audz5HiYnFZKNx08dDnqlYrxLoailFjwKTi1K0PEzA39w8clpF7ES0ZxQsKKQvnhsOKjJuaGU5fF3Dhu+g7xM427D5/AaQ5lxnhTz3PZ4a0VVxSvP3eTpGvOc8paCV6PZt3H+wix/97DGGIwdFGSLo2CjKBKtwgdMLH1n9U8wWeguc/4i+6WjfajuBdgLtBNoJtBNoE87tGmgn0E6gnUA7gXYCb/8Edh4M7DMCA8KUXtcW5QPBD1OP9CgPOy5GPQ9dl4lhDYOOhWHXx7Dni+O0ZBqzVhCtI1ydXmB+OUaVZLComdCZlLyBoXXjC6VvlIlgglSWB7JAq9QNlIaHGA6uQwVPXy/w5nIOaM0RcaoUJIFKaKzUUhjIdDOdy6NBD4HnyjF4gWb0poZrlHkmpWv0Fgc+/c62lA7yKDmTwCwH9HxPoJ7GY+BFAq0uBDjXiirla5eTOU4upiigYbQxQr/XQVnSFbySn+Uo/Xwh751AzXMIZprUI7Ef/cFpWWG+TKQ8D4qOMEwxn60kBe07GkY9B13fF4AVrhNReRRVDs0gSOaxe6YVGyerHJ1PM4RxgjjJpYixImgVsN9AYsdieptp2Qa+MlXegFMqlpvj93FaYhVz9rWUQ9IJbCgKPMeAa0sNnviDyWQdy8Td29t47/EtbG/4yOI5qjRCx7HgOw46vQ46BGyOLfMnrAvXYeOUZco3IVhTpRwvzgucXlzharrCMqpwvchxej4X1zUVGUWBZjNCUdmOKNA5K3PU3Pzge2HpHxOdBNQFvdL/DJyZb5b3S9f1TXEi/7QB2E1JIBPcLCjkGlIZwSaIZkr6Jt1tW4SGBgyDyfymDJE6ESbGb+14+PDdbUk4K9kaJgG938H59QLfvDwTfcrm1oZAven1TNzlPc/CO3e28OjuDnybAJOlambjugVTwz30BpvIK2A6X0qCvcpp9GY6myWImbi6LdsR4Eiv+Hq9FlUKR2Q7OjyXkpRSwCL/WRY1EjQrKtcOy/XWmC5WotuIkgoXV3NMZ0uMtvroDzwsVjMkSSyfE4UZkpgkUodqmFCY5L2ZCcGo6EaKXMD8/bt3BYienZ1jb38P3Y6H6eRKEvbvvHMX7z95iF7Px2I+Fr+4L6ljSEr7+YuXmC9mePDoPj75sz/Dxq0D2VDIppdYXr5GspxC5YkB1xdYulpe4/TkOc5Oj9AfDnDr8K7MazZfoD8Y4vDOffheR5zFim6JL94wXSi1ipM3Z4BmYP/OIeoiwcXZG6yiEL3BCIHfE+XI1XiG2SzCZ58d4W/+9j/h8upaSlD57KIqxnTpTedaKpoiUvridSpGVDmJQNcyrwnv114QwDZ02fTghtA6LXB6Pcez4zGOLpeIKsBw6CBngpmqGwWep4lSg6lnzVQQdKlXob87alY4L8lNkp8QWUr+qLDIuRmlYX9/F7/4xc/R6XYF+H/+T19jtVhIypn3CTfX+Ezia6RGg8/g78sus2bd1AThKotRFdRphsBQsd31sdEN0HFNOSnC98dNL57q4CcNex3Z1OP7XK0j2SjLOAe2fSLHzn4XH/zwLg7vb8K0uXkRw6a7Wko5+SzwEWU/xGSmtMD57f9eo32H7QTaCbQTaCfQTuD7CbTAuV0M7QTaCbQTaCfQTuDtn8DOhwf9M3o3WZZGRbGusHasgGspGHZdbPYDdDwTplaj37WxOeyIo9SiJ7Ru4Jih6phPZzh9/QbRYiWeYKZ8qbCQgitxeuaiaOAP/kwksU4KzOkHZtrZsqDYPmrDx8WswPPTufh+WbrH4jaLMFccyk1ylz87dlMKSPcyU6nUMNB3HIWRpHMJpL8rAqQSgvBaPNCaAt8PxEVKwIwyg1Hn4mYVNQed1vMlTi6nGC9j1JqFbseX4/QE01ka3iQ9M4SrdfP1BM5aAp9UuqorICoqrNMSi3WKmNxVsxAmBVbrWCAPC7dMTYVnuwgcSzQkeZqirgpJrBLuMM5Ib6vjNkC3Ac7893KkeS2vlSV5TAlbpiYAkqBMUtB0uupMOzOFWMks6eWllzqrFZSqJjBWqZj4reAaGly70UeYXA+GimHHw73b2zi8vQnP11HmIao0hq2roizZ3t1Ftz8Qz+18uRaXr6THdVNgbhZnsgkQJxkWqzXmy5XMplIMLNYZTq/mGM9WiGLqRwqsCcIzFpCpkiIXHQtXEGOdhMVSTFiLGoDfrH730SDapojwe+B8Uxwo6gxxODdaDqpA+M6ZkOdrJIxmkp7JcM7asHTZEGjUKRkMVcWTdzbx0Q9vY3foYnF9iiJNsLm5Bd12cHo5xenFWOCobTui89BkPRgYckPBM4EqFZ2LRyDpeLBtD7YbwLAcRGkuzm8CUsL0Ii0EIDdOblPulcVyJfcQtQ1Snslx0DFcUxuRNAoSXue8RJYyTV8hrypJU4dMOJdUtdSYLiJMZgvyfLiezgyzzJTrhxsecZijKFUoui7paiZ3uVFDrQgT9FkSyWbSu48fSZL66OgYh7dvYf9gG0myQF2lePjgDt5//5GA8BfffovZfI7hYEuS089fvMGXXz7Dixen+PDHP8C/+bf/LQ7uH+D64hhXL7+Glq2AIhNtRmdrXxQ88WqGIl0ijhbNxnnaxs0AACAASURBVIFlYbVa43J8hbwssbW1g8Pb9zAYbsiGxdXllQDRQX9DCh3ppN7Y25fnyHwxRxRHCIJA5rvkhlGUoihU/PazI/wv/+v/i1evqEjR4PkE1809wqQ7CwVZcOjzWWTQ663J/U5vO4tBeQ2orSGQ5/MpLWqs0wpnkwVeXUxwuUyQ0lVusSC1hm5U8DwDQWBKIrioMtlIcH0LuqGKC55p4iY1zM8xRHPEzQHeGyz+ZHkmHdj37t2W13F6eoGTN+dIokRmVRd0rBuy/r/zvMudUiqS7pdnDLiRQ5+9hizOUSUFhp6FWxtdjLq+3OtM/lPvQdicREzosziwA89xJI29WoVyb7Nsk5AeyHDvwRZ+/stH2NhxoKhUCjF5zZMcTEtXeHVsCHBuE85v/zca7TtsJ9BOoJ1AO4F2Av9yAi1wbtdDO4F2Au0E2gm0E3j7J7DzycPtM0KNukxhaDksrYZn1Rh2LGwPAwwCV1LPlqlgOOhgOOxIupMOZaWs4ZqO/Dy5usLV+TnqIhdoyw/NMG5Kr0qBVRQVsPAsTRNJ7q6TEpN1hpRAkJ5cx4XfHaDUXRyPYzx7NcN4lqDWTZh0K9NfSnhdsCCLkJzOYR0uAY5KBQidqyzUSgXKsXSQnlGmdAlMxCissDTPhOPYAp3pXq7yDCZKeJYmf48ahsvpDMcXEywzns43BTB1HAWuXsBQCoGWalUIIE4SAqtCigNZyKeohsDmyTrFZMWStBxJQXGwjShnkR4hj4aUoDHMUJdUlZjod2yBvtQ90LPKIjBCI88ncGbhIf2+TXkgk9M5ATs9rTmLv5i21MXBTFDI9DjBsqox3aiL15egOuHRfB6l5zRYSNbsAECvK1ga4FpAx1XQ83SMAhvbAx+7m/TsmqhVFshRv0HbMOC7Lra292B7Aa6uZzi9HEvRHnULAZ3XpgVN1cUjPL6eYrlc3RSfeZK8XsUJrhcrzEMmwAvMVinG0wjTeYI4JjBvyvdYclcSnlHzQQ2GJDIpFPgOODewWT6+U21Q43GT8xbgTPUA1SHUshCkEjpLuWLjGrctwsPvgDOhbo2EaeEkR8cx8YN39/CT925h6OuYjU+QRisMh0MMRxtSCnl0fIL5bAnfCzDsD0Wxwq0WbipA3kElwDMIuugNBgg6fdGcENTzuiiKBsfyRHcQriLxAtumLfCeifrLq0uUdYn+oNtoYCTRXyOOqMyIRfXCtKuA5iwXD3TEdclELJPxeYFVmGIVpYizDHESoSxTaKYGx3Ul9RqFqSR+0+xG4yKqFp4waICjUtP/G0ly9tHDd0TD8Pzb1xgOBnj46A56PZvyB9w53BEAulot8Nlnv8N0usTW5gGmsxjPX77BZDLH+fkaP/v5T/Fv/8f/GhubLr754jd4/fXvEeh1swmzsYP9Jx9KmWY4vYZvaVJSR1/09fVYTjSsojWurseS/r99eAd7B7fl/b74+kuUcYw7d+4Dio2sNOD2NuB0B8jomk8TUWOEywVm4yvZAFMUA198eYb/828/w7fPz1ArPPXBvHopKXcqSUwT4rHmBzcT6LWnG55pbOoz6DBmMR9POvDaMN28iiucXS9xMpljQVCsq1BMFmQ2/14nMNHp8FQEN5lYTkjFTd2UcOqNp533LK+taZji4+b/8xnFe58pdJZaqkolz0R6uBk51lVDND1ZXNycKqFbnmWaoihHXfB52Xie6YS3TFcS4uEiRpVW2Axs3N7qY9j1pCzWMjS5T6bTmYDwbqcLz3VlcyWVjZkYq/VaXhc3BjWjxLvv7+OTX72L7pBp+6xRlPA5w/LWKsc331bIqp9gubLahPPb/71G+w7bCbQTaCfQTqCdwPcTaIFzuxjaCbQTaCfQTqCdwNs/gZ1fPtg+W68i5EmIfkfFwXaAUY+e3goB03wWj4m72NneQG/QkVSlQNYwhg4NpmpgMZ1idj2hRFgcpizY4zcSBCCEOYQh/CAUZqq0LHIUdY15GGE8XyElOCEEtCxYjs8z51gmCo6vEnz+fIHzaSLH0G3PkmPdBM5M+kmRXd/HoOvAMTWoqsbKLIFty9UKSRJJ2nA47GLQ64hjuSwyVFUJx3FgGCRKNVDk/6zUoIRZVbCKIozF4RwhjHO4poF7B33c3euh75qSAFbrQlLJxFIEQRU/qNEoaiyTAtfrGJdz/jsJllGNpNSwSEqsU2IsnapURFEhGgTOy9YV+LaOQceV1DbVGPxoztRLq6DAxJTAHYoAZ4Fh9Cwb1k3Km+oSqjIUFFL8CHH4UsEhrmQp8mswaCl0VszJYA7aUoHABra6Ou7sDXC4O8LGIMCg50uR2SpcCmzsdzz0Oz5s05RU8uX1AufjKS7pbs6oXGgS8DsbI+zt7srrC8MEhqbD81xZE3Eak4chqytJfS+jDNeLGCdnM5ycTbBcZZLg5kdG44kKAc7SR8iEND9u4DKhlyScJd3cuJ654SAiDjGONNoRTpKXV5zgGgScE0tLKaGpw3JMAZlMmRLuE8BSkfLgziYeHA5wZ7eDoW8gnF8jXi/lcxrjQVPWR8euFLfxhVVMGqeSCu31u+gPqLAYoNvpS1kg/z5L7wiFCSxtm4WUTNtzORby9QkYCS7pJOdapoaCUHJrewOuawvk43UVzQKXcVFIKpvXme+MIJClkZwVk7/XswUWYQTXZ8LawjpkceNE0rOm7cjrX69T2ZygA5qOFgJEKetk2SZVJEoJzzUl1VwWCp49O0K4jsSBfedwC3/xq4/wgw8eIknW+Orrr/Dq1Qn6g01sb9/F//13X+Pv//EzbG4YuHN4C7/88z/HTz76AfL1JZ5/+Rtcnx3BqAsUaYbe3m08/ujP5LV8+8UXknK+c2tPlB2XVxeiL9nd34VhUxPDFC91OQXGF+c4fXUE1zRx/51H8IIRSsWF5vVgBENUio4sjlBmEdJwjmi1QJYksrmTFTrCRMOr15f4+ukzvD4+xnQ6l+vjuL58nTyJRccSeLacrrBIpZlA50mHJINtWVIeaVk2ilrDKgGevb7E09dnWBYZSkOBZnG9qdD1Co6jImABp1GLboL3e5zE4onns44bEfS2c6GZliXXkpsUeVHIPcznJhVF1MBIUp0e77hA4AVQFRNXF3PkWSJfh2ltrnduhSi1gpxKHjlEQd++jjwtkYUZlLyEpyvY7DrY6AfidiegZ9EqNzi4waapmiSqLdNqSlLz/MbXD0lnu4GGJx/s48c/v4vOkEWxETIWTqKS4lK+pq+e8j18jDByW+D89n+v0b7DdgLtBNoJtBNoJ9AC53YNtBNoJ9BOoJ1AO4E/ogns/OrdnTOWfBnIsDNkqtlGx9XgGEw6awJAO56NfjcQkCx+4orQmce9S9QEHAmLqlR4nifAhZCtKZyjk5bJNrqRK+haLcm2LE2QJCyOirEME6RF0SgT6BjWdKSlirQyEVUWnp/GeH0ZoSAUMU2Ba2nG49kQJy+9w/3AkaQznaoawUlRI05TAd70Pvu+A8c2BDRWRSbgiIWBlmkLOGGiuC5SqFUm8JEpwDBcYblkQVuNju9io+dju29j4GlwdMBQauhKAywJBaUMkQVcVBfkNRZJLuWH87DAdFXgepFhvMxwuSgwCWusMoIkRUA1gSxpss73xDI+i+CJqUMqMgyBzyznIlBtWsIUSYjzqH0YpUjTQlLMHAqhG5OWTFFL+llgEJOPNx5k4mWeqCe8vskAU6dha0DXVrA/tPHo9hAPDrexNeoJgOWsOU+qCOoqh6UDXd9B4Ac4v5zj+atzcRivk1R0JyxMc3QN2xsDHOzvCpTjBoGkyw1dACaVIUzsxmmCmOALBuK8xvnVHG9OrzGdR6LX4L9LV3VSlEhFE3Hjeb7hurwC4qSlt1kc4U3SmUnKfwmcZXlJwlmFJSlnRa47vcr84LypLWGKXjoIqxLhKpFitCcPt3F3r4ONroGuowFFijJLBJ5xLa2jCKtVhLIgzKaOg9A4E51Mf9DD1tYWNjc3EXQ60DVDUrhxxqR/IUWSpm3DMG1ZP7K3QEdvUYl6gP8+XeFZxuucyuYD3eMsRaTjd01/uEbgyILJStYE7w+m5/l1OPc0z+X/eQ0JKlk85/quzOd6OsX1ZCkYkjqQKKIfvGATHYobdQeTrTqTzkotJZ1b20MB1tfjGY5fXyCOEtn4ef/JXXzy8YfY2uzh5fPX+N3vn2GwtYEf//yH0DQL//APX+A//sfPZFPi448/xF//V7/C9u4GxqfPcf7qKTTkGPS6cj0Nr4PR/h3MFyEmV2O4jiWQmddlvVyiM+igNwigIpXNMt6H/HfPz87w/OlT2IaJDz74EMPRNgrFQq170L2B6HHSKEQWLYA8RlWk4pimKuL6eo7JbA3LDjCeLPHZ77/AydkYuunCMB1MrmfIkwhd35JnAtUavMac6WJJt3Ypz0g+A7n5lZcKVjHw/HSC56dXCKscNd3QJuEvuwxrWLYC39XhOBoMk/dmc4pBFCnfPWsL2sybEwzc3qI2iCodlooyNc97gBsU/OC9zuI/brxRecLNveb5y0va/D2uQVMzG8Cc8SnA6kNNPq+Mc5gKS0EVdPls9R10eK97jiTdwzBsNpUsG57ryQkGwmZ+8B6iNkPRC+zfGuLxe3vYux3A6VQo6hh5xfVbyCmJNInx4qUNRf8LhKHXAuc/om862rfaTqCdQDuBdgLtBNqEc7sG2gm0E2gn0E6gncDbP4Gdf/Xe5hnzrj23xnZPR89R4Jj0z7Icy4TvGLANFYak6CwYVEYoepMITEvRSBCw9Hs9dLtdUTgQmFGhUbCMLFmjKmMYOv9uhbpiMVkk3uNQEpqZJPgIRllgxzRrSJVBbaC2urhc1XgzjjGPamR1A5MJz0hempI8FYFnwdIJHMloDJT0E9NLrOtyvNs0mOyTc+Si9CB45FF4AjZCEpYSKmUmZXnsONSUAlWeQEeOYdfC3mZH0n4evatlIs5n1gISxDVJboJHpm4bTzIB6iphMV+FdaZgEVW4nCU4vY5wNitwvqgxXtUI6SpmorX+DgYTm/EkfPMz3x+Bejdwm9Iuqi9UOlAb8ETAlSSZHHEnMuIPAicWzMUs7JNEs4yq0U0INGyK9Fi5xzAuoamhVQgsRZLNj2718cN39nGw1YOmK4gyupWZkM4kXU2tAlXaHd+SFOfL12M8f3UJRbNR069MtYgKOLqK7c0Bbt3aQ68bkJ1JOpfAUIoaCf8JdcNQZqbpLspaxdVkgZPzMRZhijApsVilmK9iSUGTg7Kjku5awueGzypSXsd3/y+BMzcBKtkQkDcus+GmCNUAdBBTH8LELssxaxQyU8dzpFySv1+XuXhwe4GD9x5u49Z2AEen27oQ3zb/HabOVV3FbLrExcVYgLHjsIhSF9DHNDdBM0HpYDAQ3Qo3aah8SQQaNmVtpuUIZGUiWby79PPepKO5ecONkwbqUbtAmEgVQuNnZhLWtJjMbtKvXIMRN3NY7MYsLss54wRRFIlvhNeBQFM2XFxHEtZvji+RZiWCTtCUPkYp5TNSAMfNCW4SGJKEB3b3tnD/nXuS/P3m6XN57yTsh7e38dFP3sMPP3goZaNffv4tvvz6BO/99Ef45Fc/E9f5q5ev8PnnL3E1TvCTnz7BL/7kQ5i2gcvj57g8PZJNof39A3iej1rRoVssNaT6oxRth2Xbkq5lctwJuPmVI1mNxe8s15LldasQr45ei+rh8aN30R9uyDMlqwyY3giq4SJcLbGaXvCMgbipQybI4xgXFxc4P78QTUyU1viHTz/H5TWd4zpWqxRnJ5dAmWNzGKDnOwLBWWJJ4MwZc/OIuh6mzzktFoVO1wVenc9xfD1HolQgzSVw1g1IqpmlgYTN/KBX+/uNEkJkbuwVpQBm+r9lA0LS9HzeaHLNVc2UTYs84wZgk3YXrUrKa63C93X5WixK5Y1PN7hBRZFmI0u56UH9EGenIosr1FkFny53DQgsDf2OK6dDWMzKe3exWMgmhu/5cJjK50mLm6/LjbIKKaCleP8Hd/Hw3V2YbgbVSlEiQlknUFRujhUCnE/PRjDM/xLrFji//d9ptO+wnUA7gXYC7QTaCfyLCbTAuV0O7QTaCbQTaCfQTuDtn8DOrx71znodF5tdHb4WwtMzeJYiCdZ+14drG6iLTJKznuvDdTtI0hLX4wV0w8btw0P0+wP4gQfX87/3NjPZHK3miJZTpPEcdRHBMIixKgFGTDnHUQOdWWhGVyshXEFAxmK8pERa///svVeTXWl6pbe2d8ebzDyZiUTCA2XQXdVdbdiGQUrBoDQajjQRulDoSle600+TJkK8GQUVwxHJdpzuqu7qciigkN4eu8/Z3inWu1FNzl+o2qhIEmgkjnnPt3dkPN/6nmXBz21cLHOc3gZyPL1SmORUpMzNMlWMBg5cS4P2RjnBtGdZsXCO8JmpVQcmi7/KVNLNpQBRFZ12R4AgIRzhIiGzpZXiZ1bKBFv9Fh7f3cZ234KjptCzEEaZQi3qxxBViEaNBxUVdRrx61K/DUv9Uio0dAHOy02O22WGm1WOG7/EtV/gepniepnBj6iVUAQ6E54S2tIbIOCprDUaTO2KDuKNEkI6v94kfPkDGzUDTGYLPy2q+u8UDRXTtgqL6Kg2qUE7v4+Aia7lgu4IVHCMAqO2isNJC28/mODxwbakP88vLzGl8iSv5Kg+NRGE3w8PJxgNO5jOl/jy6Ao38wRQHVg2wSkJfAq1SrG/u41nTx9JOp4qFvoisjyTpCS92twIICQLo1rjwI2Hq9s5Lq5uoeoWCsXA1e1KUqbrMIeq20hLVWD0kgV3KdcLkVf9Y2stC2EWlOvkX/9UW8+GoJuwmWl4Kb1kZZ4c8y+kKNB26wI4JsmpXKDTfG+ngycP97C31UWRbJAEK2wPB9geD2HZhIuOQPOb65nAf9Nw4LqubGTQwcvUf6vVkrUiZZlMP1O9wvRpxXLHUtKw/NyYZKbflnzc96kvUdHptN8kxHNMZ3Nx6LLsjcWA/MZevwfbcQQ0s5yR6XamlHldUZXAErdNEIimgWlpfuRUIDANbdqW6D2Wq7VsKLCUbrlcSWqa6yfN6ftmbV8FlXaSqsTjRw/w3vvv4w9/fIlf/uK3sonDzZAnjw/w5z//Pn7w/Xfl3nF5eobL6ym27t7H/v2HSKIEWZrIe2Uql6luAm+6jMP1HK++/Byz2RSTyS5Goy3YrgOv3YFGkJ4XyAma4wT+aiMAttfrIomXmN6cyGYWdT1M4w8HIynJ43vk5phu2diELE4s0OrtwHS6mE+vcXH0AkoRCRxmAlwjVNdrN32aFnh5dIFPvjwG9BYur9f48MMXWK8CuKaCfpsJZyb8HdHHyH1AMxCEsQDcyc42bMfFxe0CZ9dLHF2ucLMKkWmVJJxVg7C4TjmbJl+3AsMALK5L25SiRm4u8LrgBlLOew2Bs/7mviDYWRXPebChuqXeUJJrj/cDFvPpmjyWzeMYVSEqISmbLPl93BRUkcTUYNRemlqnUcKEJslmSynQ8yzsT8YYD3qi0uH9erlYylrjqQVqOfgfyzLrglgFcbqBaqb44Y/fxpO39pAUS+TVCmnpI69C6EYhKhGehLi52YXt/DsEQbtJOH/zf9Zo3mEzgWYCzQSaCTQT+NMEGuDcLIZmAs0Emgk0E2gm8M2fwOTf/3j3gi7ijplju6Ngu6Oj69apZiowmFZluo6gaDgco9MeII5zRFEO22lhMBgJ1NUJHCxLiv8IYMTTnERIQx9Z4gMFtRsFsiTCarVEHLAYrXbMMh2YyNF/FnSlyJJUjvRXpoegsHDllzifRrhaJEgrC7rpSKoOVQbP1uDaGmxdE5ApYE8QmQL1Xyecy1yAM6EVUWOv15NEJxUfYVAD8Y5TYcxE89DDTt/FwNPRMkuYVQqNahC6UyMqB5hmLGBIStSGoikwbB5tp283klK/OCdwprvUhB8Ac7/EKqwwD1LcrmIBzhezDFerHKsYiAsFOeGwItFbKcsrS5bN0XtdJ3XJbEUZQeDML3YPVkxks9itVkZQjMxUK0Ezv+RXVdTpX7p6DR61Z3KSSgs6eSt0HRUHOw4eHw5xZ2coUPb8dIqzi2tUaoFul+VgFeIokET5s0cHONjbkTK4Vye3uJiGCOJKXLdMwmsVoX6B+4d7+O7ztzEe9gQGEzIx3cuUJZO7BGhMXvKIPoF2XYqWYbVey3tb+CEurmbYRAX8IMNyk2KTlJhvWMQYi7qE6hDqQqhTkUI0AfUczJ+CzfIbzlCUGgRxBH46hQMlFCacqUcxCYcdeK4jgugsCTHqGXj6cBuH+yN4lor1aorQX2LY72I07MMyTXgtF0kc4/Z2jiRmmVofo/G4VpFwDaqalNpR3fK1KoOfJkE5NyYWK1/ePxP3nlMra0SvwpI2OVVgyOfFNeev1lgsVlgsfElKEzS73DShqIBgmAoGnhLIase5aFYUVdLO55dXmM192azRGVdW6vI2wvBas6HK47GgkLobep2ZbGfamalZli3Smf7OW2/hvffex+8/+hR///e/QhhxHal4/vwh/uZvfobvvf8EV2dnOHr5Ffb399Df3sPZ5QJ//ONnWCxmGI/7ePjoHh4/fYKt3Z1aYYIS4cZHFAayBmwmZXldRmtR2xi6gX6vD9NycXO9wPRmgV6vjyJjknsuj8n71cXRCU5PzrC1PcCDx/fgtlow3RZW6xirVYTeeB9uq4vl9BpXZ69QpgTxXGNX6PUHclLj/PRM0slxBrw6u8XxxRJX1yssF2tkSSaFhi3HRNu10aEL22KRKTkuE80RsjTFcNAX4DxbBbi4XeP4aoUbP0KqlnTxCHCmPoOgmfBVZxmhrcG0dIHFvN/yMyFs5lrhZyHbKRXhMxP5XMvcpGARIDfT6G4u5DOnMoPrh15nXmNUAvHVyf2B6XkpGeXeUV2zyf+42cHTC1lYwlIMjLsu2ryvmiq6noVehxuP9N3XJzm4zrie5VQF/wc+kiTzeRpiBd0s8KM/e45n7xxiE9/i9PIFgvga/bGJrZ2ObA74Kx9X1xNY9t8gCFoNcP7m/6zRvMNmAs0Emgk0E2gm0ADnZg00E2gm0EygmUAzgW/RBCb/0w/GF0z1tY0c9ycu7u920XNNoCAYZOmZImoKqjIG/RHara4Uo+majVa7J2Va5CEEXjwTbne6MC27Bn+EmmmIIgugFAl0pUAUbnB7cwN/uZRj7ARpmyBEVhSSzGVyk3CUoA26hU1u4Hpd4nye4vgqRpBqMF2vTiaXCXOiAoFsSSgycVxDVsm6KjXEcW1dgDQflzCbgIUpVMJCmoyZlLS1BNt9A3fGLg63Oxh5OqwqhYkUGmF1kiPdpIjonE5zSQcbTE+7FjRTE3WHSr1vnklpX5qVCFOqHwysQwULv4QfFvDDBMsgxtTPcLXIcTbNcbUs4KcKEkVFwfQh/39F7yn9q3wn8nbflOLVbgNiJQHLXyegRZehQmUp4Ju0tOQepUjvTUpVlBKGFOwxsS7liZYm3u57ExcHu104lo2lH+H4dCpe2lbLwHjUFk1CkUdou4YA58nWGBcXt3h5fIOrORPHiRQSEmjbpgrP1vHwwR08f+cpRr2OwCqmNuktJmDlcxN6cmOCiXemsAkWBbDys61YxBZgtlgjSirM14mkRS+mG6zCDCGLCOMMIR8v+3oOdVkg07syr5qpSdyZqW4CaZbf1cCZvm9+H18HPco62m0PnmOjzHLRwRzsdfDO0x1sDz2YWgV/OYO/WmAgwHkAk/DaNAT0caOBJXq93hD9fl/WIV9HklJzUMF1PJi6KUAyTnMs1yyTXGK29BFGkcDL/b1dSX7zmmP6np5mbqww+bz2N5Kgpi95NmN5YAnX9WCYrHuslSx8TvH5Svq99ooLOI4SHJ2c4vJ6IaoKx6PyoQbzhkn3OeC4FlptF1mWiJ+ZepwwpN84rdcTndt5hgf3H+D5O9/BRx9+gv/097+U5DA3Sd59/gj/9m9+iu9/7xlm15c4fv0ao+EI80WOf/rVJ/jkk88QhAscHm7jhz96Hz/+6Y9w5/BATkTItaPUXt8kYLKcSzzDfH6Fy4sTgZm7e3fQ6Q6xWjJlG6LfH0PRVWRpiOGgBwsVPv7nD/GLf/ol7t6f4Id/9l1Jb5teG3HKjaAMnf42LNvDZjXHenGNcLPA+cUFvnj5SjYF6HRfzheiRYHu4Ohiik+/OMF0thbAW7BMEUDLtSS132u3JMnOFDmT6tSTUCnD0kA+9zrKBDi/vlhKwlmUGtzoMKhRUWHbOjSdJyVKOC5LQrkBUwNlajM4d24asBCxLqbMZUOG65U6G96PqbXYbCLMbldy7yRUpjKFvwQwS7VgJZs7BgtXqdxJuEnDkxFvHpsaDjq/oxyubmF70ILHBLZSwDE0SXLT4cwNCupimIrmphETzrxOeb3K82YxNqEP29Xw459+B8+/+wBBPMNnX/4Om/gSewcd7OzSC69j4wc4Ox/DtP9NA5y/RT9wNG+1mUAzgWYCzQSaCchGdTOGZgLNBJoJNBNoJtBM4Bs/gcnP7+GCcdlhy8Czwzae3t+BZxmINitiSSndY1qOHlUCGcdyoCmEEH2BPo7jSOoujCNJ6Lq9IbxuT2BZRShRpKjySL50tUIcBri+vMD05gbL5QLrDY/zxwJXmJKmZoGQg45faimWUYWboMLFosSrsxQzv4RO/YGjQ1ULlPTMFiU0Sfq+OVauMsFL1y/9s0C383VKz6YVQpLVTFDWx9hLOGaOvbGNB3ttTPomhnYFT81hVTlMpUKZ5gj8GMt5hCQuoJk2dK8FhT5rXYNuaTBtFY6ti3PZ0Osj8etNgk1c1gnnZYbZii7iVFQQqzDHYgOc3RY4vkkxDUtsSkJnDaVmCDQsJH3LUrvanytSV4V5UCo1qM6o04V838wb6uIyriGQuBMEOPPf0/tbCpAm1OXf0LHNLPjW0MPDgw52fn0GFAAAIABJREFUhxZcW4Hvhzi9WCGIEtiugVbLhedacCwF7ZaJvZ0hHt3bh6Vr+PSzF/j81SWmfingMZOUso4Ova/9Fu7d3cOjBwfoerZkzsH0NjRRSqRZgjxPsFn7iIKNACzqCEzDwIAJUYJXnQV7wO3cx818g9dnC3zy4hxRXkExDSz8QNzO9DkTZHNm/FV3KxK019D5X3UtCnB2TEOgOJUaTJEragXXM9BpEyzryKIESpHh4d0+nj4aoe0SoBuI41CAM2Hz9tZYQC1VBUzWW5YLy/RgWY44peM0kU0YznOzDrE93sFoMBAwPZ0t8eLoBEdnVwLMqcCgI/edtx5jsjOGZeqyMcAfxllmN5tOBTLzPem6KZ5lQk6qDHhtMuVMUE+4TfhNyMwNC99nUryG0ZdXN1j4azheG53uQDYc6GGmaoPwudWy0O7w9au4f/8QDx7cR8w0elHJZ0J37/nZGbrtLh48eIIPf/c5fvHL38riczsuHj0+wE9+8h7+7MfvYW8yxHx6g49++wn+w3/4Df7ply+RpjHa7QpPn03w059/gJ/8/EcYjIdScOh4rriQ/eUKy/lMSkqHPQ+bzRxfvvgU6/Ua460ded2G5sKyu+hv78LttgAW8aUJqiDEJ7/9A/7hP/8Chw938N4PnsoMDH4uTgeaZsO0WgJa8yyBomSY3l7hs88/xydffInXr8+kOO9gfx/D0RibMMWr40t8dXyJYJNKCV8SZbIx0ut62J1sC3Qm0uV7oA5GNqLyXNau63lICgUnV0t8eTzF5SJAQqe4QeCswGQha9t+421O4LYs+X2WxvWG2RuvO2GzVJMS+leVrCl+otzUePedd9Ht9vHVq1N88vFXsiHQ6dgyL95/pMTvzRrn/ZSPRSgtyemydkRzPemqgSxOUcYZOrYlBakKXfV5KqCZgJ0lidTH8Dpdrzfi4M8zanq49gnLdcRxgCDaoNNv4ac//y7e+/4j5NjgxauPEOVTbO9Su6Si3W7JrI+Ou9CNv0YQNgnnb/xPGs0bbCbQTKCZQDOBZgL/agINcG6WQzOBZgLNBJoJNBP45k9g8tdPrYtB18Wd7Q66ro6KTtuqgmVacvS5qqigyGCbGgadNrZHIww6PWiqAV0zJBErvmEqEiwXisXUb1sSg/TzMkGqVhmSaIPAXyLcLBGu11j7Plb+EpvAR5wQslRwbAvtlgtTU5CnMUKC3kzFLKxwcpPi5VmG6bImyxY1GtbXWoSvj/xr4umtg71M8UIgHNOBpmlLItTma6SCIA+hIkC/q+Bgt4XDiY3tjoqeWYpGw6UXuSwEwqz9GIsF03sFFMOB0x7C9HooVRO6ZaDdobeXxWo5qixEngRI4xg5k7eqhShTcLuMcbvYCMjKCgVRUmLpp7ieJ7hcFLhYlbiNFPiFgphuX+o1BC0RL9cpZ6ZA+cXMIl3XNAETHut0M6MuBCRdFaPEG+DMY/iEzeKBJhhlWl3+TYF+28Bk5ODefh+P70+gVZmATeoEKsWQ5PlisZDPhhCU4OnO7hjPnhyg7Zl4+eoIv/v4GDfzDLpNlUqtg+D3MsXINTPqtfHw8A52J1viNGbqlsoHgjuWCMZxhM16jc1mI95hQjHXIYAkcK1/HGWZpL9JcHm7wsXNUnQafphisY5EXUK9dMySRLYgvok1125aQue6gJFrmtCN79+1qIypiyQJjBW1gOPqaBHc0mcbJTCqCu8+3cW7z7Zg6TkMTRUgHgYBut02RuOBwHW6sfleVIXpbFu+uHFCJzDB883NFOdnlwIGh4NhrS/IK3zy5Ql+89EXuF2Gko6lpuHu/hYeP9jH9rAvrm3CPM6AiXBqMQj4+H54vfD6oZuZPl2v1RI9DEH+9e1MgCAhIMsEqX5hgpqeYoLoTqeHwWhLij85b24UzedT+Sx293fw9jtP0Ou1cXlxhVdfHmM+38DQVfQ6Jh4/OsTOZILpdIXf/OZTHJ9eib7i+XffxsOHB5jsdPHo4YGk5s9PTvDVqyOcni3w8tUt/vjJEZb+Cu+9/wT//n/+K7z/4/cRBD4uj4/Q7XTQardlc4QztUxN5k3n8/HrI4HuwxHXj41P/3iM45MbfPDBO3jrnQMpJC3SBFnE0weJFIpaDt3YG8xXc3idHrYm+3DcDvKMpZa1roQnB5bLGb744hU+/P0L/OY3X8nmwOHdPu7d20cYF3jx6gTzxVo2qdSqPlZQFDks28Bo0JMyPapTmGRnat1fB6JX8VxX9CTrOMfVPMDRlY/bVYRCgwBnXows5LRsHbpZ1QlnzxTVCT8HzqEuD+Rypial1uTweXgShCoLOpSZgrccW0D3zdWqVn4YnBsd85ATH5wnn4tpdm4ycOOQmwhyj6i4xnSUuYoiyeHoGkZtBz3XAvJETgJsjfqScOaGEZ3yfG5uUqz9WjEiRaTisue9NkSBGKOtNj744Vt4/t4jaFaGk/Mv4AdXaPdMtDq2bLxQnfLqKxd5+edYb5xGqfHN/1mjeYfNBJoJNBNoJtBM4E8TaIBzsxiaCTQTaCbQTKCZwDd/ApP/9Ue9i9GghWHPRRwkuL1ZIEkLKYAjtPWsCuO+ikHXxKjrYWc4wLA3kCQtfcEEB8SiPBpveW2otgvLbcOwHEnkUWMBgsXAx2J2i9V8KsB5s14JbI6SEDFdzxmVCjo6LQsOjR5ULTC5WhlYxipOb1N8eZJgugQUneVaGmxbhakxM1uKw5Wgk0e7BczSmVupiJMc6zBGyGPkpY52q4V+14KpZXDtBNtjFfd2XUz6KrpmBk8v4KiVAEdkBbIoRxhQ36AgqUxUhsfcN8JMRVZRpWHD8yzoWg7bKNGxNRhVhjwOkacZJ4MchriHp36I1ZrwrxIYHgUpVusUt5sKp4sSJ4sc10GBRQrExKGSZhZcKpCYSWZJODP9/EakwM9BV/AGODPaWweh+X2iV6Begq+CwJkOY24MKEDb0XAwaWNvy8PWsIXdbSoiFAFJ/jqU4sU4SbFarQUUEyoR2BJAPbg/Qadt4vr6Bn/45AjnNwEsx5USOn4vQRfVIkxrepaJR/cOcP/uvqSlFZVFdnmtHikLAc4s3YvipPY7M5FbAJs1AWsm6hMmYOkeXgcp1mGC2WqD2SrEhp9NUiAmVE0KrDapFE/yFx+HS5Q6Bv5GlBoqauBsm3C4VojsCxbZFaI3cGyj9mTnBdq2gefP9vH4Xh8oI0mtck1RA2NZhuhYqNMwDPrKmbQvoWsWFGoK6A6n21tRJUVMvzM1DSyqZFa9rDS8eH2JX3/0Bc6vF+L85iZLv+vg/sEEB5MtUXuYLKSTdUxAyM2fWqsQRYFsBIRhKN9DuMmCPMLlm9uZAFpqMXRDF1BNEMrXxDl6XgutVgc5izqzHEVZYDqbYRNssLs/wc9+/mfY2Rnh1ctX+Pyzlwj8CJ5jwXUVbI374mtnQvvqmptFqTzP9vYWJjsD7O50cHh3IqcULi8u8PqrY1zfbhAlKtIMCKIID58c4i//6ifY2u7h+vIUi9sbbI23xSVNNQO1JizlZFKYaXyCbyoj+oMx8rzCr3/1e7z88gg//9n38L33H6GqYllnq+UaVaVhMBwJTJ4vbrAOVjDpWqb/2fRQVQY01YLJIsKKSd01Xr0+wW9/+zl+8YsX8FcR7tzpy6kNXqf+xkdZciNHE2E6XxPXrcHNt0EXW6MBXCpYeKvIuYG0xmrlw7VtGJYlSo3bVYLjax83ywAlVSGWLsCZr5GJZp0eZzqcHf2NUqOodURvnDAEuvVnRUcz72GVbMow2Z4VOUm46I6SqJDrhveDIqvBsPjU6bXnrZqbZyTnvG+ICoOvQUVVsCixRJmwJNDB7rANz9LEv8/9I4L18aArLn/CdN7TeZ2Gm/DNNUVPNDd0qBWJoWoZxjsevvv9J3j7+T0Ydo7Ti5dYrm/lFAHVLXSl039+eTVAgT+H71sNcP7m/6zRvMNmAs0Emgk0E2gm0ADnZg00E2gm0EygmUAzgW/RBCb/x3+/fUF/LJOXp6dzXN8EAmnJW5kIvLvbwXff6mN3bKHfsgRKtF23VjMoBBrM1ipS1mc4LpxWB06rC9PxpLSP0K9IU0QbH8vpDea3N1jOpqImiJgEzlkcGGET0H9K1y3gOYokPEvoyGBinRq4WpZ4eRrjdllBMy1Ylg6LKgsdMLRKCq7oKK1KgkUW0hlvPLp0AUe4mq5wO0vQch0c3uliZ8vAZEvF7ljFuFuhrUdwtQQtQ4FNWJvkyMKcp8pRVhZgdqA4PYSFiYvpGqeXc6S5CsehB5pu6iX6bRNP7+9hq+dCzVMkwQZRGEIxLKimi3WcYbZkkjcFKqYtCVwLLALgbJnhy+sYX90muApK+LmClIFlFt4JOha2JMCorFm/QGX+bzx0z8PzBMl1udgbh7VYOGp3MUv/+D38fvqYt4c2Hh9uYX+nK9oRPgeTmXxN52fnUvDHFCVBc7vTkfUQBpFA4+3tHtqeIeDz+OQKF+IG1mA5jkBVz/MEhm58X/QV26M+9ne3RUVBYEnYRxctAR7haBwnAqIJTAlf1+sQ56fnArgG/b48P4E2YS7TzIvVBss34J4AehNlCJIc1/ONaDa4UUHuXBeucfPhXxQb9H0LcLZN6NSllCl0jQV6XD8KO93gGhrGPRdvPZxgZ+QgjX10O210Ol0BjgSCnDDhettrSao8Tfg49DnXsNBxa7jOxC1VI5pG1QqLBFV5befXK3z26hTHpxdYrNYydyaJt/od3JlsYXs0FNguSdeqgm3bop1gupnFfivfl8Qy1Qq8Blm8GcYxgjCULQomb1n+d3M7Fxe2YZjymgyTJXfKn9LRdA0z6bxc+eh0u/jRn/0Qb73zFHma4PryUtLbDuHpco7TkyP4/hJuq43+cCj5+purOS7Or+CyTPLJHRze3cVo1JcU7BcvmB4+gdse42c//wBb2230t/o4uHcH/vQSt+cnsh729g9g2S7yLIXjWNj4Kyn3bLc7AuvDKEVvMBbw/PsPP8Ls5ho/+MF7ePfdJ9BUusFjXF5dScHhaDSWssWiSKEz7VsmiEVTweR8D543gKaZSLNU0t1Hx5f49W/+iI//8ApFoaDT6eDkZIrlaiNQvNttwdBN5EmC9WpVFxtaBsbjHiaTMVqeI75lbiwR7E+nM+hSFGlgExe4XSc4ulricrZGxo0sKoo0bjowcV7BMBUYlgLL0cWzXANhkuM6OcxrnCcCuI646SJ/pelSPJgWKdKiThkrFQGzBaXSkEappOMN+pYFkstNrC4RfPOYXDuSbs4qpPR0xwXGXQ93trtwTR1huEGaUPXiYHebWhlbrscoSUULQ2UH77FcZywepXu6KFOoeobRlovn7z3Es7cPoJoJTi5eYrWewXaoyVHlGuJnEyf3YZj/LVarBjh/i37maN5qM4FmAs0Emgk0E2gczs0aaCbQTKCZQDOBZgLfgglM/ve/GFx4rgN/U+LF64UUjBFSKqWCflvHw4M2Hh90MRla2Bm46LiWHK/WDQsWi9BMJjFtSdbSoysJPJa/2Q500xQgQWBGWHNzdQV/PkORxigE+NDBG6CU8jjqDTIID2HyVFK8KjYJsIo1LEIDV/MKt36FlKlDAm6mmg0IbKa+gQleAmdCv6/TfIR09Nr6QYQgzFDmCsZDF8/f7uHhXR1dL0bLiOFqGVoG0DYNOCzuSwqEPh3DOUrFhtEeQ29vwU+B6/kacVLAtDxJq95OZ7i9vUbL0fDw7hZ2hi10bAU6S77isAbgjkeLsiR0gzCW10SXNIvZ/KDAjZ/jeJbg5U2C42WJqxDY5HXKmdBJoD4DzFRpKISaVCJTpQHotIyIMgIClajTYCpS4Kcko5l3BNSSrusK3ZaBO7tt3Nntot2qP5+iVLFYREiiFP2eg61hB2WWYjG/gaHzE1HEP019Q3/AckEdqKiTYEqYCcxU0rc7Ozu4f/++JKuZciVwH/a62Nkew7Ys+VyoBmAKnb9fLJaYL5YMkNZlk1BEg6KxgbEk5A7h+76keNvdHuI0w4aJ9ThDnFFPAWR0X+ellAie3axwermU31cCm2sxB6E7obquKrAtAy7hl8oZpVAqKmNUOCYT84roNoZdG/f2B9gaOlCrRDYzmI5nEtc2zTdp1xyObcOxHdlYofKCOgumhru9ngBTequZ3mYBI9c4Hc+aZsEPEhyfXuPV62PMV77MhLoDbubsT7Yx2d4Wfzrhtji8VVUKBAmcOVvOiOoEXgemYQtwvp7eyv/O19jptOT75ssV5qs18oLwnZsw9SmAomQ5oIFuryOgf75YwV8TYJq49+A+fvTD59jfneCTj1/iH/6/XyEOluh2dLTahqwxXuNxlGE2XSLYhKLRGHYdtFoOPvjh+3j61iN88fI1/uPffYQXr+bYmYzx1//dB/jRj57A0Apsljeo8hT9wQCj8Q7cVqfeJNI1zG+uxSHP9396eoqs1HDn/hNMbxb47a9+hfVihg8+eB/f/f77ktrOixTL+S2SOJD0Mp3Z3GXoD7tYr26kHLDV6aPd3YZhtOs1I+nuCh//8TX+77/9hWyOsYjvDx+/wmp5g729EZ48eYbJ7r5sKnDz5MUXn+Ps9Bi6BoxHPYyGHZkhU79xSmd2iPU6kHshNxjCrBJ389HVCjd+hFytYDq1OoPucN7r6JEndOYpCcLYRF4X3e21g5z/h85lXeMmiSubM3GS1IWJZY5MSi8JknVoioEiq5AEKVQqNbR6s4q3BHG7i4bn61LRWqmhFBXUvAQFNsO2i+1+W3zlecpy1aK+VmwDFmE432eSIoq5SZjJ9c4NAq41PkeeR1DVFOOdNr77vcd4+vY+VDPG9ewUt7Nr2WRSVHkFUDUFUXwP7e6/xaZRanwLftRo3mIzgWYCzQSaCTQT+JcJNEqNZjU0E2gm0EygmUAzgW/+BCb/2097F0zILTcFLqepuEipyejYNoZtDYc7Du5u2+i7wKBjokMwQtBpmgKcLduTBGBFN23KWClBSQ1ASCGo24jjVDy965WPJNyIc5UpPhbHJVksLuKyqEELoQsBKCEYS//WcYVFoGAWaJgFOm79EosNvxcCD5lwbpksgqsL86QUjMVpCmEJ4Dg1UCUo4XOy1G+y4+HhPRd3dzR07RSunsAzAM/U4agatLxCEeYINyz+y1EoLvTWCIXVxQ19zutIytdarZ7AKyZUCUWLNEDLBva3OtjuubCRQ80TUVEYlg1FN6RcLBRolEoClXBsuU7kfV4uMwHOX81LnKyAaVSBdWWVqkqCUSk5XpkWSoVH6emwVgQ40z1MEEaYyF9ZUad8iZxq4FxBr0q4BrAzagls7nR0KU9cBxlWG8LJSCATS8PuTAbwrBJZ7KPTcWDatgBe0/YQRamA4OGwhe1RBx7TwjpTmyVcr43haChA9vb2pgbO/b6kpwlMuZMg64Mu6qKQRC6hKBPuJjUuAMIohG3ZMA0LSVw/F2dFgKzTmVspWPkRFqsQealA1U0BhrppYboM8OXRNW7mIeKi9jbz/Qu8o1ZDAWxLh+ua4rstikRcznQoczOFSXAC6K5n4cHBEPuTLmyWS+r0CjOFSiWHLa+fqVMCd+oBqLbImNaPY4HAhL6O65E81n7f1VpK+AgiCZ3LUsV84ePi6gbL9QbrIBJ9Sa/bwd7uBC2PmzncTqjE6yuKErqvRRVCCElPL33ZTD4bsolxu1iItoKvkaCQ38tE6iZKEEQpKlApoct1wER3r+fC9RwBr3z+2WyDs8s1Wu0uvvOdR7h/eFeSwavFGlkaIE18bNZzSTnz9cRxho0ficKBGz6EztQ9/OV/81P87M9/gJOLC/zdf/4dXp8usLe/i7/8i+/h6eNtxMECi+kVXNvCnYND9HpD2cAKghDXN9ei1hgOOtCUEmenpyg0Czt37uP06BSvP/9CgOjjR49wcP+hnKrg3IPNAnkayGdN9QZ1OlWV4vrqK0TBAqPRNkZbBzCsnmyu8HQGk/C/+NVn+D//r3/E9mSMg7s7+PSzLzGfXcm9RFVbMMyWbKgVGbUd1wg2c9imju2tPrbHPTllQTVJlOQIghRRGKPIWe6pIcqB23WKk1sf18sNUl6zhgZVVySZzQ0zk5scJp3OqqTxa09zXRb69bXMexo/N4HYQSrPZ7smnJaNrCwQRDEUTZMCwDIrkfC0CDcjRBddb7LUwLlWaVDHw4y+XIt0WpcVPFPDpN/B9qALk+CbUDmOYahA27PR8RxRHuWVIs/nrzeIeJ3alji/qVHhGqmUBKMtD0/eOsDd+0OoZoTZ8hJJFokGJEkjSXfrpoogPES3+zcIArdRanzzf9Zo3mEzgWYCzQSaCTQT+NMEGuDcLIZmAs0Emgk0E2gm8M2fwOR/+UHvgom5NX24mYE4rdByPOz02+hawN7AwKSvw1Ii9Fo6BoOWHCmnE5YQ1bScNy5QHiqvnc50njLlyYKrIAyw8tcINpEUV1VFjjSJ5Ag2oUrtp83lOH2BQh6XkJpFafTyrmMVs3WdbF5EVGtUuJrHAqSZ4HN0eqYVuIQ2VE0I81ZgWQraLRUtkmRUktjTjQITAvQ7HsZ9DcO2gr5dwdFyuJYG1zBgVArKKEdKH3BUIooVVHoLijtABAvHN0sBzr3+CK1OT7QfTBMnaYolU3zBAoeTASZ9F2YRw6Oiw6y9vjzOTtATZxmiJBag4/sBFstAivpmmwJfETgvgK9mFS5WBTYlU85MF2pQKoK0GjgXhFcESoIEFVAVQVBEsMpkK4/5FxWBkwqN5XNVCVsFxh0dd3epFOlAYdI0DHA9i3B8EYkTmUnfjmNiMnCxM7Iw7FnYm4zF6R2lBM4uzs5ucX5+hcPDLTx5sIvxgLoJ742fufbMsmAv2KzFw9ztdCVlHGyC2getsjyQWo06ZbreRLiZLuX1ErgRZBG2MdHp2p4A3IvLC8yWc/SHfRiWi5vbFU7Pb6V8keuQXtjhqI+8LHF0PsXR+RLzdSprk0WSwpvfJKtNU5NEqWMTuKfQVCaLLXRbnsyJ/lp6bB/f38Hj+9voeCZci1qFDMF6Ld5e13GQstQyCEVpQP0IM/lM/5qWJbCcmy4llQh5WSdDg0hgpGU6kubliQA/oIs6xmzhYzpboNvtYDwayJ2H/mb+SlOW4cUCipl05jYCrw9+tu1WW1LLTJ+vQ3qH6+I6lhmyJI5XJTUkBMqVootGIYkjdLsOxltMFddpeGp0lqsQF1crJFmB/qCF8XCA7777Dp4/f1scwxfnJ5Lyvbm+FIWIJNvjVJLdKFloWEkp589+9gF+/JPvYLXZ4NOXxwJemZq+f3cHhpJgdnuF1WKB8XCEBw8fyyYF18vp8RE+/+wzbO9N8O7zd6BWBWbTW5S6CaPVxZeffoHV9bUkwMdbO+gNt6WglOn6NFmjKmLRyliWiyzNcHt9hqvLr1DkIQbDMcbjO7DsHhTNFIXHyg/wn/7h9/iP/89HGG8N8e7z+1JkeHR0hs8/O8bp8QwRXzw3bVjs51RouYZ4zA/2Jxj0XdmwCKJQdBxJWgpwps+7qFRJOM/DEqfTNa4WPhK5bmuvuEXQbKmSkJbPgGWt4sLXULy5xmspDNctQTQT9CXikN+lwOvYGO8MkZcFbmdzEbxz04Mbf1Rk8HPh7lsNneuNJ0k0K7wHcXOoks9PyQpYFdBzdOyNu9ga9GCoiuhz1puNbFSNBx2M+z3RsVSqjk0UYbFcijbHMAzxblvUl2Q1cO4Pbdw5HGK84wJagNXmBhavr34PQcC0fQTDVrFe30W7/T8gDL0GOH/zf9Zo3mEzgWYCzQSaCTQTaIBzswaaCTQTaCbQTKCZwLdoApN/827nIqLmISqQwxQoZeo6WqaKlpbj7sjGds+Akke4d7iN+w92BaxBqZ2gImsQ33Muqc8OlQMWC8wyhFEEf+VLcjOiJ5QFdsI9qHqo4RxLrVCV4gvNikxSu0wsUkOQFAo2ETDfVJhugBtfw9W8wGKdQtNLtDwNHY9aDA1tR4fF9CATrOYbR69O3QA90xXKnJA7QLtVYHtsYtQz0HOZaAb0MoNB766hw9b4XgltcsQh04Ym7NYIdm8bEUy8OLnCq9NL5CwM9DoCnZmsvbm5hr+4wdAzcX8yhoMExWaBCY/e9zqStBXtQlkgYVqVuo2swDoIsVxuEEYZVmEhkPl4Aby8zvF6mmOasECQgIiDq7UQ9fT4h6p2OBNg6ZoU4gl0J2xkSZikNLkNwCeu4BoKHu138OgOVRo6Kq1EUgJXsxQffzHF9TRAv+PgLlO9aoq+q+DJwwn2d0eYTn2cXcywtbUFIMfN7RU6XRfPnhIk7sO0zLrwDywRq4v0ePyfILHIMuiaLklgguQ4ooc4QMxj+5WCKGHZ3VJ8xnlBHUUXWZYIzNoab8FxbZnvbDFFq9uF7fVwfbPBp5+f4up2IwCv3zUx2e5hMOghSkt8eXKDs6slkpRO7zpHIaWJAv6ZfDfhuSZKgr6SvmpNNgaoYOGuhaVWeHZ/B+8+vYNB1xXgvPHXmM9maHuuOJ0Jj6UwkOCO6Wtdhe2wlI6e5Ddqk5Jp80oAHxPRBJIq0+pQkRZFrcbgZ6WoAhXDMEDB1LRlixKF0JhpXFWrnd90axOiE0Jzw4LqCJvic0UTHQ7L5fjvCfpl9kzFo35sbkJEcSwJ8nbLxmjUhm7QC50hYBFclCGiiqQi7LfkPfN63d4Z4fsfvIudyUA+F7ZS8u9VpRTVBCH82dk5/LWPB/cOce8OSwANtHpdeIMJ7M5InqcqNjh59TleffkSvfYIjx+/ja2dHeimjsvzY7z84jOBnLv7e7h3eE9UJZwr1/JsMcenf/wEJ69fyzwInB89eQe7B/cE7BcsrFNYvqhKSp/FpNFmCUVJYBq8DuiTt6AolmxQ6JaFl69P8et//gSvj2YC27e2R5jsTPDrX7/A7/7LJ2i7CnZ3enA9U4o0F0vOrYXvf+85vvf+cywy60zLAAAgAElEQVRmV/jjx78TX3W715d752rpw9C4yaVh5se4XER1aaAfouCJD52nP5Q/pZuZcqZmgtdsWeUCnFk4yZMQspnB6z2voTM/dxaCpimVFLq4snkDmK0WKJQcBje2FF3AdJbkKFkeKMC51spQ/E53M+8iskbSEnpRoW0oGLgGOraOlmVKgp9rjxtCvCYG3RY8mzqcUtZslHLDLJGTJCzT5JpXKj4XX38Br61h724fg7GJHCtE6RKmbaLTpWKGMJ7rtsBmc4BOhwnnBjh/i37maN5qM4FmAs0Emgk0E2gczs0aaCbQTKCZQDOBZgLfgglMfnxgXfDofUqNREmwpaPl2OjYGmwlxeHYw/7IQZms4boaxts9dHot9Ps9gXNUJpSisGAZHUvUahUAE4a1f3ctZV9JnMlR8JKwWq11EKInFvxRQ1ICDbpLkzQW4Ew3b5hASvVmGwW3aw0Xs1wUFI6tYDiwMOq74o71rNrn7LkW2i1XoFldSBfBUHPYVgnTSNBqpeh3VfQ8DS1DB9GgUUFgM790AtNCQZkCSVwhjIFSdWC2h9DbQ9ysIil7O7ucIc4rAaDtXlcS2khj9GwNXVOBngWwkQpwHg/6MA1DQDEL8wQ6S8o5wSYIEQQxiqJCmJS4XuU4XZR4dZ3iy5sEZ6sKq1yRo+zyi55qQf5MO9cpZwJnQ1NhE7CrVAnUz8FiQcI5sWLnpQCl7z3bwbPDPixTQtNYhglenSzw2aslslLHZKuLvqehTHy4eo4HByM8frAvGo3ziynGY5ayKZjOrgWa3Tvcx92DPSlJY/EcXcVcQ91OD5ZpiQaCeg2mcZnOLUXFwPKxDFleSiEcU7VHR7dY+UtJfXb7HbQ7LUkRM01PmfMm8OU9dXoD6GYLl9crvPzqHAs/kuJFblj0WoZAVEWzMPUD3Mw2ktomCJfNDupHqB5gMv4NcM6pdCkSMPVMeEYlBNezjgJPDrfw/Okd8TmzYDAKQnGP93s9WIYpfyYEFJZXVTAMDa7rQDd0gdBcg3lVA2eWKhLQUavBxyc45OsiBK6Bc/3n1XojugzX8SSNSm1FSreMJJ7r52JSm0V4LNvkTLgeWFBIRzO1C3lWSLFb7TEnbK4ENMu6YYI8juQ66XY9OYmw3oRyYoCPz+R0kta/Z7niaNjDw4eHePrsHvrDFuJ4jc3aF1UDv/hGWOxIrUeapvAczoqf8UrW6nBygP72vpx2WMyvcHr0Cpt1gCePvoN7h09k/RZ5hFcvP8XR0St4nS7uP3sL3f4Qob+RBDfvEydHr3B9eYGKfuxuD/3hGIPRBK7XrXPAVQZNKSShnsUxspQbHZFoMGazawGsw9EEo9EObNcTPcvHn36BX/76Y5yc+nh9tEKv38f33n+CMIhxdTkVd3Gv0xJtBNPsBPIsz+RpBeooqNDJEh9pHiMVfUmGhNoUrglFR5ApmG9ynNxscDUPQKkJvTeqocq1Yxi8B9b3BBqIFLUQNzvXD++PXyecqSrKMs5bk/XGe0We09ZCzYaCUs3fiNz5T3iNVcgSboa88X+/Ac78uLgGuPa4Bium7RWgbxsYejZstYLNUk0WoVIZw82NqkTLsaQ8kKcT+Dkm1B2lqWwo8rPhdcP7j6LmsFwVwy0Pk70e2uThRgjD5szqqLVhaciKEGkWIAio1Ph3DXD+Fvyg0bzFZgLNBJoJNBNoJvCvJ9AoNZr10EygmUAzgWYCzQS++ROYvLdjXEh6Uo5sswxQR4fOTpvp3xy7fRv7Qwc6YiTZWoDB9s4Yu7u7ohGIqT8AYOqagE92S9WpvFzgCxOdhJVMUTLRyqIpaBU0s9YFMI1IEMIUXg1TS9EHRCmBs4o407AKgem6wmyj4mqeY+mn8DxVCt1GfeoxPHi2Bpewt+OK8oDe6JvbOeaLOUw9w/aIELRCu52h7ZVwLcBWCdV1OJqBlmXDYqEavQ4Z+/B4RFzBJsgR5Ro0pwOrO0SYq3h1co3PX51hvtrAbnnoD4doeS5sJheLBGWwgFFGGLUscaIOB31xEhNK8v3xvzTPxYXKhHMcReJY5ZH821WKy2WOoymBc4qX0xI3AZDwCDyRqaKiYuEei/7El03gXH85dPcShlELwUI/ojhJkAvNxLBt4yfv3cXTewNUBRPkFa7nPl6dTHEzy9DtDzAedZCGGwSrGVyjxP07Azy+vyubAqvVBsPBUJKUvr9guBY7O2Ps7GwLTLq5neH0/FJSu5PtCYbDEaqiFNdwUbxRPLA0sKhL74IwxXyxxvHxLY5P5pIQbnXqxOTW1kjAM2FckoYoqqIuqLRchHGJ69sVpoulKDSiuMByHgBlLJoMw3IE0K+jFP4mFoBKbQRduNRf8HUz3ew5pqSbqyqTckuuZ4JbbpZoZYb7e3289WAHo64NkaGU1GEQQnZQsCDQX8O2WQJImJxJipdrr/7zG9hbqTJnSRkXTPLT+8wZ8PWU8vq5Fgid04IAnqCYCewWdN0StcFivhJHM1PirmsLpEyyRKBzVqSyecF14dj8N6bMNokTub4IJakvYaqZsJTvn8WDBjdbTAspk9BpIkV2hPCibCkgj9PrtvDo0T08ffJAYLOipPD9GZbLKfK0dpNzU6Hf66PfG4hPmv+YLuUwWMHf+NBtF53hGKphip+ZG1CDwRYePnwH48EO0nANf3aJr159itlqjsnde3j03fehGg6uT87R6w1gmwbOXr3AajGVzazBcITdO3fhtXqykcX7Bf3lLHzMswRRsBFQSl3Kiy/+iNdffSmlk48ev4U7dx/I71m49+HvP8Yvf/Uxrq4TnF9movZ46619AcHrDd3edSrfIVDVOUcWA0Y4Pb3CxfkZBl0LB/sjOW8wW66wlGLIer0zRp8rFjaJgvPbDS5ufQR0O2ua3Pu41pm0p1qI7nPd5My5MVGn5fk+LVuXzytLCJwJj+vNo7oYlVC5kjR9q2NBMYC05Cy4QVEiS6krqktEJeHMP5A2U1tD3Q5PpBQlPF2V+9Sw5cBkrWlVwXEcvhiBynmSwNBVdNseWC4r67WgIiaRDSYm7rnmW7Iuc9iehsleH/sHfbidCqoZotU1GcCXzQ7HtRAnPvxgjjC8h17vf2wczt/8nzOad9hMoJlAM4FmAs0E/qsJNMC5WRDNBJoJNBNoJtBM4Js/gclP7ncuyCIEUqUZHMuQIj5DydF1NbQ0oGep2Bm50PQUJTK0Oh46/b6kD5loHvS6Ans2yznm0xvEYSBwTFd1KbEi/E2YEIwTFFUO3dKk/E04aF7I19dlg6SBhHeEaCyEyxQLqwi4mificp6t6Pwt4NpAv6Oj07KkyHDQdTDoelL+xmSnH8RYrCLMFyt4bo4Hd21MdhR0uzwGnsFUC4GzXbslX4TNOoFkDuRxgTwhmGHiU0GlOah0G+s4R5AxFZzh/HohLmfNcNBpd9Ftt6BWOUJ/itifwtMK7I062Bn10Ov2oFu2JDGZShZCr6iSFFz6PvzVEigyAZ1zP8HUL3DlV/hqVuLzqwwnqwLrjCKLGjjzAWrgTKj5NXRW4Bq6eKiJ7QnUCJ0JqAicLA2YDB385HsPxeG8XCxwu9jgZuojilO02i3s7VKXouH1a7pvb7EzauM7z/YxZLlgnkDXNQyHA3ieK1cGYeNwNECr20aaZ5KUPWKx29GJzGRne+eNXiNHGAQo8kz+LR3Hi8UaR0fnuJ0uEQaJJOzb7Y4AXOpGCERH4x56w7asGYJgagWurhd4+dUFVusQjmfBcglhLWiqgWv6tZcBNM0U3yy1BP4mksI8Fg3SsxtFhUBVzzXQbVuSiicoNnSmg+uNF6oEmNLd7lm4s9XCVt9Fv11vZFDRoqsqgnWANE4wGo0FVNNVTnWHbVMbognkVRSdCE8+Z6pDmB4mcOa1wc+F0I7J4yTLkbEok2C+rKDqBkzDlve0Xgc4P7sWbzbXdb/fRrvtykkBAmcmlAnlCYgNAuowFthtmIboSfjZmxYt31QxMHmcSCEcPc1RTOitYmvsoN9XQRNEv9fF1oi+4y1MdvewtzdBv9cGqhTL5Q2SxIdj0X2dS6qdS/C3v/0Ql+eX2NuZYH9/DzvbW7AsU4Dz0fFrpEWOrd09+EECtzvE29/5ACg0KEUFSwdOXn2M68sjuO02JocPMXnwRPQXi5sFWl4b3U4Lm+kVjr96gT98/Hu5j/z0L/4Cz549xWa5xHI+g0Nlg+ciCamoWclnnGcR/vlX/4jF/AZvvfMOHj19F53eFpe4gPoPP/o9PvzoC0Bpw21RFaPj+naGX/3zl/jsyyuGhdFuqxj3XbRMC3EQYT6PpIxz0LdweGeA3clQPnNeQ6tVgCiKBcryWs/ocU4qXE7XOL9ZYhWVKDRuiNDpzpB0Xnu5xetMRVElZXqmxbS6ZJFlTUnl3xvYzKQ1E/D0oDumh3a7C8exkSu85/lYLn1sgkx0Gdz4oOqm3kQoZFOL6WsWXdJHrpVAx9Kw1amBM0tFudsh92au4YrQuhA/N9d+u90WxQt1SUxzs/SSmxXtloPRoAuDG4l6gdF2G4+e7KEz0BCmN4CWwHIsdLosKvWwXE8xW1whigicmXBuSgO/+T9qNO+wmUAzgWYCzQSaCfzLBBrg3KyGZgLNBJoJNBNoJvDNn8Dkh3fdCxZNyX/iYi7RaTnYHjowlRRmmaLr6Bj1LHgtgpBCAKDKNK3twXNY7Gah5TqwDQVxQHfqBpVoNhQpsWIKMYoS0QeUCr94hFwTBzGVC/xiqpIqBkIspmEJv9NCQVzqWAYVrpcpZusSfkgmoopruN914Jh0TlewDRUOtRrUWWgqgjDDdLFGlicYDVQc3qEuQkGvV8J1CbpK6EyF6hbaloe27sIoVZRphUKOo5P3GKgqFiS6SHLgerZCUqrQ7Q7iQkGlGAIS/eUG09sZ4tCHqedwjQrDNtPNHfS7LbiuC9WwBDIz/EigybR39sapG2x8pMFaAGYQFwKmpoGCkyXw4rbAK7qcgwIpCT09sHIsnpqI2ucsKWdFga1pcJicpLKZFYwESOIuBrquibu7PbzzaAu9lorVagV/nWIdZKJCMHQFnbYn6ofb6UrSzFvDDp4+2EHP01EVkcDW0XAA13akALHd6cF2XKi6BkXT5D35642ATdd25TOdzWaIwkiAp2UZol2hUuPyeoqrq7loXJw3+giCUhbpEfoy5dzpt9Duu7BsQ1LKl5cLHJ/cIgwpJ2AatMTWVheT3aEoBj794hTnF3OBne2OI6CN7t1NlMrnlxeEzrQaqGi5XLMGc8fyfZqqSbqfoI2fDwvo+p6O+/sDHEwGcE2qBkx0Wq6Ax+V8KdoJAmfDMCXpyVSqBMqZJFbVWhkSp0izUso1WRRYZHw+JlTpuE4RxDHiLBc3LkGlqtGbrCMMEyyWfq3TUFTRPHBjxmu5aLVcScVGSYCizOV1MPUaBqkAUaa52z1b1DLUfNC1zE0IrhO6eYMgwWoVIoxyWJaO8diD1wIMvcLuZAvPv/MuHj9+As/zxAVd5CwGjDG9ucB0egFVLbC9PUJ/MJRr+/rqBnmao9fpwdRNLJYLHB1f4WYaYTxu4979ofic24MdjHfuojvYFo8107RlEeH64hXSdI3uaAvecALVbCGNc+QJQacDzzRQJBsE6wVmi4VsJPBUAeE4095RFGB+fY00CGQDTO4taoUoXOO3v/knSeO//c5z3Dl8jFZ3KECVc/v9Hz7G3/2//wWfv1ihrFT0+g5I3S+ufZzT/50x+a7Bo2qF6XMpfQS8tifva3vUQq/DTQhDShcJnHligesnp7M7KxFEOearELfLCKuoQq4w4axDM+hjZqkj74X0fzPVrMIwFagaFxATzfVnxg0M6lm4icHPTwU/Uw15SpUIobIOxVBkk4ngOwwz8T6LckPn5keOsqgd+1TbSDsnNyUA9B0T2z0H/ZYNgzl8RZF7MDdA6Jrnt/P0ClUp3ATiphHv19wkiVNuBKnizNcJyOnCN4HhdgtP37qD8cRFjiVKheoX/p2F4bCPrIwwW1xjsdhBt9uUBn7zf8xo3mEzgWYCzQSaCTQT+K8n0ADnZkU0E2gm0EygmUAzgW/+BCY/vGNfVEUh5X1MkYZBJn7Xve0WDCWFpeboOBpatoJOl4VbVD/EApINw4ZtEkQY8FwbrmOhymIkUSCuW6WsYQmPmdNFW6cxCZxzOU5OoELFRu35JVwhICEMKmuXbA6EmYplWOHWLyT5u0kIxqg18NDveDDoMM1TKMglreo61Gq0EEYFzi5voakZ7uzqONhTsbulYtBTwI41Qy9hUKmh2/BMF57uQCtUlEkFpWCali5UFbpqQ9VsxCmLy9bISw261UZeqlA0U8oSZ7e3uDi/QBiu0XJ1DHqewNpRv10rFnQdpaKhog6D6oyMhYqxOK0JX8O1L2oBHl+P0gLruMIi1nAZqHg1A764ynCxTBHxVLz2xhnMgj4CO9F01FDZUlVYWp1oLpW6WJBH6dWqwrjn4en9MR7d7cPSUgHBi2UqegpqFQikdHplTU1ANqE1y8J2xm24JmQzgX/uddvyeRu6Ca/VRZjkWIcxTMsW1QbT23S9GhpL9gJcXV0j2GxESeA4FooikyLJ6WyJdZDDND202l2BpsEmwGzmI05KuC0XvWEHpmOIA9nfBLi6WeD21pfP37YMAXajYRvbOwPEaYnPv7jA5dUcjmtgOGxJYtRfB1hHOeJMIWOTBDG1GCz+82xDYCy90vzBl6lgZsbFH57GaLsaDncHuLs3RsczRDXTbXnwJVW7ENDc7fbflARSb8DkbyHrl0l0pvqpTSEA1g1LktAqmOCv1zevCaZ1CZupKchL6hQsRHGO6+sZbqdTAY7dbkfS5UxFc/bUKPB5CIGZhOXf8fFWywC+nyOlGkdc2J6UA7I0k2Cdj8Vrkd7s1SoStQLT4a6rw7aA4dDFW88e4P33v4O9/X35+1cvT3FxdgFNy5BnG0kL53mEu3f3cOfOviRv6YwW7QNVDlmOy6tLfHV0jiBS8c47D/H8+T04rRa2dg/R7m4hTStYlgNDAzb+FPPpKTSjwmhnD4Y3wmqTiP+dm1k2Sw03K6z5vGmEiglh05U10263JJ2exCE++ehDzK+vcP/eIfpDyoOBYLPCh7/7NZIoxLO33hHns9Puwet0RGvzh4/+iL/923/Er35zLH7mbs+FbjuIWdjHDbK8lM+Ypx+4eERTogBey8Gg38aw76LTsqVklRslLB5crjcIkzrlnOW115mbOotNhkVQICpqB7SUKCq8Qkuouirg3xTYzM+JGxT8s1Zf36LQKCWZzmuTr0lXDYQbOqOz+sQE7wuS0Ke2hSdGVLnmpC+UGyjczOBuCNdYWQnsp6+57xoYd2x0PUtOfEipJt9PwbUbyePx3k6PM5+G9wlZ428S+apmSAq7vt9TK1OhN3Lw7nceYP9uF6W2gW7mCBO66kNYjinXZ1GluJ0O4Dh/hTBsEs7f/B81mnfYTKCZQDOBZgLNBJqEc7MGmgk0E2gm0EygmcC3aQKTnx3YbOISbyhTdAQYBNCeo6HTMqWIzdGZkKR2QRfHriRqocJUDfHMmnR+KgpSlphlMSr6KAg4mLq1bAFkBF1JkggkJAhkio/QmUoIAhEClZLAF4qAaSat4wwIUwV+rGIRVbha5NgkBC6GqD88myVvqjwvXagtz8Bo0Mad/R1RJ3z54hi6usG9AxWH+zoOJjZGfUIVeqMzgcHdVg+27kAtWZRXAJkCW3ehlBrSmCDeglIZkqDlu6ZLlbBuMV8j2DBNStdrJo/H4+cspet0WqKa6PbacqRdjqCnTKoSyGoCIOlHJdhcLZfYLBfiDCbM2YQx1kkJP9MxjS0crzR8ep7g6DZCwKI52RioXaz8RYBKKETgbKqApalybJ4JS+Yn5bh+XmEyauP9t3bx7MEIWhXh7OwCJ6dzLFYp0oI6B8IuoNPSMRp42B510G4RMhUoswh7OyM8eXgXlkk9A9URLiroODq5wenFDSzbwXhrKDApo/s1KwVCsrwuiWMBunxFm42PIAiQMSEuMN+CqtZqBuoIrq4WmM42cDwH25OhuJi//Ooa89USps3XqApgdS1L3LqEc3zsotIwX4RYbyI4joGtURuWrWIdRlgHqRQi8jmZAKWXt9uhfoWPoUOtihq46zqiNMV8tZLSOfqgx/0WJuMu7uyOsTPuw9RUrFcrBOu1qDFsyxHnLdOfkiAucoHqUuzGL34OTMfGSe1ZtlwovM6STMAyoTRVGtSlFKUCLpP/v703/5Hsuu48T0Rk5L5W1pa1shaSxeJeXMRNJEVRpGzJLUrumcaMZGD+Av8yY3p6fhoMBoNGVzcahtEw2jAMo9GDwXTL1i7RlGSJpIqkSJEUd1IqkkVWVdaaWbkvkUsMzl3POfe+iMgyZU9FHXbLFfHefffd9333vor63O/73jNnp+DDE+Mmu7q3twy9mKk+OGCcpAgg7VhZNbnFuLAdssbl5ZpxG1c6umFuYR3OTcyYiIzR0T4YHOhBzA1rK8vGsWyiPWoINbuN+35+fhG6O0tw+6374eHP3QW7dm6Fxfl5mJ1bgmefexte+dXbsGVzGa7Zt8nk+eLCgZtGhuDggb2wddtmsyDlB8dPwYcfnDZxL30D3dA70Akjm4Zh5+7dsHPXNTCyaSt09gzC7OwSzEzPwcDwsJksujh+Ai5ePA0dnRXYumM39A9vg/MTMybLemz7FuiAVTj+zmvw5q9fgumpS1CqdMPmrXvgnnsfhH37Dxr3NWY7H3vmZ3D+7DjcdfcR2LFzzMTNzM/PwNtv/hqwcx06dBjKHd3Q3TcEW7ePmefMq6++Dk///XPw3rsnYblWgdpKBc5NzMLics1kLGNMB2az93V3m8kpnOCZX1qE2loNens7TVzOttFhM+mGbt9L0/NwaXoWpmZwYgrd6hhrsm4WF700vwJnJxdhdnHNvA2A14u52Th2ETp393aa+7m2toQxzzCyeQiGhvuNEx7fEFiYWzKud4zDwEgafK5ibMbiwrKB3XgOnCwxUfjrbnFMJPoYLWLyxEtmUtEsFriyBtVSGfo6KzDc2wHDvVUY7MVrxUU6O82jBXPFZ2bmzIKvvX1dMDiAOeZ2kUh0dCOUXsA+Zx+MUCnVTY48QA36Bjvg7ntvgX0HN8NaaQqGR3thcXkBPvzoI5iYuGieE7v27oSJyVEole+H2dmuo3/8x3/85NX0F69eqyqgCqgCqoAqcDUroA7nq/nu67WrAqqAKqAKXC0KjD16sGfcuJsxnRlzk1dt1mcPvkreXYX+XoR7JeisggF4mDFqoMYqLgyI0RNruJwarKwj26gbSIe5rHV0M6+Z1GETJYDnwFe7Ecah8c68Pl61dVlXKEYRlM3/rAN0DRZXAZZWqzC9UIdz0zW4MI1gpWQiHHCBQoR//vhqZxlGhntgdKgX+nqqsLy8aIDTQF8ddm3vgF3byrBttAxD/QA9nbjYWQW6q10m+qGvux86y51Qr62b/OYyxmhAJ5TqHdCB+c31CtQWV2BpoWYg6tLCqoHNteWaAZ6VMjoKV1yGbzd0oV0UIeDqsoHN+Ip6T28fdHR2QbkDgQ7GLazC7OwczM1MQ21xAdZqi2YhtvmlFZhZXIOZWgUmV7vh1GwV3jm1DB+eW4BZ1AUXACuXzYJtGJNgwKaD+z3ViokYQa2XMKMX6SXuWwfYs30I7rp5F9xwYBT6u+owdWnagM3zE3OwUFuFdaTNuPBgdwdsGuoFXNMRQTMuLojO8b27tsF1B64xznIETriA31q9A86en4ETJ8+ZRe0QkG0aGTTOdQzoxjiIubkF4wLHNq2sLMOlSxMGGq9DB4yfmzKub4AqTE0uQk931bikp2cWTRTGIkablKpQ6arC8ho6ReeNK7yjBDA80AujI0MGOuO5MYt6cgpd4+swOICLuW2C/v6qiTiYml2EuQWE/hhJUDf3Z9PwAGwy0LkKqzWMIViw7nuomzxqzFdGWIdA2iyiiWCurwsG+tCZW4ZqpQN6ursNbO4fGDCLDmKsBrpI0dWPALiGzt/1dQPlsD6M2jC55qt1wCxe7PMo+hzGZ8zOGTfsyirA5KVFk1W9uroMQ0PdMDwyYHKCsb8tLi2aZxPeA3Qn48KH2G9WllegXOowkBN1w3xxdKjixE5/fyf09nRABV85wEwIs34cjjV0w+MChZ2weVM/7Nk1Cgf374LNm4cN1Mc3HhDiz80twRBmpG8ahO6eKtTX0Z09BxcvnoH52SnYtWMMTn68AC++8D5sGu2GO+6+DnbuGTMue4wSGRoaNQv89Q9tMs+XuZlZ6B8cgPnZaTj50W+NyxzHdFffEIztPQBdvQNQqy3D+vI8jJ/8EI6/+waMn/zAuMoHhrbAoRvvgBsO3wr9A4OwuloDDJB57Vcvwccf/hYOXX8tHLz+Wujq7obZ2Wk4d24c1tdWoL9/yEz4DA5vgm3bdxq3+0svvwY/++nz8OGHZ+H8OZyYWIdljK3ACbe+bti2ZRNsGhqA/p4eM6kxv7gAswtzsIhveKyvmn6xffNmGBwYNBMHUzPzMIeLPE7PmKgUfJuhVMaYFnyGrcHJc7MwvVAzryOgq7mMb2fgWAHMPsaJFIySwZz0Ydi9ZwcMDA3A1NQUnD51BiYnpoyTHB94ONFRwXxwHPsra+ZZuby6buC2AcsY22GeEXZmCif00BmNzwxcxBMTxPFtiA6oQ39XGTYPdcHQQLeZTDAA3GbCwMoq1o3PNXwroAN6u7uhtxvBOMbOrMEc5oGv4AqrJp3exPKsrq1AZ3cF7rznOrj20CiUOhdhcKTTbL9w4SLMzs1BbWUZBocHoKN6A3R1PwxTUxUFzlfLLw69TlVAFVAFVAFVwPxa0f9UAVVAFVAFVAFVoN0VGPvqbUPjxpm2bqEYLi7VWUHI3GFeZzcLCFbxVX4LJDGD2CxYt7wGtcVVWKlhhueeKAkAACAASURBVOy6ccH19vYYdx5CWATOxumKALtcgc5qB5RLmDuMWaLoksOsUOfWRSxiGKVdEA+h4HJt3Sy4NbtUgUvzdZicq8HU/DrU6hWbTYrRDWWELyWTh9rZVYaB3k4Y6K1CV0fdZA6XYAkG+wG2bemAbaMlGB0uwUAvQG9X2WSS9nZ2QU+1C/q6e6Gr3AnrK3VYXUZHbwnKdYQ6ndHhjFBnERfjqsOq+YzXhtdu9THtMe7bqnGLLy0vwuzCLCyvoFuyCl09mHuMr7ibFcKMjsvLS7CyvGxzUZcWYWlp0eQNTy+swkytDJO1Ljg92wHvn16Gj84vwcwqGrAxx7lkwKYFzuvmf7gZs1Z7OtF1XjE5t0vLNeOILK0B7N0xAp+5dQ8c2r8JejpWYWFuDuYXVuHcxRm4NDMPVZfFjNAVc17n5xZgaW7GuNu3be6FPTtHYdfYFhjbthkGBwdNHisuiDdxaQE+OXXRRGRgJjfGsWBkBQJRhFK4iB3CZ9RqYQHznZegCxc5WwU4NX4eFpZWoFSqwtpqCfr7u02fmJ5ZgPMXpmHy0hKslzuhf3jAuLUvTc8ZZ3BXtQKjw30wgvEeHRWYnpmH8xenYWZuxcRvmEiYHSMwMtxrgNmlmTlT5+Ky8XwbODw81AejmK/dVYXa8pJxkRoRKwjaVmB+YcFEjRina2cH9FRLMNRbtZnc3Z0GOqNTGjOGMfICncL447mCEwrrJeMaRuiP0QQLS0swNz9nJlw6sX/g9I5Zn61k+gG6Yi9OTlvgvAYmDgYXUsRsaXTS9vf3QLULoyOWYHFx0cBJdOdjhA1mYq9hDvryiqkPF0bElF90Vs9iG5aWDdjEuI+eLpxIwskW7KMYw7Fq4kS2bO6Haw+Mwe6dW2FkcAAGB9Ad3m36DwL7SmcnbN22DYaHh6G7uwodVYDa8hycO/MJXJo4a+D93BTAxycmYWi4E7buGIbeoUHoGxiEfpPz3W+jN8wCoejMtnnF586Ow/jp0zA8sgn6Boag2oXu5W3m+VJbWsKlMeH0Jx/De2//Gk598iFMTkzA3v3Xw2ceeAS2bttp3Nr4rOnt74EPfvMufPj+u7Blyyhcf+NNMDA0ArPTU7C0MOdyhzEjG2BkdCts34FxIQCvv/42/OK5l+GD356Ck59cMhMWxm2+vmYc3Aeu2QVbNg+bZ8XayipMTk3C/NKCcf9ibjTquGloGPp6+0yb5+eXTITLNMZqmAVSMSaoDPVKFeaXAM5OzMPk7BLUMCYDJ47wtYQyfsYXH/AZUofhkX64/tBBuPa6A8b5fPz4b+Gjjz4xmer4lgiOTbNwqOHUGGWBE4Xrpj/ZCQycHKyavon/IbjHiUT/xgnmNnfhYoJ4PqibiZTRoW7o7UIHt1sk0EX/WBSOz2YbQ9PX22PeLDGTRwicF5fMmxomrqNkn4M4WYPrGx75zH64/sZNUOpYgGpPHVZWcVJnyTznZ+dmzQRnZ9eNMDj8OExPdyhwbvdfGnp9qoAqoAqoAqoAUUCBs3YHVUAVUAVUAVWg/RUY+58e3DKOr0NjDjLmCZs4ja4q9HdXDZRYr6MT0yxNB8s1gKUVfEW7bvJaaxgqvA7Q11OH3buGjTMS4xLQWYnsAxejw9f8cfFAdIoikEAQje5AdM0ZOF1GRIIQFqkLIlSEsXguXCAQc5vrMDUPMF+rw/wywFoJ66maBf8wO7W7t8PEOFSrGHiBsBygtxPdzytQqSxAf+8ajIwAjAyXYNNwBQZ6ytDXVYGhvm4Y6O6F3mo39HRUoQPxC2b84vW5RQPR4VwBBCwYLYHOTnwlvQ7rCHlq6OBGmI65xxitgHAaFwLDTOQaLC0vwFINM1CxnH2tHZ2T+N0aCNH5XbH5p2uYu7psMk5nEFotrMB0rQQTy1U4NVWG42dW4OPJFZhdBVhDV7fJcbYZznhv0OmIRkkDvTsqBqjiOVbWbBvxmvaMjcK9t++D668ZgfLqrHFWd3b2wsTkHJy5MAG9A4NQ6eqCqdkl42q9cH4G1paXYWy0y7iix7b2mYX29u7eAVu2boFqZ6dZYHB6bgnOnp+GiclpmJy4BKu4YGBPN/T0ogMaYdiaAe6YzzwzOwO9fb0mKxnjM9DhPTE5YyYQcBE63D47uwCTl+ZgEvOIMQpjDftFJ2DaCb7CjxEi/T3dsGmoz7jUUbc5jBzAiIoV1B77VQWGB/th86YhA6TRVYkxB+gExTiDSqVkrmVkoA86O8rGjYz3oLO727jHEQ5Pz8wYNzUuutbd1QF9XR1moUrMsTbub3TWIhDuxriBAQPh+/sGTDzI/ELN5PniYoDobp5dmIfpmWlYX8fFFLuMQxQBLEJKjPiYvDQNMzO42FzdAHMcA1iP+Q8nACr4dkGHAYIY2YHZvqgxXpvJ6EbHfG0FZmfmzUKACG5xcUHjop9Dpz++WYAgvgyjw10G7GO/xQzp+toq7Nk5CHfcfgCuP7gfujq6oFzqgvV6BcbPnoFTZ8bNgpe7rsFYjE1G84HBThgZ7oOu6hoszE7C9OQ5kwe8edNm0yd+e+IUTM4uwnU33Ax79h80mcUzly7Bh8ePG+i+e9dWWF9dhFMnP4aZuUXYPrYPxnbtNY5xXKzx5InjsLiwBDt37jH5379+9RX4zfvvmPt42933wgOff8z095lLk9DVU4WRzSMwce4MnPjN+0ay/YcOw+jWMXPO1aUFOyYxdmJpBYY3b4Ox3XvMmPngNx/AK796A959+wP4+MQ5uHBxDqbnamZBvLHto3D40H7YMbbFRGssLizAufPnzGQEjl3sI5VKFXpwogafAbho5tIyTF6agvmFZbMgqOn/uFBqvQxLq2WYnl+BCXTvL9agtg5mHNs5Nutwxv82b9kE9953Fxw6dBDOXzwPL774oom/QUCO+dgWKeOEhbGpwxoajFf9woLWMdSNi7gO9Jv+NT01bcF8HXObAXrxbQt8u6RSN5OJIwM9MNTfbTLwcZVP80yqVAwsxzcncDyUyx1mYqWnu8tMcqFTGs+EsSeLJibJRvfg8311rQaVToDb7twDBw6NwCrMQG1tzvzdgheLC1HipNPszDSsrOyDLVv/Bcwv9Chwbv/fGnqFqoAqoAqoAqpAUECBs3YGVUAVUAVUAVWg/RUY+x/vHRrv7rSON4RBuKxdd6UEGM9QLZcMsEQoNrdQg5nZdait2jiM/t4e6O/tNW7T0voSrK3ZBa3MIoD4Wjo6OBGdldEd3QGd1YpxOJeMiw4Xals1jBljNcyr5SbOADkGwo6SiQWYWViH6YUyTC+CiZnAbFrchy5YhB5dHR3Q21uF3v5OQENftQzQjXEbsALV8iL09azC0CDA8EgJhodLMDhQNsB5sLsThvt6YaC7B3oqVegqV6CCoBsjQlYwJgQBPGahVqBa6THAuY4Zzys+O7lkYE+HWTDLQmZcyKuCCySuYSwJRjIswHJt0S6yhdDXuJDRxWghcx0X9Vtfg+XasnGWLy3VjHvXRmrUYLZWhkvLXXB6pgLvjy/DifNLMF2zwBkdzqhhCHJGiyRCn3Ld6GyAs3GKW8iNoHXXthG498g+uOXabQDLU3Dh7Dh0dHSaHOHzFyZhobYCC7U6TMyuw/QMOhbXYcfWbjiwexh2bh0wCyCio7gP73lXJ3RUO4xLc3EZF1hbMYsqYuQILqzmwbpxcK+uQg+6f0sV44bEe43XjU5XdGsiRMOoCNyOrlqkq5gvjAtGnhq/BB9+dNa4oHHRRUyiRcDu41Qc9wqRLth7a6s4GbAKpXoZhgb6YGiw12i1gLEla+vWmb2OC0yWYWSw18RzYBvW6mWoVKumH2LZuXm8f7i4JQLnKnRVSybndtMwuqJxUUSbiYvjxdB9wHgKXHCxBFPTS3D23CwsLNUA15vDBfz6ML6jv8f0hUuXpmFuFh34JQMaUa+VFXS62hgLBHx4exHKY+459vf+/i4DV7HvYN9HxzJ63BEmogAYrYDlMY4G3yjAhRWrXV1mLGLMw1KtZjOfezDD3C7k2VEuw9YtA3Ddga1w/YEdsH3rZuiq9sF7756BX7/xAZRKyzA00guo69mLczBxaRmGR/rgjiN74aEHj0BPN8Bbb/wKTn98HLo7yrB96xYTXdE/sg227NoH23bthd7+ATh54iP45QsvwPipk7B75w646cbroFRegclLF6EOnbBpdBds27XPLOR3+oP34ML4JzA0OAQ7du6B82cvwMsvvQwTkxfh0KEb4M7774eBzaMwee4cTF88B7393bB12xazMOAnJ07A3Pw87NxzDYyN7TKw9b133oFKVyccOHQYVhcR1nfDlrExWKutwLtvvwdvvfkunD09AW+/9Qn85vhZmFtYhRpmnm8fhptvugb27NlmIOvU5KSZhDATRiZ2ZQ36+gfMJAPe0/VaDeZmZ2FyatpMypksepwQwoU9ASNu6jA1W4OpuRrMmcxlXDy1bNzNdYw6sSHnMDw8BIdvvB62bNsEFy5egN8e/9BA7EoJ32pA0IxlS+be4z2sr5VMX8c+sLaGCw7a5615LplFRZEjr0FpfR26EPh24dsHGLuxBh3lOvR1V6C/p9Nsw2c59g18EwPHLIL3i5NTpq6tW7bAyOCgyctH1zQ22ETPrOBkzZpxUNdWlmBktAduuHkXXHNwE/QN1aG2Pgtzi1Pm4np6+m1O+sI8XJq8CPNzO2Fs59dguTagwLn9f2voFaoCqoAqoAqoAgqctQ+oAqqAKqAKqAJXkQJj/9sfPTJuOC+ajM0He/XGw+Y/uw8mm9c57IwpmR1nC9tt6Id29eCr4/j/Ql20Xnded+JQHx4j2xPOF/fZOu2O2Bb/HV9nD6219bn/GY9guKZ43eGc/kp8veE08RppH/F1+W2OHYluVDCXTwq7dQDDcea7NTJaphkUtp/iNvedlg+f3XkNE0VQHcuG4/EVf4+vxflsUrTd76pkbQrbXQX4hzNfhjaao0m97JhwHejY5tfqX+e3x8b9vjG+vK87pxWC/agj1pHeh3h1VG9+N4wL3/VqeZ/kffF9PYgW+mkcXLEV5JPr96a7mb4aRlH4HrazsrY/+332s+urJvObfBb7zKKSCDBdOfvGgRs3bh+v25bHOu3/87LYOvzLChj7YJpgxn/suvZtBqcYG4PYz/x/OYUt1A8l/E31/TL069jB8Q0A32/sePH90PUlBLLYWf0+LL3u+5l9g8CPM1OXmVtAiOv2he92O/0fFo5jze1zfdjuc2PO9e1Q3sdtuDHn6wxjz77bEHQgozLZFu8NUS50KfuMDvfI3BbSP8OzEp+j9PntPpPnKemmoSxGDYXnbSjr+2gcMbjo65kzM0f/93/7lC4aKO6gflUFVAFVQBVQBdpVgYJ/FbXr5ep1qQKqgCqgCqgCV6UCBjgHGOwlIADXwtlGMDqCMcJ/A57jsMLXE8FDPIaADANCUjhBIVwAyK7Nto2xDtzMwBkD6BTmURDtYbiEZLY2en28t5DyQsNYLv/TSmJNCpYs7Qo+5lhVncI5YnQW0NgcTgCz/05Btq80wFt6DGmcB9KhPtKuBBSHfRmI7A3Boa0UCLssb9coWy+H1Ul7JaRO2uygoQD0lFfmgHPyNCCgOsWhFBqTDkArIYOMQVcCUZOxEkieHw8e6HoASCFzLMOBs+vrDjTn9vltFj778nE8ecDs4bS5rDApFGF3hMu8Xf4ZYo+TYykC6NafwBTmhh5BxkqEw3EMeCAc4TDd54EvBcuh7zmnMNsXgDEFzR5q+/Z5qEzKkEEZ6vN93AHy2Mf5RI8H4FynAjhPZY0c2eSshx7q5lAseKYTAWEeLzPxR57d/ngPp/0Eg4DRdOKSTvxhcXRPj49PHf0//t3TCpxbHwBaUhVQBVQBVUAVuKIVUOB8Rd8+bbwqoAqoAqqAKtCSAszhTHgQgavE3eYKMLDsnXEEcHh24UEGBdrcUUfBhnAqC5czPyeH4I57OHcldV06aJbAZqsNdTnb7357UII4te22YBAM1CZ+aPjjidoNG9ya4A0XoDgcEmCuO5sEylgw4xQ2m2lZAYzdYdE1Tfe7k+ccyNK5HFyhoh3WrWwrsn9Gh6fdGN3N0QHNy2TbXwCcQx3ODUrP7681OKWpYzQH+M0BxF2b3L/fDXCmoNYDQQ+HOcST7mbft+N2C4MdHDZxwfljgkuauKxT97Qbt65OP5aio9lN9QSHdHxwBKU8eL7Mf3HYLpTxRBMQzPoacSjb7dHt7L97AMzgsyvr3c0SSPPtDjR7B7Tr5ayMa5Rvf9gXJlaiq5p6mcPkC+t7RU5wVyiBzv6tD77f3jf3dCOTi8GhHOcJ+IQEe2vEu6X5ZGGoO0xicoc0xoScGZ9W4Nzg7wTdpQqoAqqAKqAKtJsCl/nzr91k0OtRBVQBVUAVUAXaWoGxf40O58iDzMVS8OrdmAG0UiARjuPuXw6YSQQGeYWbxmBQYOVMcsRBSSIvKAQjbaYO7JzLmV4Dh8oNoLMTgv4gklr4nkFwY4j3KO41eUcnTwgQDmZXWRKhkYuHKADJ1Cmdi9VIXM8CONP9HBx7UEwjAghANoAtlnG8zVwRg8AJcC5wR3thi0BzAuCvXIdz8OiTeA0Kf218BXEYU4hsIi+oM9pSxQCU6bGkXHSgFrmniQPaR2KEyBwCuFmMTgTQdIDEOZg4qdXsaesnK0g3cK8AEDcwicKwi2sS53GIz3DbKHymoNgdEwGzc0a7xTptrAaN0oj18ciM6KwObSGOZtY+Pw1D3xBgE0XNojQyADo8bnClUqsaMc67SA0aKyQm7EK0hnwTpCBag5yDvqXC4DVx0WN2+/j49NH/Ux3Ozbq+7lcFVAFVQBVQBdpGAQXObXMr9UJUAVVAFVAFVIFCBQxw9hCCQuUIJoibOIHRxBnnYbA50AKMALzoNgbPKNwWrmWf/UriPQKMDuAsAhS/j0HhAFsy15CJDfEqRWAeXddhH8mMjtuovukxqfocOnPY7CM0+E8xCZuxTruNOG8lbPXgimzPRWyYukTkBAPUwh0ts5Opqznngo6AmsdnxGuQDufo8pTO6IDUPlXg7BUoiDAxN9AuFElKkttKgWq+V8RZnOgktbVSdzTNyo33lkfJUKhL3aSWDEag7PohidKwY9oB6gQyR3Bd7J6W56NxOvb4eA4ZW5NC5426nTcCm1nutyXDMYecgWXndA6ZywIku76fxGkkkRo0TsOfi9Zle05wUQfntO/r4k/X01j/Z9nNTdzNrBvGTP0EOrPnoHcpi35Inucxo5u62L3jnbic/TOfRCMl0LlsF0IcP6PAufBvaN2hCqgCqoAqoAq0oQIKnNvwpuolqQKqgCqgCqgCQoEInD0gIH9afiSyixNAQWImqLvNHUmiQcnCfQQ+kVetLayKObLUeZ1zMSf7M/EeEX4TF6VwaYfrJL9+GHSWrkCfDp35tcTczpEZFnS8tIIEI8m8ZldTI7czh1Qcol6Ou9mgMgKvff0Bq3kQ6yGwiM/wHuNc1rMXJtYvMp0z5/btafgnAXYW9fFFFinkZ8EM2UgNcp+y0Dnn0KWdiXSEpI82Bs6hjxfA3GLHM4W/uMifG8tyQUHmdOb5vLkoDTpWbMwHyZNmMTUcjJvbISaR8m7n5s9oCp6j856MHJf9LZ3Ntr/EfOUQnUEX8xMRGgZch/r4woF2X9GCgGTSJCwoaHtiiJTxzmvRrujJF5nmjYCzfCCEbkWczV5a6nTOvrESI1P8M5m+kcLeEvH9hzy7PZRmxwrw7MtUMMMZgfO/1wzn5j1fS6gCqoAqoAqoAu2hgALn9riPehWqgCqgCqgCqkAjBRLg7NEYczlyXpZEbshXtKnbmMdrkEXJXJ0U7EbYnMkTpTCavq4fYjryjurg6HPg3GeKptfpgVyUKwLt1MHqtliORvQRTIc5kGNheUtsbdS960swAO0iNOi2BDy7igxgJZ9DfQwcu+gOCVEJOObHkcXaRHRHkRM5wjpbUwDLFACTyA3Z5pxjOhsPkri5I7bzelGt8sDZNopD/8xPYgGlvbOX31VP9XiP8MDWA7y4tKUDsmLSxkPZCHqlw5kuCkgjNjJu45DjHM8Vcp2ZO9qPJR7ZUcJVA2msjZ8F8vW6S5VOZ7ZooKuAThaxjIfs0yp188aJE9557X2Ni/WlzmY/0mjUBol8YVEZNHfcgmUbpeHjXnhmc3D6+8X/BPimsJu5/l1nNPvD9cuFEeP3zDKiLhFd9ECyQGB8DvqbRGM0irfZ56WPZ7Hl6HPaf4/xLqJe+oaKrwu3mQkQgApmOJ+dUeCc7fe6URVQBVQBVUAVaE8FFDi3533Vq1IFVAFVQBVQBagCY//6G4+My9esuXOYw9bUdRzjISJodqAqACgKKgi8oPmgSUxGGoMR+RaPrSDcy8KQSPPI4ocCYhtSEsFaACcEZrsicUGtxOnspaT4OcIb3tUS73NIw+DQOJbjsNnWZrc5QC04XA7WxmP4ooG5HGZ7Ap8fTSMI3LkbLNAXXc/CSRzgXwrAw3VTMCedyA3OaZornNd+IbkAmQnIT13h8Q5x2O+vvcHPYXfeAJCT50oGOJOIl9aBMwXRIjKDwF8Zp0EXxPQxGnHhQD8efYyGWEDQj43gfhZRGiGOg8NuCs9z0DmMFi8rcTxv7LEcXfC2f6fQ2S4KSKGti87wi0j6WA1/KAXJATr7fi8hM/0eXc4yu9mOJ2wdj9bwYNruFhnPXggaAeLK0ScAH/opkA9PCtmFaZoPff6GeyIy/M1D3fUXf99Z/6DP9uiM9hN7uQlHwHxxd24TqTE+c/T/+g/qcN7YGNDSqoAqoAqoAqrAlauAAucr995py1UBVUAVUAVUgVYVyAJnwxPCq9bC3eZhQ4CvJO+TAFkDuRyroK9gh+1uZ3QHk8UFKehyV1JYB2lrzpUdftCEHNIUVvvrtX8SMEyZoQfZ0rPM4pgzUNnpFW9Iaz+xTOpqDigbSlUMnqWbl4JUuo86oF2VLKNYuqgpzKaQ1x8bnMgBAjuHcQB6mViL4Ox0KE3CZXKtuXOa3QE4SwgZ5cs5nP2x/r5w4JzzkDYaUrl72hg4x25GJiu8y5iMMXNWGltBIjBCvw3HcYDMFxWMdDGOQZLbbCZacu5pDpttjAaJvSEDk8J3O/nkJ6v4pFVwbXtJPXhOJHZ3hcjLXercak7dzRE204iW2BnTLGW6KKAbY6R/RmczcUbngDEBzLaPyUUD6VsCfozwmA3b7d2+MAbiFEqKl3M5MPlFAm1/wv9v94fMe6JxgMW+rHhW26980cDwd0boG/HBHCYpfRckz3cEzmfOKHBu9S9sLacKqAKqgCqgCrSDAq39a6gdrlSvQRVQBVQBVUAVuHoVGPtfv/HIeIBfBJ5KeJuLzUhetQ4wg8BjBqELQAWBahZUUVhFXtEODCM65NwpmVs5gC7qSKbXJhb+ozDbNkWAY6YLAYSi30iISHdT8B23pz+3pAvXoaF4iGBLtnysJ3E5B2BlqyjMcJbl3BmpE1pCZ3eIi+7wMQYOLJPji44LbuRMPnSoWwBramZlsQpJpMY/Djj787f2aCgAzmwzzRBnSwWaU1goJxbO9CfPAmd7FI88ENA4jKO43bucA4wObuVGLmcRrZFpj72ImOfsrymOJZ5znUaLZJTO/muERks4MEsNzmwSowg2uwX+PBD2DmLibA7wmuY0+8/esUyAsp/5cH7mJKe5eZxGbJPte2LCJgBoerFFvZQgaT/vwbT0sNk7kq328e8BkttPj8+8EULBs6+DRW64BzqfMIxOaO9w/jd/pg7n1p41WkoVUAVUAVVAFbjyFVDgfOXfQ70CVUAVUAVUAVWgmQIWOAfi5d1vEUAEoEDBsSvv9wUHW2a7B8gBRnjYS17ntvs45GAOusTFzN3QsW7ffuK6lq+QO0WCs89/F2CmMXSmglHc63Rju4t/UuEei4aKy0TnrS2Tcyz7m0xhMt2WupWtezq4nEnFdBurL4m24JEb4ThaLzmGQWdzvgjOzLEiE9oXSY+zV+aPCWhORmvQKA0nRuuRGvEczQYQueO8KJ2hcfc4AXp+e+iDxH3P+i3tzwQe+8mRkLErwXKa7xyAcwDNwsFMITYBjPnFCW3fpRNE/tUIj9T99Ez+2j3kpPZa1ssL5WexFOEQnnMc+1TsHDZpgziLXUfz29kES1gQMOdUjgsQ2vqsk9k2xX1OMpzd3jCJIt3PYdSy/HWW7JzMSOX8zuKpwp5tsbx3Mpu7KMF0eMNFTP6Rcsy5TCbxaJxGOEd43nNntHU4Tx/9N3/2kydbG2taShVQBVQBVUAVUAWudAUUOF/pd1DbrwqoAqqAKqAKNFfAAGcKHCR8yIHZCJh5nIZ/RTvGcZDFx1zF0cEcnct2VwFwTmAzAWQB1JEIEOKClhnNprhwOgfQ4vbx6xdu5sQBLpzQRO8I8Vv9SZUv54GrrbpgkT/hXA7YSpghOUC2ddH6PYoKf2bcxQGp5RYNxBNnYjFkzjLPsLWtTbKYM9sofLbH+NbQxd3iTSi6HqlP+O7aT4dNivNygypz7yRwprER5DPzOvu4CtFPo3OYO41tlzBTMxH6JpEb0vUcUbAHxTxig0dhcHjo6gqgW8JITiMvDzrHKIiix1dz2OzjMUiHJDnKdqvLdBaLBIa+6DOeg4s51uljMnwftLzZe5vdZ7pwYTg3h93seFcmmUBhbmfZG4thM3mc+UeHqYl1SwKV+XMvzoGxN13MwztOj/nnfIzg4BN9MXrF1SfeXMH9dtFABc5FfV23qwKqgCqgCqgC7ahAq/86asdr12tSBVQBVUAVUAWuFgWywJmDWvKav3DCUfezBxY513OEujEKI3XUxaxoCzKi25M76SKcZq9pU0jnnZnSdUcojP+h08jBba+JQ2cKbMKPJRnBIXpPrlxxBysF868sE+GwX9jPluC5tnxbQFIUEFNAXY8/+SigzbmbLVTjsoyfygAAIABJREFUsRzUKU1znGPOdITJtk4RiSCgNruWzIKBFLF92sBZamlb28p/4mdznG0IB/NscDpRQT4XAmcJgWk8BY/CiJM+PmtZ7GdjQsJqPwbpOCXj0EdmkKznEI3hJ3rEwObjx42lOCA4ACXjk6ueAatkpiT2Ge9c9veNO5tp36PZytHx7Cdg6CJ/7rPrHD4agy4E6AchjdOgLmp/3nAsc/eLTGgycOJ45AseRm2iLn5sMd2oS95lNvvntCkn3v4I+xqAaO90p/X4ScQAmGlkEct0jlEa/ngTqXFu+ui/VYdzKw8aLaMKqAKqgCqgCrSFAgqc2+I26kWoAqqAKqAKqAINFRj7UxepUeR8Y0CWQAoPhRmAdaBYguAccE7dxwRyUQelaz510zE3dNIm6cIjzmkCtCJw9i5R6X5O6/FKJubVILF3eDYKybCNkHXkspvpnUviIHBnnYNns6mRq5k4mqW72bunqbvZMr28izhxGxNHMo3H8FVYUB2BoL82FmFA4TmJ5pBl4rGfrsOZ6hfO0dIDhPxsJjA19BdzywVYDibSTxk4h6gMD3clkI6UkTqjQ2RG6Jv0ONd8ljHN9/se7wG0db3GNjAtXIRMlMSXa4734x0nEy1uIiTesziLkU5yUJgscpNDXnOM0Ij9N4XQAWCLKA0Dlt2Bod+LeA3T1sy2xL3NnPypw5k/F1L9rMZkOzGhmzZI6EyjNOjzkkQgRWd8HBwpdBbPVX+8d0m7m28iNc4rcG7pMaOFVAFVQBVQBVSBNlFAgXOb3Ei9DFVAFVAFVAFVoIECATjn3W7RdRyAUch1FSC3IMrC8QUHNkh+Z3BERhRlQQZZQC1xVIv9ke+S42KMR+AlIePWnYscV1jGA0H2Cjn/edQUPHPOmLkNzX9u1YkDOQK1yJAsSoqZzBQvSfhs9mWyktkxGNshnMgJXM7EZuSczv589k/ujjbNLnIwE2jOHNWh7Rxc0zLMWe0EoxCd3QSxAGPQV3C7xhg0B5tDr4rp3NQpz1zzrQNna5zmGc48Q1m6mckCnPS4cH7/9kLOJR2ja8JihvTNAxaPIBYLdA5vCp3j84O6u61OchzFe5RX3kPndBKGzrZ4J3101LPsZtnHDWzOZzXnHMre4Wz7sfM2O4BsvpPJFZbpTOC4KUOgs3+DgI9zkpVOO3dYVpCVzjxjRIxG7JpkkUAyQeaBsCvnbqV9yiTQOV1g1d5z+py2TQrOaAaeS2Aczmenj/67P9cM58zN002qgCqgCqgCqkBbKtD8X0Btedl6UaqAKqAKqAKqwFWlgAHOnkFwlzOHzdGl7GGCf2WfZ3oGABYANN3Pj6EAgx7HsqAlVCYOvZARK0GIAL3ejR2geoYRWoeed1rGPuCBiz+ERiP4UgzKhEMzP6UE6BZnMV893E17oT2Y7g84jnI24WIOx7gPBs4GqBzPYrfb/2ieMj1nHv7SBfxIfAapKwA7Ef9RBJxzsRq+XSQsgbu5yaKB9JrDNZGNVLcc0kzd5o2iNVhuAbltNJ2Zun39aAueYHMMcwb777S/hIzzCIktzeaL9lmwxxcZpJDa9l8aV0Pzn2VdNtomLhgYbNlkmx8z8s/YNm6jtRIli3K29Nil/mbXV6l7l9zYmKvs+7SfpMiB6AibbT+ji/mR72EfcUYn7ma/j7icPch2nThOBLm2sLxnf13RAe3bRCWiCwmSI+JHczu4s5k9kchz1N4Qd1/8Z+p0ps/LDHSOx4oc/txxIY7FntNGaswocG6p/2shVUAVUAVUAVWgPRRQ4Nwe91GvQhVQBVQBVUAVaKTA2J9+/ZFxCmIdNoqMKDiaI5CgYDY4kgWwtQDXuY19CwhsoPspODO8g0RzRNAbUwmYE5o4JGnshq8nsBQR9xGtp7yNrUDnEBVAlKU/nGRUQOEN8AcFLtT451cEoSRKY4Ow2WMoW1c8nwfONL7CtzsLmpstGuhORJ2gEmSbIgQUyzak+yNAyzm1czC+IXAObUzvUGvQOQ+bGWoOEkcY5xLK3UnpJEe66Frsv/54ApxdJ/cRB/arcED77zRqg4BqCqz9pEtk0pYu0ggFOvFE9/lzx3EXXc/cwZzOuqSTOI095QG2smKxQ9r+SvuKcBKTHHHrauaL+SXfXUekGcyxr0V3c+p0JvCZQWfb8WwfJosXkm5IobR3QcfxSC68cIYqs/giBcB0+IvM5nAPNwKdXX12OkNMRlK47Zzxvo9Zh/PM0X//H9XhrD9VVAFVQBVQBVSBq0UBBc5Xy53W61QFVAFVQBW4mhUYe/Lrj4zTGIsIuKwsCcT1kCu3jziEGVAO8RRxAUIOjbkDlIIvCpxDeyQED0AjH/NBr8NAMn/HBfuysES6UZ0OBKiQLSwOIP/jiWbmttbVLE6yMRm5/yJjaiHDGSsgUNofS6tGx7MplonboOXjZw/wbOv8cUXHU4gt+ZiM2qBwm7VJxF/8zoFzg1sV7o8oE++/JHsEMXvYG47NAGcBAH2fDH/6aAs/FlnUhY+tIYCawWYSYeGjZqhL2gNBUbePx2DjloDrOFHDrycOJ7qdDMCm/+JoBJ85ZPadkU88CEczi7TwOdD5XGcZwWH7qgfEcWD57dRVzY8lwNt16jCWRN6zvYbo42fgWYD02P24RvabH9VsXikeUnK9ODxg/bOPFHEPRAqQw53LOZ3dzjApEVz5JMLcx224v1hMhvM5Bc6t/c2gpVQBVUAVUAVUgfZQoOnPv/a4TL0KVUAVUAVUAVXgqlYgAGeapeo4khEmwugYAUAhtC9LoVgWUpMczwCjqUE0gdUFkR4UNlMHHoXaJFKDOzJ5PrS9QBL54YGJv3AZzeHKxz8EYhQAO9uzuN3TFCl3VGHz7kNw3d1fMs7M957/NkycfJ+2JlSVAFt/ESSugsFkApuxKAW15rur2dYbATYHug5hUXBN6yVZzKE+v78g79m2JdZLjwvt98e6hsrrSs5FLohdV1EUSaa8F7ox5ixBd28fjIxug97+AVhbXYGpifMwO3UJ1tfXOOEL/Yt1duItF87nAPlkzEGRw9m5moOr1MdlxD+DAzos+hcHkT2dd6TyuA4ZzcGiaQhwjM8OHskRh5GEzWTcbPhfHPHOxLHgESu/0dE97/PD67B993UwtucAgbo+g5lOzMTOzSZZAODUR+/DqRO/IYtpcoeyzWUWcRrGzUz7erT1Mze17I8Bjvv6nCOaPVjysNkXkZNrdjt3P4dH0oacznGR13CfeRc3fZxOkoToDdJ3fKTGf/iLnz55Vf9NrBevCqgCqoAqoApcRQps+OffVaSNXqoqoAqoAqqAKtAuChjg7F2/HB7bS0xeoc86m33ZCIlpXcFEF4BXBmQ3Ac4eDCcAnABo7gTl2dIMoosM2VA3uau+LqqB+Rz+D8/gze8r6CbuWhFCDW/bC9d95suw/cDtUOnoNPDy3V/8LRx/+UeyNUm+M0NNFBa7I6M70m9wecuk5hTa+kUDfV40WbRMAOcI42yF1OnsTyG3xaQDuphbJj/aVEjam3E4uyIhy9m3wW+nf9J9bLsA8vSOSehcLpdh9/5DcPt9j8DeA4cMdKb/TZw/A2+/+gK8++uXYGrigogupk53OlEhQLQAzhEYNgbOuSxn23dFRjPt+8HN7OG0y1Z2jmnqao71i8gEMiBst05zoN3TgT1PwujZ0L84WoHN9u5K2FyudMC+62+HG+94GAaHR5OBycdSwbiFOkxeOAu/+sVT8OH7rwPU19M4Dj+RkoHObIFANuGSTujwBQTJWEleexCa2JEYLoDJa76QKyU7Nw6d4yRCdDTzCTz2XPW54mRSDo8zwPn8zFEFzkV9TrerAqqAKqAKqALtp8CGfv613+XrFakCqoAqoAqoAleFAmNPfv3zMcOZAFUJn9kCfR5Es2gLAptzzuOcw9nyKQuiRO6nAWXuFlCgkTquHbz29bC4AZfPTPaRU8aFyzIu51COgHDfI5pCZ9Fu2ZMQ+XT1DsGemx6Afbd9DvqGtjBX7DvP/S28/8J3A+yn2c2+LgnImPvXcSXm8qWwWGQ3M7BbtGhgLm9ZwNoiuIzFeDZ0PpJDAmaPx4rAecBnmSgQitYkVGfYjQiXczX7bSObt8FdDz4Oh2+/B7p7emF9fR3mZqZhdvoSdFSrMDQyarbjhZ45dQJ+8fR34IP33mBO5uimpw7f9DMDeKEvecBHHMyuk9I4i1y0hdnm4zPCgoKpy9nn6vL66GKaFDKKvGl3pRQ6m+YRR7/fF8YRHUjJ47aRx9zewehwjnc0yT522ckDw5vh1nseg33X32bu2ezMpXhGErPBmiH69+DQCAwMjcA7rz0Prxx7CuZmplK4bRYcJNnMMqM5E6GRc/pT4Bz25zJ2vHM6NDwPlO1uAqLDwzVeMYXO9t6JffS5noHVtp/xZy57g8RMpvDnuonUuKDAOen+ukEVUAVUAVVAFWhjBRQ4t/HN1UtTBVQBVUAVUAWcAhY4Z+ACg6oCEgQYHeCCA1He/czgL3UacyhNzxuAc3BQk6xZUq88N6uDge4Ix7JlnAABiFGjKcG/9ny8Lt97OBAn4DDXvdxujM8YO3gHXHf378Pwtj3mTLOXLsDFMydgYGQrbB67Bt42wPk7FsJn/gvprBl3buI6JpyJAWif8spANAHD7rjUAS3hsXMh+3pEhIaphm2Ti7vZC0yhdGZ70bVcBnAmVTHTZw5zjm7bCQ88/gQcuuVOmJuZgbde+yX88tmfwJnTJ43LFbtHX/8gXH/T7XDvw4/DrmsOGCfsc3//beN2lhCWeeMZkM33WdsFGwBnGqdBJnZC1IUZv3zxP6suidJw/Zy7lG0ZH8lBgTHf5oeIbH98LjB6GYZUq//cKILP0fkbh0nqbsb+NzA0aoDz/kO3w/M/+z68+MwPoV5f5/feL+znBlGcJKlDtbMLPvvoV+CuBx41wBldzvOzBDg70Gzd1dS9T3OfvZPZ/ekGB+v7fsCEdBD6hoHUgdQTRlHmgWFkzmiYidCgC8jm/l6g+/nfEa5HUaicm+gTf2d4h/Of/SeN1Mg+7HWjKqAKqAKqgCrQhgq0+guwDS9dL0kVUAVUAVVAFbhqFBj7k69/ftwxgnDR1EUcgJPbm3MbBxj2KQNn6Y4L7Sxw0bG2Reu0zRL18CNyNovcmI0vwnFXzFGUuOgbLc7KEJe23G75VR027TgI193zZdi272aodFRheWkejr9+DN449gPoHRiBuz7/38OO/YctcH4eHc7x55h0NFuElP5ck27g6I4uiNMIwNlGaVDATM8ZIwp4GY+y5MKA7LwBOHNCLiFzkROZXZOA7AlgJ41OALtgbnlN+djvGxiE+7/wBNx27+fgzMkT8PR3/xu88/qvTH+qlMsmEgDvE0LG9fo6jG7ZDg9/8Wtw6933w4Xxk/Dc09+GD997E0pYLo4w1/d4T4lQ2XU75iK9HODs+zeFxqQVfqBT97MdFKF9Mcc5F5UhXc603X4fnzjyA4qPI1qmCC7bI21fiGXkd1vGg10/kVGH/qHNcNs9j8GBG26HF5/5Abz03I+gTG617YvkONI519frJmf9vkf+AO66H4HzMXj5F0/Bwuw0gcsRNNt6aF0RNPtnQRw3sRxte7jK3KKCod0RRjt1eOcl5dgO+tgQUJh2UTq512h7sRM6nTT0Pd676Y3D+fzsUQXOBbdON6sCqoAqoAqoAm2ogALnNrypekmqgCqgCqgCqoBQIADnHNxl4MkdmAJnAp0aAme/IJnjWRl3NH8dO1OvoxWEk0UOQhai8q5k7kDOLYBoD09f+48qhR9EJKqDbvMAxR9BoaL3H/YObYF9tz0Ce2+6H3r6h01O8+kP34LXfv5tOPfxu1AulWD7vsNw5JH/Dnbss8D5PQOcRe0ZmOquwPzRDDabMqQD5MojxG6Y/dzUwSzcyq5hFC77RjQDzhJAU9bIYHITh3O4bpEDLfXw0lBYjhEa9z/2hInQePo7/xVef/kYVCoVqFTK0FEpmz/x/q3X67C6tg5ra+swsmUbfP5L/xJuvet+eOOl5+DYT74LM1MTxLHOFwoMd9m/SZBdvO3ygDN3KJM6QixOjOgI4yZAyFjejrnoiLbjho+fBDw6dzTto/Q4v11O4sQumofPecgc7yaPb7EguX9oFG6793EDnH/57A/hteefhoqZLHAO/ACbnUOaRFXgvYdyFe556Etwx32fh7df9cAZHc62fjMh40Czbx91SEeY7Z8KfLHCOBYy+8kYotrwCZOMVkXOZvmwohMb9JFTEKHRksuZPKvD6VxmeOzvNsP5LALnv1SHM3k060dVQBVQBVQBVaCtFVDg3Na3Vy9OFVAFVAFVQBUwCjQAzmSRM5pxTBxxPmeZuoftq/YeRLk8T5LvGlxzJDojyfn0sQAeWjC4RTJCi9pFqJY8H4UdAUiT8rQtksvYfQ7CiQ4kjNKGqVa7emHnoXvg2jsfg8HNY8YDPXXhNLzxix/A8Tefh/XaInRWKwZ8bdlzA9zy0B/C9mtu4MA5cCR7XomVwnf3QUJaeYzdj5SNO54pZJaOYlpnEQT2wMxD4Vy5AHJJW5s5p0376bXJ63QXmLtueu05WO1vYR5rAvQNDMP9j38VbvvMQ3DsH34EP/3BN2F5cR46qx0GNiNotg5g5w6v12FtvQ4rq2tw4IZb4JEv/SF0d3ebaI3fvPlKjMUg7nu+eF4E0XSuwYPg2E2jezjCP7qoIAfaPv7CHp9xHottHiyH8u7EHDrbfhTHV8zvpcb74skc6rRu9WnsYGxyw9JojQB9HRDuH9wMt933OBwMwPnHUK3Yh5WBwS532TJjHmOxhsC51AGfyQDnGJ8hQLUA2H4hQ5o9bc7iJ0F87rOTgrbfty2oJMra7VGU3KeCdJ6YdMKgc53kIPGFUtmjEo8Rkw65/awvk78b8GAEzucuKHBudQRoOVVAFVAFVAFVoB0UUODcDndRr0EVUAVUAVVAFWisQAFwpsCKOIOFq1E6jQ1/uBzgTDOkHdSlsR6+Xg8zAuTy8MKyLx6d4WMByD52fGY7WcEw4TPhhxGBzl5a+qMJPyNIQoB8/T1fhi17DkGloxMWZqfgvVd+Bu/88mmYn74I1Y6yAZfVin2xf3T3Ibjps1+zwPlZ6nCONzDAYgal5H7LniiTY25gX9yUKYWF11qGyuTcObjcyjbavk8dOHP2FiNC2HWngyIHnXfvP2TczV29/fDj7/5Xk8fc2dkB1Y5KgM22ptgDEECurq1BZ3c/PPz7X4O7H/g8PPf0d+D5n3zPjg1GY+2xdFIkvFVAqvXAOYI7ElUQXNEUOJPzOJgc6nCDKanTx2p4F3P40w5Oe1h0Q5vdZFB4Nz6dbKIqs+gasiO/vWgKIN5E6kIPW9lhPEe5b3AUbr/vcThw+Ai89MwP4bUXnjaTBuY/AZt9F/IwGYFzqZwC5/mwaKA/F/8zOp0pEOftMucK41UCdVIf67+F005Z7Jz0dvGvvFKJ1EfBM5mRo9DYP0d9188B5TA5x3L1KaC2n43D+cLM0T//y589mY5K3aIKqAKqgCqgCqgC7aiAAud2vKt6TaqAKqAKqAKqAFfAAGcPEOxf/jH6IrrX6MJ/pIyEvBsGzhG/BXhVBJztaRP3dO71bmu8I47LhhnOVhAKzxhIIXoVQWf6o6m7bwgO3vlF2H/7w9DZ3WfiMz5+/zV49effgounjxvA3ImwuQNjGaw7Fl2xm3Y1Bs4cMdkzUugW9uccwO4aGIT25equrgaRHN69bM5Jywmnst/fKlD215CD1KGujTqc/f0SOtD6JJAXhzht63DDbffA/V/4Clw4fxZ++v1vwvnxE9BVrYbcZtdzxDOlDpj5u7y6Cvd+7vfh4d/7Grz1yvPw/I+/B4vzMxE4O0rH+xTJT3b9PfxBIy3EKwEcHhM4HMYMh9FhsUACkcMCgxSAE5jt2/G7h86fBmymecw2W7lvaLMBzgdvOAIvYaTGC0+bOBRkrWZZP9Kx7Ue/+CDeTw+cvxwiNTADGieRYpSG7WH+O4/VkEDa+ZyZuzkebzuUgNSuA8vUZl+W9W93vOiY/GvoeG4aS86audL8uUyAMemf9BlsNjNQzZ3vrL974Hx+5uif/5UC54b3S3eqAqqAKqAKqAJtpIAC5za6mXopqoAqoAqoAqpAgQICODvk7H4FyGgMCxNimQ07nB2kiMe1Dpw9yMi3KTqcI4vjzlEa+8FiMzKxHFYrDqwpX/FasugBB2OvueVBOHz/EwZwzUyeh1/9w9/Bb177OZRhDbo7OyxodtmxfrE5A5x33wA3O4fzWwUOZwOVGI+LsJgyppyjWZg/LTg2FdqrkdnNDGYXLCZYFMORPTaTs8wjBazbmrfJtY3C4xxQzzm6M8AZ7ykF8zm0GbSr1+Hmuz9rFgw8cfw9+PmP/s7cT3Q3R1du/LlMI1UQVmKsxu33fg4e/OJX4aP334ZjP/4OzF6aiMdSt7Mfb66TJxA6dEfuMLab46yPdC3HSZeYvSxdyeFaQqwGXSCTwkI6VoXT2Q9OzyMJHCe7xCMot5hg7imVB9DS4Ry/U5dwBMCY4Xz7fV+Eg4ePwC+f+QFzOMeoF4tzWcQGQAKc33rlGLz83I9gfhYznKWr2Z8/044QoRE7LJtsIVEeNNaDwuci4Mz1IJoV/ovOlck5mjMPuyLwTB6V4S0T7n7PPJvJ3yE2UkOBs/5CUQVUAVVAFVAFriYFFDhfTXdbr1UVUAVUAVXgalWAAOcU/qZwlyzk59zGxk1MgFkaqUHq9eCMuJgD22CvXhOXNYvxiHmiCUBOwDEB4+7uytf9gxGPAT/aFVqBzqQ8Lv63/1a48YEnYNOOA2bHqeNvwmvPfBsunf4NdFbqFjbj/9xhCLcscD4EN3/WZjhb4PwdtphhU1cucSpj1RTTSdjs97Ns5ACzXR5xaJ/9QGEwMYPGyAoPeCn8JTnR3vHJ3M+u4lhfjPig17CRDGd/N1L3d/xp24o2uAjgTXfcZ4Dz6U8+gmef+hZMXTwTYhgQ0Ju+m/nFbO7p2jocuf8L8ODjX4Hfvv1rOPbj78Lc9CSJpfCDwbY4QmYRseEvqMDh3Ag42/al7uY4Dvw1xMEXx1UKlXkecw5Gx0EoIzbkAzan20YfwqFPkQO5s9g7levQP7wZjhDg/OrzGKlhnl5hlkPCZtsHvcO5Cp95yDqc33rlF0AdzqZcLrPZ7nCTRGmUhttNYm34zAqd/PCjkE7IsG1MvDykjx1N7Bd9mN2bHJAWE5Lh1OINlNB1meOZA2i/aOB//Gt1OG+0/2t5VUAVUAVUAVXgSlVAgfOVeue03aqAKqAKqAKqQOsKOODMAW+ah0xdj7ZyD5Y3ApzDcQyEufoYWPaxAHFfEqchQIh1d9IcZwfTku0U7smokBxATKGzq5JyFvMZMQ7GKQxs2QOH7/sXsOfQHVDpqMLqSg1OvvcyvPfiD2D24ikoE8CNQMtHatz8IAHOxxA421NYPMR/mhVBZN+oAKtoXwg8K100MBeDIaFtzJqlubMxM5q7NWPbKaBuDJyt0zq6rl0dnMMRTaIjWiI23vYG2gk47+VC4Lzv0C3wwBeegJWVFXjmqb+DUx+8Z2MYmtBSAx/LFfjsY1+F+z7/JXjxZz8ywHltpcYmG6IllPbD2DlYqwMTjgA59IrgGC12QEfwHN9SsONRLEBIri1xSJM3HPyxfkwn1yLiOGg3/DRgM4+ciL2eOp19f8X7MTA0CkfuR4fzHfDiMz+AV4/9vZk8iBM/NOYijh47pv2igV+GO+5/1ADnl5/9ESzM8UgNuYCgHwE0dsODaTOuySRNNkLDFWKtER29UcQG1Zw+SZIHV/p4cQ9eN60i/1VIJgdpXfQZ7IPJ6b3OuaT9ooEKnNO7pVtUAVVAFVAFVIF2VUCBc7veWb0uVUAVUAVUAVUgKjD2v3z90XEKjT1AYiDZwyPpNm4pw5ktkxYWTsu5jakrMtsm4qzzcCMCL7m4YQqcWVmvAXNWO86S/ApqDp0D8jKLxtVhtV6Gsf23wq0PPQHbdh80u2cvnYePXn8WPn7rF7A46+IViMP5Fgec30SHMwHOssN6d60Es6EN7kMOSuOuCIatm5keVxST4UFxzt0c9hEwXBTJIYEzh26+bfYGRIenbSF1dzKgLiI1TNlwXbwuqVHh93odNm3dAQ889lXYe+0N8A/f/ya88vxPTSRKuewWmyt4kiBU3DK2Bx547AnYsXc/PPOjv4PXX3wGOtxig+EwD4pZX/SuY165dCXzxQWJU5nlMvs3AiJUTt3NZlTY6ii4dqen0JnDQwrGU9Btx1ocSH5sX97Dt8ixS3OO452Mfcoeh/ejf2gzHHngi3AtAueff98A5zB54KMsXJ6z720eWHvgfM/D6HC2wPml534IC7PTLLfZn0tC75jtbHuxHBv+ONLLU9czcVGTK+WDl73XQJQ2t6FAw9y/+DKLCIZitDx5Hsc+Hd9CsX0gtoMDZ9tnvMP5L/5GHc6XNzb0KFVAFVAFVAFV4MpTQIHzlXfPtMWqgCqgCqgCqsBGFWgBODeIt/hnBM4UZiTxGhJ2idiPVjKcU8CSB4GmHUR1C2TrsLa6DrXVNSh19MC1d3wObrn/92FgeIsBPxPjJ+Cd578HZ46/BlBfNa5ojNRoBTjzV+pJJrFrA8VK4bN0RSZ5yjHKgkLeHNRlLmfHsRIwLDOVMzEbFrIVQeXfPXCO0C4dMv4eosv57od+Dx74wlfgxAfvw7N//y04f+pEocsZW23drCW447OPwv2P/gGc/uRDE8dx7uRHBjiHDHRJ40IfzfQzFhfDKZ+deJHAmWxz+4P7lEHgeFwAwjJ/2cgTYz7i4oJue2hOBNDhCHfSZo5mmoVeCEZ9/+YDwGyV0Rq5WI2B4VE48sDvwbWHj8CLP/8BvPIL53BGQz0DzS4Gg5xvzS8a+PCX4c77HoU30eHsgDPLe3b4rfZzAAAeWklEQVRty53fttMD8NjnZNkESNPcZ9FVfQY6qa3g+U8eAEX/wstB6QxcDicgfZI+AHMu5qSrk0k+n+H8F3/zzJMb/ctLy6sCqoAqoAqoAqrAlamAAucr875pq1UBVUAVUAVUgY0oMPYnX390nALYAKYItDXxGa5W6kz22ynw9VEbFjK4aAzSInsMz4K2gMpzswi4pTsucUULhx1rO6Ecubb7c/oLk2XCfvbBfvHnoUJnofMaLh63Dqtr6zAwugNuuu9LcPDW+6Cru9fEbJw78Q68+8L34PzH78Hm3TfALQ99DbbvOwxFDmfqjMRzR4wUz84gMS9kmsvykOV3A97y8NlXVQyJ05zncHoPlokD2rel2MUcYTprs6gjOYe7KdLhnJEi3L6c9xO3IXDeuvMa+OxjT8DBw7fBGy8fg+ee/rZZPLBSTqM1fHTCdbfcaSB138AQ/PT734RXj/0UujqrBjjHfsd/alMHsAS0eWexg8W0nwfw7M4ictHtOKc5yxRui2gNWi622rFtvuBfXHiQ18/hdDpacuOIP7zyrlwJmGm/Th3E6Ciuw8DwZrjjsx44fz8AZ7uQJLX5x28mIoNEatzz8B/AnfdH4Dw/g4sGikUGff8k1n0/geGvTbr66QKBLHKDvA4gozNouagZvQ4/E8Y1lIrGviX2NIHN4ZziGey3F4Fn0l2Dw/n8+Zmjf/GfFTjzvq/fVAFVQBVQBVSB9lVAgXP73lu9MlVAFVAFVAFVwCvAgDMFtkiWKITl+yIgjqA4RlrQ1/bNfqL3PxVwpmAvAc5hJ1mE0LUxtJU6+AJFiRcSryk6OyV0tguG4QJydVhZx6iNddi29zDc+uBXYOf+G02+8/LiHBz/9TMwefYTOHjbQzCGwPmZb8K7SaQG/2lWBEkD1DIkTHR0B5TDLuowdhsNHCOfzUfhRE4hsciELnQu2/ZkXdQUJIfP9povBzjH45rrViCVuXd4zw7eeAQefPyrsH3XXjj+zhvw3NPfgrMnPwzQ2btcewaG4MYj98Lt934ORjZvhVdfeMa4m+dnJqHa0WGiOGL/Ej2I0NdC4OyBsem/OeBsO3YCr4tAs6vHl49NyGVBx0ETyouBTY9PYTJt7+U+gFOHsO9RcjLG3n9fHiM1RuFOBM433gEv/MwCZ4zUYCHOrlnUdYx1YKRGqVyFez4XgfNLz2KkBmY4287ugXDW3Zzsj7nnDJD7aI/QjjiAA3AOYyM7uIOw7sq50IX/unN1NXnmiRh5gEz0hpzAC/MWrkOwvu0iNc5dmDn6nxQ4X+6g0ONUAVVAFVAFVIErTgEFzlfcLdMGqwKqgCqgCqgCG1aAA+fATklmcSY2gy7O908JnD1nk07nsN0xMQm4vSuZOUVF2WRfpi6jLqmcIcPInZOb4BcTw1fzayvrAB09sPeGu+CWB74Em8f2Gvq0urJiHOEIofPAmZ+8KXBuwKN8BnQ2S7bABZ1A4gRWW0dyDlYb+Of+T2iWOz6F15FI230xZ5oeG+qkXD2b5Zz/SdtMP1O/gY11qK2uw8GbboeHf+8PYWzXXlhamIfTn3wAn3zwPsxNT0K12gVbxnbBNdfdCJu2bIf1tTV4/eVjcOwn3zNuaITNdnE+Hk0R7qigsxLK8UkQ39FINrpwNsfj6ZsExNnsBrA9bW4Rwtj5Y4az79YOHGcBoojeEOPFD54URrfy3Lp82Owdzh44v/fmr+D4u782EwZmPLOBYHsW68smZ30drr/pTrj+pjvgzVeeAwOcZ6Z41rIDy6E6mQ2dOP35NTHXsoTPDdzORj1yDRRTJ8omwyF1NidF2APV1xghdTiHLyfBNVtkkLvjTaTGRQXOrYwALaMKqAKqgCqgCrSLAgqc2+VO6nWoAqqAKqAKqALFCmSAc4RGHgwxqBxZlFsAMC4MxSM2SDQGOX+I2YjczOyN5yiO1HB8LCxEJSM3eD32pPEaKCgj3DgTFxKOI9fKJMxC51jCgzwpu3c7I8BcWV2D3qEtcPgzj8H1Rx6C3oHhULwYONsiYdFAcQIJb8Nu6h5m8NdeSCuQmJZJyrtKDKRj5xKwOBOtUXRu3i7STn9REniHA6Sxmy+MSCXLQWdSjYPd6FBfh5W1Ndiy4xq493NfhEM3H4Gunt7goPX9EnvVufGT8MLPnoL33ngZ1mpL0NHRARUHm1mHJH2T9FS2yBrLGqcZz9TpHPpopHpFERxyLNCIDQ6fvUp04olNrxAntW0Ah+QFYJ0NLHIOOVCKFrgj5WSkBF2oz9xD17F8zMngyBbncD5i+3zOEp20g7NoGx1SNxnOLz3zQ5ifnYru5tC3nReZAOPognYnCH3Xu6N5bjSN2LD9MXZ2Ga3BVtJkLzUU9W4xAor+xce2c7icnTDIQmnbyemESRwrth0InM9PzKrDOdP3dJMqoAqoAqqAKtCuCihwbtc7q9elCqgCqoAqoApEBQxwphEYngnJDE6a08wczgLYWnAc4a75ThT/NICzhxZFwDkBdZlFA/11UgASwYhrv2t3FrD4a8q9hs6umReIbmeb74zgeWT7NXDbQ0/AvsN3mdf033r2b+Hk28c4xIusiqoZPkvncLqjIMrCF6zzzGQPgnG3dC43AtQ0fsMc62M8KIgmn1sDzraRDLTLhQl9QxOdHKwu4G/5zRxw24kCm8WN/9u0dQccPHwL7Ni9D/oHBmF1dQUmLpyDE799F06d+C0sLcxBtaMCHZUylEsk65mQt7RPCWhL+mzoamQGiPibHdTLA+foYI75yuHYcAidZPIzQbyDy0kUOkJChAc9lFygjAjhTwT5TU4Y5O+QBMy+r4XuHG3Gpg9iHnf/0Ga44/7H4Nobj4Rn1Eb+MlipLcObrzwPr73wU1icmwp1+KznAIqpO9nHaZDJljhWncM5LAwYZ2zoVSe5zuEi+QeuVKpbs/1pn8y4mOmDk4rHXMz0wZk+rmh/MMD54uzRv/wvmuG8kb6oZVUBVUAVUAVUgStZAQXOV/Ld07arAqqAKqAKqAKtKTD2J994dNzDIwqVLx848wUB/8mAswMh/gdMLiJDQnPKTtg+z0vIryG62FpO2hyULvwxVULXLeY7A6xhtvPqOqyXKrB193VQ7eyE6bMfQH1liQHnRn7FAGKFk5mtheZBrHQ7k4ot/OXRGGaTcEE3WngwAOcEKhOIS/c1bQ8HkIXXStrIMVy8C41MrVGG/F0z8RomWiHC51Cf6+TlUgmqFQTNLj4jA5sp7LXtjJMzrF+JiQwakxEnVNKYDFOjmImJY0KeizuYI89mHZ/ZVFndsfXcycoWJqSjjI+cZv/YKEDNoZL0ftoxFe4/jZlw9w8neFZX10wuM59UoTMY0aXs+78fS3iPcSKhUqmY8Ulzok3ZkBttW+HdyexcMv6CZE3zvsudz3xxQ14yB5OLnxmNniaiBfImZbqG7Lf+ezLREDpiPAKB84UJBc6t/XWtpVQBVUAVUAVUgfZQoNlvwPa4Sr0KVUAVUAVUAVXg6lbAAWcCnpyzkgJUH5WBUtH8ZMPZmMPZ4rSkDNH403Q40/awtom4Agmh6Y8cCZolJGE6BJKSfDAbkh9PBe5ninQQIvnX/u01WFhZzlWW6avRLWl3yu9ym93v3MyZWIqiBfro9vjZQWTh3uQgL0Z20Dxm364ieB3anXMyo9ISrrM4AZoDXQCQs+OewOmC54KfKKBO7nAULoLG4jOYD9nVmAbcJpMVmX6TB8508UACn0Unjm8cuJaGohRAE4d1KBbLC6JsexE5j6uJZ5yn1mYxThr9cyNC0SI8movFoM5nWYO5d+t2IU8auWEHjofMMsKCQl/v+LVj1NNtDpkp9I6fYz/nHToc69pAnw1JtEZ2xsS7pGmHTYI3yM4NwGZaZe5WmW2kPtpdcg/ETLyGBc4zR//y/37uyYIhp5tVAVVAFVAFVAFVoM0UUODcZjdUL0cVUAVUAVVAFcgoMPYn3/iCdThnojE8QW0NOKfZy/64+KMiX8azCf9qfjiOuuk8zBB/WvBlryy5DgI9Pg3oXPjjKAFvqdIF7M0UZAhIQpukKgJFM+yIwl5/qN/mi8cyJEbDNSSUKXAeG7cz3RcW/7MQ2OwvqMtsrnOom6urqN1MK1EPO4Z9ideYewJ4AF/0dEglbuEnsl+IL3fvkvsrrczpxAXrO7Jut9P2fQ+QeRsDGKbZzyIHmo492mx6bBhltHqZJ20TnZOLCED6sh/DxRA1yW+m5xAuZ7urwAlN4i9cqdCnKfxlERfM0dwYNtM67VggSLzI9Rz6cu76C2BzIVMu0JB1l1aANN5kDpqTUSE2FLmdTaTG5MzRv1LgfNkjQw9UBVQBVUAVUAWuNAVa+DV9pV2StlcVUAVUAVVAFVAFhAIBOIu38AO89RwrAbaOKVk47EEXXfwvup//uYCzabv7P6H94ru/vlDWCeSPS7Y3+oVE4V9RV2viejaHNfkVFtlUWlACZ+k2ttDL/p+IjDKOZ+kszmTQMtdzqNNFchAexWMO4gUWwWsvXdpOAecddJaILHw3H6xGjTFaYygd29P4xnhoW/iUSUB0BsxmTrFx4Mw7EXMi08kR0sn5+CeNCIBckPLMqwB5P3ezDs+PyiFUqqeEy9l7yztAMdglHYwuzGfq9CDZfknjN+j2JEpDAu14BXlYTcAzHaAsJqYF4Eyzo0UnbOR5Jq2zHxt2czGSisrKLiTLue/e4fxX/486nAufG7pDFVAFVAFVQBVoMwUUOLfZDdXLUQVUAVVAFVAFMgokwJkBWs+YCtzPuLt14EwXJuOxG55xfNoO58BOaPu9CHKb4Gm5Y8Oh/4zQmb9VzxsiYbNgVwG6ZkGugLc0MqKZc1m6mtHFTLFUCpytupcDnMM1FcRq+HsUmWPUqBg6twal47nTkbRx2JxZFbBwoUByvozDOVxhcDhzasiBs9xnvyf8mBFoe/4kf7oF6JxmVueew7ZU67A53onsPSUDodBFfJmw2QVuRAidOJVt28JkDJt4IWC5yN1M2046cwqMU0hdBJU3BJvJ8zG9UwUj6B8BnRU46+8SVUAVUAVUAVXg6lNAgfPVd8/1ilUBVUAVUAWuPgUYcE5cvR7Kij8plPaZzP4t+gihY0xHcEA71pUrY3a5iv9RkRoC2vkfNCx2g0CVsJ+0jXYDBuA592vcW1p0O8tKin6ANXboIuKKucaEU+Wzjl1lvk4KqrEeCaTzERo0J5nHbLQGnG2bm0ZqkAgPqlWjxQPj9Ts1KfRL7lpeca53g5/FkfZm+0McU6IOOtgy/TGOB15tsmiffDWBjKNQLTlXLG7bQ783g87Mi0yvW8qTidmIV+HO2+RZy/Vv9C2zWmToMw5hi5kYnt8crfy2GD8mTlwE1OzeDrDHUUie5kJHZ30R+LanLGin2Wn/Tzr+yZkLy4gjcw8RcztaQNI0QqPZ35PNujrZ7yM1/lodzs1U1f2qgCqgCqgCqkDbKKDAuW1upV6IKqAKqAKqgCpQqIAFziQeg0OqYieyZVhikUCyiGAEvBFThW0sjoOgqMsFzqYt8U3wjDmT7ydySBAt+WEjrpaJqk2FzsEXWarlX10FcLSARssF+SK/SrObwz6Z0UxylymIZq5ld0wA2AHE2fbmHc4u75k6q7MLBMr4DyteAM6u4akE7txea1HAfiV6Ft6DVuI2+MEpgy7qBAK+yuZkwV3cmLiqmcM5Xh8tx6EyXyzUj+fQPf14DA+F+CHl5bmVDkkbCh9BOeGFe1ceKwByuMXsHvM8Zd4PM4sGugKx6kyMRpioobDZdsAcbOZjqjH8ju0j105odyFwlmXY5ErBg4FFzGTKJLdElHH75ZHpnSQl6E4BnC9MzB796/9XIzUKh4juUAVUAVVAFVAF2kyBlv/p02bXrZejCqgCqoAqoApcTQqMPfmNL4wHd7L725/CJA+jwwKCJEaDAmSPlii8Zs5mAqPp+VKgmy4saOr2bcu10Z3c1yVhWNhOj3V3mV0r3RZZWcSSBXG00hma7UCZX1YNf2w12lmQXczOS+AtBUMcQkeHMYdjtiYKkD0Q86C2EDjThQPNQQTYFuVCe1d1xs0s2xCvUYBgAbmpFoTJkcO5wHk0l78JvGwmuZgdllJjgZltm1qCzb75MgIjdsw0wiJG2fiTfDrQOROxEdQtym2+3H9eZO6O6Eu+x/LIGZ6lzBcLbG3hQDsOhJuZnpvmJpOsZz7mKESWQLkRiA5nJ92ZEeXgsJYMvpFnuQnOZ2OfpZ83u32tuqAFcD4/OXv0bxQ4X02/O/RaVQFVQBVQBa5yBZr9pLjK5dHLVwVUAVVAFVAF2kKBDHCmgCou/JcC52b7iLPZSUXhNf7QCN8zr/b7/QGx/Y6Ac2B9gpFREM54IIEqEjVeLniOGLG1PhWBUcHPtSKncNa9HM9O4S4FWMn2UA+P3/DH4J8U8tL4Cwm/Q91+cT/BFlsGzsSJnVNRQuLmSm/c2ZxbbC0fQyEIM/kq+x3ve7bVpk4JtcNkipxV4eM5l9fsZ3PiuWPlcluepctzEHWbDopMH+bUmN0qBkuz0Nk76vkd31Ckhak3A3bFQoLYsNjPoyOanZkAadoGc6wbMHQhxPTSJTp2tbNrl2C9OCQjt+ii61SFsR1yrLDrawSZm/xrEnebSI2J2aN/89/U4dz8maQlVAFVQBVQBVSB9lBAgXN73Ee9ClVAFVAFVAFVoJECBjhH9zDxXhLAaz5mFg6UANkUc/mtDCa7Fsjojixw9jEdMouZcjSSKU2BXBKlIdibvw6J+yjkkz+A6DEhyEG6UYPCDcBb7i608GuLFsm7cMXVRB4Vzsjhr91M4bAvaLe5xfxCIRd94b6nUNlmRwfILD7HamK5cL7EhZ0pQ3SLsCyqIuF7A1bpgFoLomfIcaq9BLuxoRlcKwCxuGcpIyY9yg8e+2cYoRngzM7L+mgKqBMOLDPHSQE6PoivOXPBQtvE6NyK9rx/xpM08OWKLGXT5zj1tX2ezKJI8Now19kdTOEyHUNxIUHmB45ZzySnmfb9kACdgOc4ItN+JzKnmfvaa5d5CBTEaBQ/UzIe6eT2CahPn3GNbjXpF+VSCS6gw1mBc+5vCN2mCqgCqoAqoAq0pQKt/yJsy8vXi1IFVAFVQBVQBa4KBcae/KMvjHuIJWMr5EKAnnhh+QCPKRgWsNmU8zLK3Gb/3e0PfOvTBM6O0NEfNRKek+b5y0vgoD1GoM2UrbEOwyHdBvtS9lcY2VhMicyJ6O48bHZ1ZWI3YuRGXITQwGTKsApiM2gZGblhG8Zdw1jGty+2U5Qh0nkgTtWUwNmcplCf4p+3rJ6mv4JT93N6SB5IJzA6d67coQzeNgPIfL/tv/JEMpaDl8kdIxm3HV5FA6GpiH7kZwZHBmSKe5rg0MTtbA/YeMSGPI64hymwJgPNR26wsSdc0txhHUs2cjenyJdfpG1OplRmAEhcXzRE3NVnH1gN8DIvL249q1N0XQTO5ydmjv7nvz325AafklpcFVAFVAFVQBVQBa5QBVr9lXiFXp42WxVQBVQBVUAVUAUAwAFnvnhYhL+WveacyDyr2WpZcrCYgWpLpQKWSmI1xP6wEGErDudM3f6uStDd8nYPyckvIfux3lrOLulWHm5fVk8rgs5NYLNraTglYWQE7rorInX5cgwAE0Ccg8n8mJgHTQE1a4/hZfHCssBZRGPIyzXHy3bb3sdkTplb85+2pu6mxUJvCOfLH5LWxcs1OFdxYoY7pwTKuQX7BNrORVv48UqVk85mcZyEzpkEaz7L1FLnp7V+GrDZ9rpPHza7ekmnprA5bN4wbE7bm81gJhfkYbMc71kAzZ8GmegMW6B12Jycld9lcjuTOsVkigLnlgaIFlIFVAFVQBVQBdpKgaY/t9vqavViVAFVQBVQBVSBq1OBsSf/6DHjcGZxFB4KkD/9DwPqguYwOi72J4GzrJueL9Tn9d+Iw9njNwoxBNAwRSjwpve5aHsCnR0mbcHM2egHVNM425b7YOOfaRwaU5hEPotF9hLgzMyUeZjMFyBEs2WEsYnD2TVqo8BZoi2aB+3lonVSCXMRHIUSF9wcjj9b/HmcA7nsxBuAzVlzsoDJpo/LztlCGXcch8gJFrctz0VssLHUojbNiX7mFqUZxbJfpIDZ9fWc25eCW7Y/noflLYe+Gz6YypNMZteoJHW54HwbcjeL62DxIGEgZD3Rbi9d+DCVOAebi+e2CtB00gVEuUy3t5Ea6nBu+dGvBVUBVUAVUAVUgTZQoNVfjW1wqXoJqoAqoAqoAqrAVatAApzND4AmwNmXicDZHpBkNLuq/n8LnAVYlj9+bLsjdsmaRBl0s1+a/Yj6XYLn0NpcXEVETyF3ObAq5xwOsFouPGh2WPBMy1CFLARzGdAZ97QtG9UpdDgXuphj/abdGYidjuQIy7OjnHb4ho+BCNNzxeI9bXL3G5wvtyvbV2Tesh98rC+2DpxZny3onDko3fhKW3GL89Eic5VzOkfHfuxgOTAqYbDpLgUOYbsvdqjCBQYpeBYn5RMsNGeZtJOdI15dCq5l5fw55DPTmSdZLnQoFjQUNYST51TM6pk5ovD+5DzUBZ0FgfNFjNT4lkZqNHz86E5VQBVQBVQBVaCNFGj2b6U2ulS9FFVAFVAFVAFV4KpVgAHn8Jc/Ac4ULnuuFUGzpcwMQMsIDmKOTEE1gdvmFsRcWX8Of2eYE1qwLLmPYyxbQ+KkdhXTa05//NQbGUdDp8n9aGoGlVvmnE27Jj+7dB3nQFO2DIHF5hgKnNlCgDG/OHU428YiVC52OMe7w85BAJl0MedcxhSse8idSiXuDK3I7SpyR/O6SD0NfyEX7OS01vX0zI0Vh+dhsxsn8vACh3PSooJojWTMZMqlV+cfFE07aQvTMGkdMhKDluD33/c73lMoRPbHSqiddxl7pzOfNQl+3RZhsx0L7qgC2Cyd2bls6lyGTKg3DHB+pATzeSgfVAnSynLhmjO3OK2TbOHJN4UdBIHzBDqcFTi3Moi0jCqgCqgCqoAq0BYKKHBui9uoF6EKqAKqgCqgCjRUwAJnuoCf/wWQWeTPQ6noZOaw2ewndRXBahq5EdzU7gMFw4Ug+XcBnFlqQAQnEgxn2GHW0Szhfe4upDBwg701NNPWRAFQ9nODRQLj8Tw+w1eM9XmI5SFtMXCO8RqEh5E2uvYGx6i9bqE6OR/VJaoWoWNmmzmk2c/ZxoDY1t+sjuIyKbNtBUi7Mxad1i3MmfQUmbVcNOPRZHtLgDpRJdPYVmQTExP8mjLe28T4m8GooY/n4HPsZcX5zjS+g8Jid6zosyxPnEDl2O8pss3EWohF/xg2llSdnZu3TR4nzhqlle0vSG4uAs1MVXG94sUE0UVtC+Xz0wLnWQXOG3z0a3FVQBVQBVQBVeBKVqCln4lX8gVq21UBVUAVUAVUAVUAxv70jx4bDwCY/u2fAc6BRTvolYvQaCW/WZ4vLDwmwDdh3yyHWa7tluZAp5iQgmP5I4dddimFWA2hs+ONuR9OOTgt+1zTH1y0QIavxfqi8zhiNR8VkPCmLMz11dMsZnOkdzhTWEUXFOQsjrijCQhnoGsDwFnUnSwOaBpYZKdMQTzVKxn/TWYA8vLHgxq72kXljRhtQ9jsrpc2XnTQcPinBZ29xplTFz9Dm/bswkMzscu+G7pjaGSFrEZCYr8/zYFOoiwKs51D5kYYN8lZCXyNnPifBjZHH3UcqzJug7ZXovw81xbAPrlbRUjaFmy4l3QNG6kxe/S/fEcjNfT3iCqgCqgCqoAqcLUocPm/Eq8WhfQ6VQFVQBVQBVSBK1+BQuAcIC4Bz5Y3kdiLZF90OHs2lYvCsNvIIoNex98pcHYAJRMty4FzelMjwIvwKgutWzF6tlIm268a/zSjeIgaDyUktd8zLmYaaWEKOYBdlNlstnOgHIE1dytLI2SRQzqCqhQUN1oAkMVisAtuQG6dxm6dw4ziBce2MouQ1EYOch8L72aj06Yd0Z6JAOeUmec6XIO+1DRKo9GxrTwQ3b1tOHnC3fosn0U4+e0ZcwviEawqzpWC5tjzzKdkgT5SQVJXfCbYY8X3ULUIy8hmLrNZGd9DRaJGLBPGWwwz92rEMA/Z3tC8PBIWiDxzQ/MLOAoF43FNojW8w1mBcytjR8uoAqqAKqAKqALtoYAC5/a4j3oVqoAqoAqoAqpAIwXG/od/9a/+Z5VIFVAFVAFVoH0UWL+CLmV6evrYU0899a0rqMnaVFVAFVAFVAFVQBX4RyigwPkfIZ4eqgqoAqqAKqAKXCEKjF0h7dRmqgKqgCqgCrSvAmfa99L0ylQBVUAVUAVUAVWAKqDAWfuDKqAKqAKqgCqgCqgCqoAqoAqoAqqAKqAKqAKqgCqgCqgCqsCnosD/B5o8YFXuTAGoAAAAAElFTkSuQmCC"/>
          <p:cNvSpPr>
            <a:spLocks noChangeAspect="1" noChangeArrowheads="1"/>
          </p:cNvSpPr>
          <p:nvPr/>
        </p:nvSpPr>
        <p:spPr bwMode="auto">
          <a:xfrm>
            <a:off x="157163" y="-2084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 Placeholder 265">
            <a:extLst>
              <a:ext uri="{FF2B5EF4-FFF2-40B4-BE49-F238E27FC236}">
                <a16:creationId xmlns:a16="http://schemas.microsoft.com/office/drawing/2014/main" xmlns="" id="{B6F9A553-0446-4F3D-AEE0-4C7EF40D1F04}"/>
              </a:ext>
            </a:extLst>
          </p:cNvPr>
          <p:cNvSpPr txBox="1">
            <a:spLocks/>
          </p:cNvSpPr>
          <p:nvPr/>
        </p:nvSpPr>
        <p:spPr>
          <a:xfrm>
            <a:off x="980594" y="4088489"/>
            <a:ext cx="5000094" cy="2090369"/>
          </a:xfrm>
          <a:prstGeom prst="rect">
            <a:avLst/>
          </a:prstGeom>
          <a:noFill/>
          <a:ln>
            <a:noFill/>
          </a:ln>
        </p:spPr>
        <p:txBody>
          <a:bodyPr spcFirstLastPara="1" wrap="square" lIns="121875" tIns="60925" rIns="121875" bIns="60925"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800"/>
              </a:spcBef>
              <a:spcAft>
                <a:spcPts val="0"/>
              </a:spcAft>
              <a:buClr>
                <a:srgbClr val="669014"/>
              </a:buClr>
              <a:buSzPts val="1800"/>
              <a:buFont typeface="Arial"/>
              <a:buChar char="•"/>
              <a:defRPr sz="2800" b="0" i="0" u="none" strike="noStrike" cap="none">
                <a:solidFill>
                  <a:schemeClr val="dk1"/>
                </a:solidFill>
                <a:latin typeface="Constantia"/>
                <a:ea typeface="Constantia"/>
                <a:cs typeface="Constantia"/>
                <a:sym typeface="Constantia"/>
              </a:defRPr>
            </a:lvl1pPr>
            <a:lvl2pPr marL="914400" marR="0" lvl="1" indent="-342900" algn="l" rtl="0">
              <a:lnSpc>
                <a:spcPct val="90000"/>
              </a:lnSpc>
              <a:spcBef>
                <a:spcPts val="1200"/>
              </a:spcBef>
              <a:spcAft>
                <a:spcPts val="0"/>
              </a:spcAft>
              <a:buClr>
                <a:srgbClr val="669014"/>
              </a:buClr>
              <a:buSzPts val="1800"/>
              <a:buFont typeface="Arial"/>
              <a:buChar char="–"/>
              <a:defRPr sz="2400" b="0" i="0" u="none" strike="noStrike" cap="none">
                <a:solidFill>
                  <a:schemeClr val="dk1"/>
                </a:solidFill>
                <a:latin typeface="Constantia"/>
                <a:ea typeface="Constantia"/>
                <a:cs typeface="Constantia"/>
                <a:sym typeface="Constantia"/>
              </a:defRPr>
            </a:lvl2pPr>
            <a:lvl3pPr marL="1371600" marR="0" lvl="2" indent="-342900" algn="l" rtl="0">
              <a:lnSpc>
                <a:spcPct val="90000"/>
              </a:lnSpc>
              <a:spcBef>
                <a:spcPts val="800"/>
              </a:spcBef>
              <a:spcAft>
                <a:spcPts val="0"/>
              </a:spcAft>
              <a:buClr>
                <a:srgbClr val="669014"/>
              </a:buClr>
              <a:buSzPts val="18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42900" algn="l" rtl="0">
              <a:lnSpc>
                <a:spcPct val="90000"/>
              </a:lnSpc>
              <a:spcBef>
                <a:spcPts val="800"/>
              </a:spcBef>
              <a:spcAft>
                <a:spcPts val="0"/>
              </a:spcAft>
              <a:buClr>
                <a:srgbClr val="669014"/>
              </a:buClr>
              <a:buSzPts val="1800"/>
              <a:buFont typeface="Arial"/>
              <a:buChar char="•"/>
              <a:defRPr sz="2000" b="0" i="0" u="none" strike="noStrike" cap="none">
                <a:solidFill>
                  <a:schemeClr val="dk1"/>
                </a:solidFill>
                <a:latin typeface="Constantia"/>
                <a:ea typeface="Constantia"/>
                <a:cs typeface="Constantia"/>
                <a:sym typeface="Constantia"/>
              </a:defRPr>
            </a:lvl4pPr>
            <a:lvl5pPr marL="2286000" marR="0" lvl="4"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5pPr>
            <a:lvl6pPr marL="2743200" marR="0" lvl="5"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6pPr>
            <a:lvl7pPr marL="3200400" marR="0" lvl="6"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7pPr>
            <a:lvl8pPr marL="3657600" marR="0" lvl="7"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8pPr>
            <a:lvl9pPr marL="4114800" marR="0" lvl="8"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9pPr>
          </a:lstStyle>
          <a:p>
            <a:pPr marL="0" indent="0" defTabSz="1218987">
              <a:lnSpc>
                <a:spcPct val="100000"/>
              </a:lnSpc>
              <a:buClr>
                <a:srgbClr val="549E39">
                  <a:lumMod val="75000"/>
                </a:srgbClr>
              </a:buClr>
              <a:buSzTx/>
              <a:buNone/>
              <a:defRPr/>
            </a:pPr>
            <a:r>
              <a:rPr lang="en-US" sz="1600" dirty="0">
                <a:solidFill>
                  <a:srgbClr val="002060"/>
                </a:solidFill>
                <a:latin typeface="Calibri" panose="020F0502020204030204"/>
              </a:rPr>
              <a:t>Md. </a:t>
            </a:r>
            <a:r>
              <a:rPr lang="en-US" sz="1600" dirty="0" err="1">
                <a:solidFill>
                  <a:srgbClr val="002060"/>
                </a:solidFill>
                <a:latin typeface="Calibri" panose="020F0502020204030204"/>
              </a:rPr>
              <a:t>Salauddin</a:t>
            </a:r>
            <a:r>
              <a:rPr lang="en-US" sz="1600" dirty="0">
                <a:solidFill>
                  <a:srgbClr val="002060"/>
                </a:solidFill>
                <a:latin typeface="Calibri" panose="020F0502020204030204"/>
              </a:rPr>
              <a:t> </a:t>
            </a:r>
            <a:r>
              <a:rPr lang="en-US" sz="1600" dirty="0" err="1">
                <a:solidFill>
                  <a:srgbClr val="002060"/>
                </a:solidFill>
                <a:latin typeface="Calibri" panose="020F0502020204030204"/>
              </a:rPr>
              <a:t>Khondokar</a:t>
            </a:r>
            <a:r>
              <a:rPr lang="en-US" sz="1600" dirty="0">
                <a:solidFill>
                  <a:srgbClr val="002060"/>
                </a:solidFill>
                <a:latin typeface="Calibri" panose="020F0502020204030204"/>
              </a:rPr>
              <a:t> ( 201-15-13958 ) </a:t>
            </a:r>
          </a:p>
          <a:p>
            <a:pPr marL="0" indent="0" defTabSz="1218987">
              <a:lnSpc>
                <a:spcPct val="100000"/>
              </a:lnSpc>
              <a:buClr>
                <a:srgbClr val="549E39">
                  <a:lumMod val="75000"/>
                </a:srgbClr>
              </a:buClr>
              <a:buSzTx/>
              <a:buNone/>
              <a:defRPr/>
            </a:pPr>
            <a:r>
              <a:rPr lang="en-US" sz="1600" dirty="0">
                <a:solidFill>
                  <a:srgbClr val="002060"/>
                </a:solidFill>
                <a:latin typeface="Calibri" panose="020F0502020204030204"/>
              </a:rPr>
              <a:t>Abu </a:t>
            </a:r>
            <a:r>
              <a:rPr lang="en-US" sz="1600" dirty="0" err="1">
                <a:solidFill>
                  <a:srgbClr val="002060"/>
                </a:solidFill>
                <a:latin typeface="Calibri" panose="020F0502020204030204"/>
              </a:rPr>
              <a:t>Naim</a:t>
            </a:r>
            <a:r>
              <a:rPr lang="en-US" sz="1600" dirty="0">
                <a:solidFill>
                  <a:srgbClr val="002060"/>
                </a:solidFill>
                <a:latin typeface="Calibri" panose="020F0502020204030204"/>
              </a:rPr>
              <a:t> Md. </a:t>
            </a:r>
            <a:r>
              <a:rPr lang="en-US" sz="1600" dirty="0" err="1">
                <a:solidFill>
                  <a:srgbClr val="002060"/>
                </a:solidFill>
                <a:latin typeface="Calibri" panose="020F0502020204030204"/>
              </a:rPr>
              <a:t>Rayhan</a:t>
            </a:r>
            <a:r>
              <a:rPr lang="en-US" sz="1600" dirty="0">
                <a:solidFill>
                  <a:srgbClr val="002060"/>
                </a:solidFill>
                <a:latin typeface="Calibri" panose="020F0502020204030204"/>
              </a:rPr>
              <a:t> Siddique ( 201-15-13860 )</a:t>
            </a:r>
          </a:p>
          <a:p>
            <a:pPr marL="0" indent="0" defTabSz="1218987">
              <a:lnSpc>
                <a:spcPct val="100000"/>
              </a:lnSpc>
              <a:buClr>
                <a:srgbClr val="549E39">
                  <a:lumMod val="75000"/>
                </a:srgbClr>
              </a:buClr>
              <a:buSzTx/>
              <a:buNone/>
              <a:defRPr/>
            </a:pPr>
            <a:r>
              <a:rPr lang="en-US" sz="1600" dirty="0" err="1">
                <a:solidFill>
                  <a:srgbClr val="002060"/>
                </a:solidFill>
                <a:latin typeface="Calibri" panose="020F0502020204030204"/>
              </a:rPr>
              <a:t>Tahmid</a:t>
            </a:r>
            <a:r>
              <a:rPr lang="en-US" sz="1600" dirty="0">
                <a:solidFill>
                  <a:srgbClr val="002060"/>
                </a:solidFill>
                <a:latin typeface="Calibri" panose="020F0502020204030204"/>
              </a:rPr>
              <a:t> Hossain ( 201-15-14146 )</a:t>
            </a:r>
          </a:p>
          <a:p>
            <a:pPr marL="0" indent="0" defTabSz="1218987">
              <a:lnSpc>
                <a:spcPct val="100000"/>
              </a:lnSpc>
              <a:buClr>
                <a:srgbClr val="549E39">
                  <a:lumMod val="75000"/>
                </a:srgbClr>
              </a:buClr>
              <a:buSzTx/>
              <a:buNone/>
              <a:defRPr/>
            </a:pPr>
            <a:r>
              <a:rPr lang="en-US" sz="1600" dirty="0">
                <a:solidFill>
                  <a:srgbClr val="002060"/>
                </a:solidFill>
                <a:latin typeface="Calibri" panose="020F0502020204030204"/>
              </a:rPr>
              <a:t>MD. </a:t>
            </a:r>
            <a:r>
              <a:rPr lang="en-US" sz="1600" dirty="0" err="1">
                <a:solidFill>
                  <a:srgbClr val="002060"/>
                </a:solidFill>
                <a:latin typeface="Calibri" panose="020F0502020204030204"/>
              </a:rPr>
              <a:t>Moynul</a:t>
            </a:r>
            <a:r>
              <a:rPr lang="en-US" sz="1600" dirty="0">
                <a:solidFill>
                  <a:srgbClr val="002060"/>
                </a:solidFill>
                <a:latin typeface="Calibri" panose="020F0502020204030204"/>
              </a:rPr>
              <a:t> Hasan ( 201-15-14141 )</a:t>
            </a:r>
          </a:p>
        </p:txBody>
      </p:sp>
      <p:sp>
        <p:nvSpPr>
          <p:cNvPr id="17" name="Google Shape;262;p28"/>
          <p:cNvSpPr/>
          <p:nvPr/>
        </p:nvSpPr>
        <p:spPr>
          <a:xfrm rot="5400000">
            <a:off x="5188573" y="4229833"/>
            <a:ext cx="3488108" cy="120471"/>
          </a:xfrm>
          <a:prstGeom prst="rect">
            <a:avLst/>
          </a:prstGeom>
          <a:solidFill>
            <a:srgbClr val="002060"/>
          </a:solidFill>
          <a:ln>
            <a:noFill/>
          </a:ln>
        </p:spPr>
        <p:txBody>
          <a:bodyPr spcFirstLastPara="1" wrap="square" lIns="91425" tIns="91425" rIns="91425" bIns="91425" anchor="ctr" anchorCtr="0">
            <a:noAutofit/>
          </a:bodyPr>
          <a:lstStyle/>
          <a:p>
            <a:endParaRPr dirty="0"/>
          </a:p>
        </p:txBody>
      </p:sp>
      <p:sp>
        <p:nvSpPr>
          <p:cNvPr id="20" name="Text Placeholder 265">
            <a:extLst>
              <a:ext uri="{FF2B5EF4-FFF2-40B4-BE49-F238E27FC236}">
                <a16:creationId xmlns:a16="http://schemas.microsoft.com/office/drawing/2014/main" xmlns="" id="{B6F9A553-0446-4F3D-AEE0-4C7EF40D1F04}"/>
              </a:ext>
            </a:extLst>
          </p:cNvPr>
          <p:cNvSpPr txBox="1">
            <a:spLocks/>
          </p:cNvSpPr>
          <p:nvPr/>
        </p:nvSpPr>
        <p:spPr>
          <a:xfrm>
            <a:off x="980593" y="2629746"/>
            <a:ext cx="5348392" cy="1449917"/>
          </a:xfrm>
          <a:prstGeom prst="rect">
            <a:avLst/>
          </a:prstGeom>
          <a:noFill/>
          <a:ln>
            <a:noFill/>
          </a:ln>
        </p:spPr>
        <p:txBody>
          <a:bodyPr spcFirstLastPara="1" wrap="square" lIns="121875" tIns="60925" rIns="121875" bIns="60925"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800"/>
              </a:spcBef>
              <a:spcAft>
                <a:spcPts val="0"/>
              </a:spcAft>
              <a:buClr>
                <a:srgbClr val="669014"/>
              </a:buClr>
              <a:buSzPts val="1800"/>
              <a:buFont typeface="Arial"/>
              <a:buChar char="•"/>
              <a:defRPr sz="2800" b="0" i="0" u="none" strike="noStrike" cap="none">
                <a:solidFill>
                  <a:schemeClr val="dk1"/>
                </a:solidFill>
                <a:latin typeface="Constantia"/>
                <a:ea typeface="Constantia"/>
                <a:cs typeface="Constantia"/>
                <a:sym typeface="Constantia"/>
              </a:defRPr>
            </a:lvl1pPr>
            <a:lvl2pPr marL="914400" marR="0" lvl="1" indent="-342900" algn="l" rtl="0">
              <a:lnSpc>
                <a:spcPct val="90000"/>
              </a:lnSpc>
              <a:spcBef>
                <a:spcPts val="1200"/>
              </a:spcBef>
              <a:spcAft>
                <a:spcPts val="0"/>
              </a:spcAft>
              <a:buClr>
                <a:srgbClr val="669014"/>
              </a:buClr>
              <a:buSzPts val="1800"/>
              <a:buFont typeface="Arial"/>
              <a:buChar char="–"/>
              <a:defRPr sz="2400" b="0" i="0" u="none" strike="noStrike" cap="none">
                <a:solidFill>
                  <a:schemeClr val="dk1"/>
                </a:solidFill>
                <a:latin typeface="Constantia"/>
                <a:ea typeface="Constantia"/>
                <a:cs typeface="Constantia"/>
                <a:sym typeface="Constantia"/>
              </a:defRPr>
            </a:lvl2pPr>
            <a:lvl3pPr marL="1371600" marR="0" lvl="2" indent="-342900" algn="l" rtl="0">
              <a:lnSpc>
                <a:spcPct val="90000"/>
              </a:lnSpc>
              <a:spcBef>
                <a:spcPts val="800"/>
              </a:spcBef>
              <a:spcAft>
                <a:spcPts val="0"/>
              </a:spcAft>
              <a:buClr>
                <a:srgbClr val="669014"/>
              </a:buClr>
              <a:buSzPts val="18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42900" algn="l" rtl="0">
              <a:lnSpc>
                <a:spcPct val="90000"/>
              </a:lnSpc>
              <a:spcBef>
                <a:spcPts val="800"/>
              </a:spcBef>
              <a:spcAft>
                <a:spcPts val="0"/>
              </a:spcAft>
              <a:buClr>
                <a:srgbClr val="669014"/>
              </a:buClr>
              <a:buSzPts val="1800"/>
              <a:buFont typeface="Arial"/>
              <a:buChar char="•"/>
              <a:defRPr sz="2000" b="0" i="0" u="none" strike="noStrike" cap="none">
                <a:solidFill>
                  <a:schemeClr val="dk1"/>
                </a:solidFill>
                <a:latin typeface="Constantia"/>
                <a:ea typeface="Constantia"/>
                <a:cs typeface="Constantia"/>
                <a:sym typeface="Constantia"/>
              </a:defRPr>
            </a:lvl4pPr>
            <a:lvl5pPr marL="2286000" marR="0" lvl="4"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5pPr>
            <a:lvl6pPr marL="2743200" marR="0" lvl="5"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6pPr>
            <a:lvl7pPr marL="3200400" marR="0" lvl="6"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7pPr>
            <a:lvl8pPr marL="3657600" marR="0" lvl="7"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8pPr>
            <a:lvl9pPr marL="4114800" marR="0" lvl="8"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9pPr>
          </a:lstStyle>
          <a:p>
            <a:pPr marL="0" indent="0" defTabSz="1218987">
              <a:lnSpc>
                <a:spcPct val="60000"/>
              </a:lnSpc>
              <a:buClr>
                <a:srgbClr val="549E39">
                  <a:lumMod val="75000"/>
                </a:srgbClr>
              </a:buClr>
              <a:buSzTx/>
              <a:buNone/>
              <a:defRPr/>
            </a:pPr>
            <a:r>
              <a:rPr lang="en-US" sz="2400" b="1" dirty="0">
                <a:solidFill>
                  <a:srgbClr val="00B050"/>
                </a:solidFill>
                <a:latin typeface="Microsoft New Tai Lue" panose="020B0502040204020203" pitchFamily="34" charset="0"/>
                <a:ea typeface="+mn-ea"/>
                <a:cs typeface="Microsoft New Tai Lue" panose="020B0502040204020203" pitchFamily="34" charset="0"/>
              </a:rPr>
              <a:t>Daffodil International University</a:t>
            </a:r>
          </a:p>
          <a:p>
            <a:pPr marL="0" indent="0" defTabSz="1218987">
              <a:lnSpc>
                <a:spcPct val="60000"/>
              </a:lnSpc>
              <a:buClr>
                <a:srgbClr val="549E39">
                  <a:lumMod val="75000"/>
                </a:srgbClr>
              </a:buClr>
              <a:buSzTx/>
              <a:buNone/>
              <a:defRPr/>
            </a:pPr>
            <a:r>
              <a:rPr lang="en-US" sz="1800" dirty="0">
                <a:solidFill>
                  <a:srgbClr val="00B050"/>
                </a:solidFill>
                <a:latin typeface="Calibri" panose="020F0502020204030204"/>
                <a:ea typeface="+mn-ea"/>
                <a:cs typeface="+mn-cs"/>
              </a:rPr>
              <a:t>Department Of CSE</a:t>
            </a:r>
          </a:p>
          <a:p>
            <a:pPr marL="0" indent="0" defTabSz="1218987">
              <a:lnSpc>
                <a:spcPct val="60000"/>
              </a:lnSpc>
              <a:buClr>
                <a:srgbClr val="549E39">
                  <a:lumMod val="75000"/>
                </a:srgbClr>
              </a:buClr>
              <a:buSzTx/>
              <a:buNone/>
              <a:defRPr/>
            </a:pPr>
            <a:r>
              <a:rPr lang="en-US" sz="1800" dirty="0">
                <a:solidFill>
                  <a:srgbClr val="00B050"/>
                </a:solidFill>
                <a:latin typeface="Calibri" panose="020F0502020204030204"/>
                <a:ea typeface="+mn-ea"/>
                <a:cs typeface="+mn-cs"/>
              </a:rPr>
              <a:t>Level 2, Term 2</a:t>
            </a:r>
          </a:p>
        </p:txBody>
      </p:sp>
      <p:graphicFrame>
        <p:nvGraphicFramePr>
          <p:cNvPr id="21" name="Table 20"/>
          <p:cNvGraphicFramePr>
            <a:graphicFrameLocks noGrp="1"/>
          </p:cNvGraphicFramePr>
          <p:nvPr>
            <p:extLst>
              <p:ext uri="{D42A27DB-BD31-4B8C-83A1-F6EECF244321}">
                <p14:modId xmlns:p14="http://schemas.microsoft.com/office/powerpoint/2010/main" val="2473917853"/>
              </p:ext>
            </p:extLst>
          </p:nvPr>
        </p:nvGraphicFramePr>
        <p:xfrm>
          <a:off x="6992863" y="879822"/>
          <a:ext cx="4234280" cy="731520"/>
        </p:xfrm>
        <a:graphic>
          <a:graphicData uri="http://schemas.openxmlformats.org/drawingml/2006/table">
            <a:tbl>
              <a:tblPr/>
              <a:tblGrid>
                <a:gridCol w="4234280">
                  <a:extLst>
                    <a:ext uri="{9D8B030D-6E8A-4147-A177-3AD203B41FA5}">
                      <a16:colId xmlns:a16="http://schemas.microsoft.com/office/drawing/2014/main" xmlns="" val="20000"/>
                    </a:ext>
                  </a:extLst>
                </a:gridCol>
              </a:tblGrid>
              <a:tr h="722893">
                <a:tc>
                  <a:txBody>
                    <a:bodyPr/>
                    <a:lstStyle/>
                    <a:p>
                      <a:pPr algn="ctr"/>
                      <a:r>
                        <a:rPr lang="en-US" sz="4000" b="1" dirty="0" smtClean="0">
                          <a:solidFill>
                            <a:schemeClr val="accent1">
                              <a:lumMod val="75000"/>
                            </a:schemeClr>
                          </a:solidFill>
                          <a:effectLst/>
                        </a:rPr>
                        <a:t>Algorithm</a:t>
                      </a:r>
                      <a:endParaRPr lang="en-US" sz="4000" b="1" dirty="0">
                        <a:solidFill>
                          <a:schemeClr val="accent1">
                            <a:lumMod val="75000"/>
                          </a:schemeClr>
                        </a:solidFill>
                        <a:effectLst/>
                      </a:endParaRPr>
                    </a:p>
                  </a:txBody>
                  <a:tcPr marL="60960" marR="60960" marT="60960" marB="60960" anchor="ctr">
                    <a:lnL>
                      <a:noFill/>
                    </a:lnL>
                    <a:lnR>
                      <a:noFill/>
                    </a:lnR>
                    <a:lnT w="7620" cap="flat" cmpd="sng" algn="ctr">
                      <a:solidFill>
                        <a:srgbClr val="DDDDDD"/>
                      </a:solidFill>
                      <a:prstDash val="solid"/>
                      <a:round/>
                      <a:headEnd type="none" w="med" len="med"/>
                      <a:tailEnd type="none" w="med" len="med"/>
                    </a:lnT>
                    <a:lnB>
                      <a:noFill/>
                    </a:lnB>
                    <a:noFill/>
                  </a:tcPr>
                </a:tc>
                <a:extLst>
                  <a:ext uri="{0D108BD9-81ED-4DB2-BD59-A6C34878D82A}">
                    <a16:rowId xmlns:a16="http://schemas.microsoft.com/office/drawing/2014/main" xmlns="" val="10000"/>
                  </a:ext>
                </a:extLst>
              </a:tr>
            </a:tbl>
          </a:graphicData>
        </a:graphic>
      </p:graphicFrame>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593" y="813313"/>
            <a:ext cx="3788728" cy="1004013"/>
          </a:xfrm>
          <a:prstGeom prst="rect">
            <a:avLst/>
          </a:prstGeom>
        </p:spPr>
      </p:pic>
      <p:pic>
        <p:nvPicPr>
          <p:cNvPr id="26" name="Picture 25">
            <a:extLst>
              <a:ext uri="{FF2B5EF4-FFF2-40B4-BE49-F238E27FC236}">
                <a16:creationId xmlns:a16="http://schemas.microsoft.com/office/drawing/2014/main" xmlns="" id="{3039A4A6-AFC4-4A6E-9481-A8785FDFD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269" y="2483471"/>
            <a:ext cx="3636401" cy="3636401"/>
          </a:xfrm>
          <a:prstGeom prst="rect">
            <a:avLst/>
          </a:prstGeom>
        </p:spPr>
      </p:pic>
      <p:sp>
        <p:nvSpPr>
          <p:cNvPr id="27" name="TextBox 26"/>
          <p:cNvSpPr txBox="1"/>
          <p:nvPr/>
        </p:nvSpPr>
        <p:spPr>
          <a:xfrm>
            <a:off x="7777035" y="1610620"/>
            <a:ext cx="3436853" cy="369332"/>
          </a:xfrm>
          <a:prstGeom prst="rect">
            <a:avLst/>
          </a:prstGeom>
          <a:noFill/>
        </p:spPr>
        <p:txBody>
          <a:bodyPr wrap="square" rtlCol="0">
            <a:spAutoFit/>
          </a:bodyPr>
          <a:lstStyle/>
          <a:p>
            <a:r>
              <a:rPr lang="en-US" sz="1800" b="1" dirty="0">
                <a:solidFill>
                  <a:schemeClr val="accent2">
                    <a:lumMod val="50000"/>
                  </a:schemeClr>
                </a:solidFill>
                <a:latin typeface="Bodoni MT" panose="02070603080606020203" pitchFamily="18" charset="0"/>
              </a:rPr>
              <a:t>Filling Your Shopping Card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F5F37B7-1FA4-444E-8CD5-20DD59A2B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758" y="1847088"/>
            <a:ext cx="8369954" cy="3163824"/>
          </a:xfrm>
        </p:spPr>
      </p:pic>
      <p:sp>
        <p:nvSpPr>
          <p:cNvPr id="4" name="Google Shape;288;p29"/>
          <p:cNvSpPr txBox="1"/>
          <p:nvPr/>
        </p:nvSpPr>
        <p:spPr bwMode="hidden">
          <a:xfrm>
            <a:off x="969264" y="738797"/>
            <a:ext cx="5431536"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Main Part (output)</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1354360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1A7716E-753F-4F6A-A996-2299305CF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981" y="1867843"/>
            <a:ext cx="10512862" cy="4266603"/>
          </a:xfrm>
        </p:spPr>
      </p:pic>
      <p:sp>
        <p:nvSpPr>
          <p:cNvPr id="4" name="Google Shape;288;p29"/>
          <p:cNvSpPr txBox="1"/>
          <p:nvPr/>
        </p:nvSpPr>
        <p:spPr bwMode="hidden">
          <a:xfrm>
            <a:off x="969264" y="738797"/>
            <a:ext cx="3255264"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Last</a:t>
            </a:r>
            <a:r>
              <a:rPr lang="en-US" sz="4000" b="1" dirty="0" smtClean="0">
                <a:solidFill>
                  <a:schemeClr val="accent5">
                    <a:lumMod val="60000"/>
                    <a:lumOff val="40000"/>
                  </a:schemeClr>
                </a:solidFill>
                <a:latin typeface="+mj-lt"/>
                <a:sym typeface="Constantia"/>
              </a:rPr>
              <a:t> Part</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3446243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6C8603D-3C4E-4253-B934-2DF0C46D3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398" y="1289305"/>
            <a:ext cx="7786287" cy="3603186"/>
          </a:xfrm>
        </p:spPr>
      </p:pic>
    </p:spTree>
    <p:extLst>
      <p:ext uri="{BB962C8B-B14F-4D97-AF65-F5344CB8AC3E}">
        <p14:creationId xmlns:p14="http://schemas.microsoft.com/office/powerpoint/2010/main" val="33683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8;p29"/>
          <p:cNvSpPr txBox="1"/>
          <p:nvPr/>
        </p:nvSpPr>
        <p:spPr bwMode="hidden">
          <a:xfrm>
            <a:off x="969264" y="738797"/>
            <a:ext cx="4992624"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Conclusion</a:t>
            </a:r>
            <a:r>
              <a:rPr lang="en-US" sz="4000" b="1" dirty="0" smtClean="0">
                <a:solidFill>
                  <a:schemeClr val="accent5">
                    <a:lumMod val="60000"/>
                    <a:lumOff val="40000"/>
                  </a:schemeClr>
                </a:solidFill>
                <a:latin typeface="+mj-lt"/>
                <a:sym typeface="Constantia"/>
              </a:rPr>
              <a:t> Part</a:t>
            </a:r>
            <a:endParaRPr sz="4000" b="1" dirty="0">
              <a:solidFill>
                <a:schemeClr val="accent5">
                  <a:lumMod val="60000"/>
                  <a:lumOff val="40000"/>
                </a:schemeClr>
              </a:solidFill>
              <a:latin typeface="+mj-lt"/>
            </a:endParaRPr>
          </a:p>
        </p:txBody>
      </p:sp>
      <p:sp>
        <p:nvSpPr>
          <p:cNvPr id="5" name="TextBox 4"/>
          <p:cNvSpPr txBox="1"/>
          <p:nvPr/>
        </p:nvSpPr>
        <p:spPr>
          <a:xfrm>
            <a:off x="1572768" y="2089404"/>
            <a:ext cx="4389120" cy="2677656"/>
          </a:xfrm>
          <a:prstGeom prst="rect">
            <a:avLst/>
          </a:prstGeom>
          <a:solidFill>
            <a:schemeClr val="accent1">
              <a:lumMod val="40000"/>
              <a:lumOff val="60000"/>
            </a:schemeClr>
          </a:solidFill>
        </p:spPr>
        <p:txBody>
          <a:bodyPr wrap="square" rtlCol="0">
            <a:spAutoFit/>
          </a:bodyPr>
          <a:lstStyle/>
          <a:p>
            <a:r>
              <a:rPr lang="en-US" sz="2400" dirty="0">
                <a:solidFill>
                  <a:schemeClr val="accent3">
                    <a:lumMod val="75000"/>
                  </a:schemeClr>
                </a:solidFill>
              </a:rPr>
              <a:t>Finally we can say, We think this shop is different from all the other </a:t>
            </a:r>
            <a:r>
              <a:rPr lang="en-US" sz="2400" dirty="0" smtClean="0">
                <a:solidFill>
                  <a:schemeClr val="accent3">
                    <a:lumMod val="75000"/>
                  </a:schemeClr>
                </a:solidFill>
              </a:rPr>
              <a:t>shops . We </a:t>
            </a:r>
            <a:r>
              <a:rPr lang="en-US" sz="2400" dirty="0">
                <a:solidFill>
                  <a:schemeClr val="accent3">
                    <a:lumMod val="75000"/>
                  </a:schemeClr>
                </a:solidFill>
              </a:rPr>
              <a:t>think if someone creates such a project for a shop, then the sellers will be able to sell the product successfully.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552" y="1963215"/>
            <a:ext cx="2790508" cy="2930033"/>
          </a:xfrm>
          <a:prstGeom prst="rect">
            <a:avLst/>
          </a:prstGeom>
          <a:ln w="19050">
            <a:solidFill>
              <a:schemeClr val="accent1">
                <a:lumMod val="50000"/>
              </a:schemeClr>
            </a:solidFill>
          </a:ln>
        </p:spPr>
      </p:pic>
    </p:spTree>
    <p:extLst>
      <p:ext uri="{BB962C8B-B14F-4D97-AF65-F5344CB8AC3E}">
        <p14:creationId xmlns:p14="http://schemas.microsoft.com/office/powerpoint/2010/main" val="249968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8955" y="2333698"/>
            <a:ext cx="6282805" cy="2677656"/>
          </a:xfrm>
          <a:prstGeom prst="rect">
            <a:avLst/>
          </a:prstGeom>
          <a:solidFill>
            <a:schemeClr val="accent4">
              <a:lumMod val="20000"/>
              <a:lumOff val="80000"/>
            </a:schemeClr>
          </a:solidFill>
        </p:spPr>
        <p:txBody>
          <a:bodyPr wrap="square" rtlCol="0">
            <a:spAutoFit/>
          </a:bodyPr>
          <a:lstStyle/>
          <a:p>
            <a:r>
              <a:rPr lang="en-US" dirty="0"/>
              <a:t>Currently there are many online based markets for shopping. But people rarely buy from these markets. The main reason for this is that people do not get the facility that they get when they shop in the market online. Apart from this, due to many other problems, people do not buy from the online based market.</a:t>
            </a:r>
          </a:p>
          <a:p>
            <a:r>
              <a:rPr lang="en-US" dirty="0"/>
              <a:t>We have tried to solve this problem in our online market.</a:t>
            </a:r>
          </a:p>
          <a:p>
            <a:r>
              <a:rPr lang="en-US" dirty="0"/>
              <a:t>The facilitation you will get is that if you decide to go shopping, you will be asked to </a:t>
            </a:r>
            <a:r>
              <a:rPr lang="en-US" dirty="0" smtClean="0"/>
              <a:t>choose </a:t>
            </a:r>
            <a:r>
              <a:rPr lang="en-US" dirty="0"/>
              <a:t>a bag and tell its capacity. </a:t>
            </a:r>
            <a:r>
              <a:rPr lang="en-US" dirty="0"/>
              <a:t>After that we will tell you which products you will benefit from if you take them in the bag. With this you will see in a table how much you can take a product and how much it is worth. At the end of the day, the total price of the product will be shown.</a:t>
            </a:r>
          </a:p>
          <a:p>
            <a:r>
              <a:rPr lang="en-US" dirty="0"/>
              <a:t>In this way we will make online shopping more practical.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186" y="1813154"/>
            <a:ext cx="3802899" cy="3802899"/>
          </a:xfrm>
          <a:prstGeom prst="rect">
            <a:avLst/>
          </a:prstGeom>
        </p:spPr>
      </p:pic>
      <p:sp>
        <p:nvSpPr>
          <p:cNvPr id="5" name="Google Shape;288;p29"/>
          <p:cNvSpPr txBox="1"/>
          <p:nvPr/>
        </p:nvSpPr>
        <p:spPr bwMode="hidden">
          <a:xfrm>
            <a:off x="640080" y="702663"/>
            <a:ext cx="4480560"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Introduction</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2599867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6F019B6-A7AC-442C-9595-87D0AA07F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5805" y="2073691"/>
            <a:ext cx="9293571" cy="3621922"/>
          </a:xfrm>
        </p:spPr>
      </p:pic>
      <p:sp>
        <p:nvSpPr>
          <p:cNvPr id="4" name="Google Shape;288;p29"/>
          <p:cNvSpPr txBox="1"/>
          <p:nvPr/>
        </p:nvSpPr>
        <p:spPr bwMode="hidden">
          <a:xfrm>
            <a:off x="694944" y="821897"/>
            <a:ext cx="4507992"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Start Point</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62201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467E2808-B82C-43BD-A043-C79D89A11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 y="1736966"/>
            <a:ext cx="11875139" cy="3758578"/>
          </a:xfrm>
        </p:spPr>
      </p:pic>
    </p:spTree>
    <p:extLst>
      <p:ext uri="{BB962C8B-B14F-4D97-AF65-F5344CB8AC3E}">
        <p14:creationId xmlns:p14="http://schemas.microsoft.com/office/powerpoint/2010/main" val="2260280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B06C418-B90E-4EFE-9B1C-5421D4897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1499" y="1569493"/>
            <a:ext cx="6832061" cy="4892683"/>
          </a:xfrm>
        </p:spPr>
      </p:pic>
      <p:sp>
        <p:nvSpPr>
          <p:cNvPr id="3" name="Google Shape;288;p29"/>
          <p:cNvSpPr txBox="1"/>
          <p:nvPr/>
        </p:nvSpPr>
        <p:spPr bwMode="hidden">
          <a:xfrm>
            <a:off x="1389888" y="694943"/>
            <a:ext cx="6208776"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rPr>
              <a:t>User Provide Information</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209439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F7C8190-510A-41BC-97DC-CC825307B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29" y="2210612"/>
            <a:ext cx="11712979" cy="3742564"/>
          </a:xfrm>
        </p:spPr>
      </p:pic>
      <p:sp>
        <p:nvSpPr>
          <p:cNvPr id="4" name="Google Shape;288;p29"/>
          <p:cNvSpPr txBox="1"/>
          <p:nvPr/>
        </p:nvSpPr>
        <p:spPr bwMode="hidden">
          <a:xfrm>
            <a:off x="969264" y="731519"/>
            <a:ext cx="7909560"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Show the Information (Code )</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4005283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708B602-C9E6-4FE9-999C-6DD08932A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294" y="1995900"/>
            <a:ext cx="9874237" cy="2866204"/>
          </a:xfrm>
        </p:spPr>
      </p:pic>
      <p:sp>
        <p:nvSpPr>
          <p:cNvPr id="3" name="Google Shape;288;p29"/>
          <p:cNvSpPr txBox="1"/>
          <p:nvPr/>
        </p:nvSpPr>
        <p:spPr bwMode="hidden">
          <a:xfrm>
            <a:off x="969264" y="731519"/>
            <a:ext cx="7955280"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Show the Information (Output)</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2387816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922410D2-0A56-4A15-98BF-A9D6E23DF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821" y="1508108"/>
            <a:ext cx="10997004" cy="4000531"/>
          </a:xfrm>
        </p:spPr>
      </p:pic>
      <p:sp>
        <p:nvSpPr>
          <p:cNvPr id="3" name="Google Shape;288;p29"/>
          <p:cNvSpPr txBox="1"/>
          <p:nvPr/>
        </p:nvSpPr>
        <p:spPr bwMode="hidden">
          <a:xfrm>
            <a:off x="969264" y="738797"/>
            <a:ext cx="3255264" cy="769311"/>
          </a:xfrm>
          <a:prstGeom prst="rect">
            <a:avLst/>
          </a:prstGeom>
          <a:noFill/>
          <a:ln>
            <a:noFill/>
          </a:ln>
        </p:spPr>
        <p:txBody>
          <a:bodyPr spcFirstLastPara="1" wrap="square" lIns="43175" tIns="43175" rIns="43175" bIns="43175" anchor="ctr" anchorCtr="0">
            <a:noAutofit/>
          </a:bodyPr>
          <a:lstStyle/>
          <a:p>
            <a:pPr marL="0" marR="0" lvl="0" indent="0" algn="ctr" rtl="0">
              <a:lnSpc>
                <a:spcPct val="90000"/>
              </a:lnSpc>
              <a:spcBef>
                <a:spcPts val="0"/>
              </a:spcBef>
              <a:spcAft>
                <a:spcPts val="0"/>
              </a:spcAft>
              <a:buClr>
                <a:srgbClr val="000000"/>
              </a:buClr>
              <a:buSzPts val="3400"/>
              <a:buFont typeface="Constantia"/>
              <a:buNone/>
            </a:pPr>
            <a:r>
              <a:rPr lang="en-US" sz="4000" b="1" dirty="0" smtClean="0">
                <a:solidFill>
                  <a:schemeClr val="accent5">
                    <a:lumMod val="60000"/>
                    <a:lumOff val="40000"/>
                  </a:schemeClr>
                </a:solidFill>
                <a:latin typeface="+mj-lt"/>
                <a:sym typeface="Constantia"/>
              </a:rPr>
              <a:t>Main Part</a:t>
            </a:r>
            <a:endParaRPr sz="4000" b="1" dirty="0">
              <a:solidFill>
                <a:schemeClr val="accent5">
                  <a:lumMod val="60000"/>
                  <a:lumOff val="40000"/>
                </a:schemeClr>
              </a:solidFill>
              <a:latin typeface="+mj-lt"/>
            </a:endParaRPr>
          </a:p>
        </p:txBody>
      </p:sp>
    </p:spTree>
    <p:extLst>
      <p:ext uri="{BB962C8B-B14F-4D97-AF65-F5344CB8AC3E}">
        <p14:creationId xmlns:p14="http://schemas.microsoft.com/office/powerpoint/2010/main" val="1752555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712EB38-BECB-4D26-A417-581120E24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671" y="2032121"/>
            <a:ext cx="10972426" cy="2620465"/>
          </a:xfrm>
        </p:spPr>
      </p:pic>
    </p:spTree>
    <p:extLst>
      <p:ext uri="{BB962C8B-B14F-4D97-AF65-F5344CB8AC3E}">
        <p14:creationId xmlns:p14="http://schemas.microsoft.com/office/powerpoint/2010/main" val="4013637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oking 16x9">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2245</TotalTime>
  <Words>285</Words>
  <Application>Microsoft Office PowerPoint</Application>
  <PresentationFormat>Custom</PresentationFormat>
  <Paragraphs>23</Paragraphs>
  <Slides>13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Bodoni MT</vt:lpstr>
      <vt:lpstr>Cabin</vt:lpstr>
      <vt:lpstr>Calibri</vt:lpstr>
      <vt:lpstr>Constantia</vt:lpstr>
      <vt:lpstr>Franklin Gothic</vt:lpstr>
      <vt:lpstr>Microsoft New Tai Lue</vt:lpstr>
      <vt:lpstr>Noto Sans Symbols</vt:lpstr>
      <vt:lpstr>Source Sans Pro</vt:lpstr>
      <vt:lpstr>DividendVTI</vt:lpstr>
      <vt:lpstr>Cooking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AGRO.BD</dc:title>
  <dc:creator>Salauddin Emon</dc:creator>
  <cp:lastModifiedBy>HP</cp:lastModifiedBy>
  <cp:revision>79</cp:revision>
  <dcterms:modified xsi:type="dcterms:W3CDTF">2021-08-20T19:56:00Z</dcterms:modified>
</cp:coreProperties>
</file>