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  <p:sldMasterId id="2147483815" r:id="rId6"/>
  </p:sldMasterIdLst>
  <p:notesMasterIdLst>
    <p:notesMasterId r:id="rId29"/>
  </p:notesMasterIdLst>
  <p:handoutMasterIdLst>
    <p:handoutMasterId r:id="rId30"/>
  </p:handoutMasterIdLst>
  <p:sldIdLst>
    <p:sldId id="613" r:id="rId7"/>
    <p:sldId id="702" r:id="rId8"/>
    <p:sldId id="620" r:id="rId9"/>
    <p:sldId id="723" r:id="rId10"/>
    <p:sldId id="1245026425" r:id="rId11"/>
    <p:sldId id="1245026429" r:id="rId12"/>
    <p:sldId id="1245026437" r:id="rId13"/>
    <p:sldId id="1245026430" r:id="rId14"/>
    <p:sldId id="1245026433" r:id="rId15"/>
    <p:sldId id="1245026434" r:id="rId16"/>
    <p:sldId id="1245026432" r:id="rId17"/>
    <p:sldId id="1245026431" r:id="rId18"/>
    <p:sldId id="1245026438" r:id="rId19"/>
    <p:sldId id="627" r:id="rId20"/>
    <p:sldId id="1245026428" r:id="rId21"/>
    <p:sldId id="1245026439" r:id="rId22"/>
    <p:sldId id="1245026436" r:id="rId23"/>
    <p:sldId id="1245026435" r:id="rId24"/>
    <p:sldId id="649" r:id="rId25"/>
    <p:sldId id="1245026440" r:id="rId26"/>
    <p:sldId id="444" r:id="rId27"/>
    <p:sldId id="632" r:id="rId28"/>
  </p:sldIdLst>
  <p:sldSz cx="12192000" cy="6858000"/>
  <p:notesSz cx="7315200" cy="9601200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Author" initials="A" lastIdx="10" clrIdx="1"/>
  <p:cmAuthor id="2" name="Herrmann Stephan-R70157" initials="HS" lastIdx="5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4F1"/>
    <a:srgbClr val="ECF2F8"/>
    <a:srgbClr val="F3540D"/>
    <a:srgbClr val="00BABA"/>
    <a:srgbClr val="34ACDE"/>
    <a:srgbClr val="D73A00"/>
    <a:srgbClr val="F67B44"/>
    <a:srgbClr val="54933E"/>
    <a:srgbClr val="537F9F"/>
    <a:srgbClr val="586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0846" autoAdjust="0"/>
  </p:normalViewPr>
  <p:slideViewPr>
    <p:cSldViewPr snapToGrid="0">
      <p:cViewPr varScale="1">
        <p:scale>
          <a:sx n="105" d="100"/>
          <a:sy n="105" d="100"/>
        </p:scale>
        <p:origin x="64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qiu Hu" userId="7dff4ee5-b646-494b-b4b0-9045a126cf9b" providerId="ADAL" clId="{13F6B8AB-7DF9-4AD2-B47E-D727FC878874}"/>
    <pc:docChg chg="undo custSel addSld delSld modSld sldOrd">
      <pc:chgData name="Jianqiu Hu" userId="7dff4ee5-b646-494b-b4b0-9045a126cf9b" providerId="ADAL" clId="{13F6B8AB-7DF9-4AD2-B47E-D727FC878874}" dt="2021-03-19T08:10:27.795" v="1695" actId="47"/>
      <pc:docMkLst>
        <pc:docMk/>
      </pc:docMkLst>
      <pc:sldChg chg="addSp delSp modSp add mod ord">
        <pc:chgData name="Jianqiu Hu" userId="7dff4ee5-b646-494b-b4b0-9045a126cf9b" providerId="ADAL" clId="{13F6B8AB-7DF9-4AD2-B47E-D727FC878874}" dt="2021-03-19T08:10:22.637" v="1692"/>
        <pc:sldMkLst>
          <pc:docMk/>
          <pc:sldMk cId="3003454607" sldId="466"/>
        </pc:sldMkLst>
        <pc:spChg chg="mod">
          <ac:chgData name="Jianqiu Hu" userId="7dff4ee5-b646-494b-b4b0-9045a126cf9b" providerId="ADAL" clId="{13F6B8AB-7DF9-4AD2-B47E-D727FC878874}" dt="2021-03-17T07:29:48.298" v="1023" actId="1076"/>
          <ac:spMkLst>
            <pc:docMk/>
            <pc:sldMk cId="3003454607" sldId="466"/>
            <ac:spMk id="2" creationId="{7C2DC1E5-3127-428B-9C86-A6D269B91116}"/>
          </ac:spMkLst>
        </pc:spChg>
        <pc:spChg chg="add mod">
          <ac:chgData name="Jianqiu Hu" userId="7dff4ee5-b646-494b-b4b0-9045a126cf9b" providerId="ADAL" clId="{13F6B8AB-7DF9-4AD2-B47E-D727FC878874}" dt="2021-03-17T08:10:36.510" v="1673" actId="1036"/>
          <ac:spMkLst>
            <pc:docMk/>
            <pc:sldMk cId="3003454607" sldId="466"/>
            <ac:spMk id="22" creationId="{DCD6B289-2726-4F69-8EC2-DB1590234E83}"/>
          </ac:spMkLst>
        </pc:spChg>
        <pc:spChg chg="del">
          <ac:chgData name="Jianqiu Hu" userId="7dff4ee5-b646-494b-b4b0-9045a126cf9b" providerId="ADAL" clId="{13F6B8AB-7DF9-4AD2-B47E-D727FC878874}" dt="2021-03-17T06:43:33.769" v="207" actId="478"/>
          <ac:spMkLst>
            <pc:docMk/>
            <pc:sldMk cId="3003454607" sldId="466"/>
            <ac:spMk id="45" creationId="{852EAA86-AFB3-41F3-9716-E6FAFEE451E7}"/>
          </ac:spMkLst>
        </pc:spChg>
        <pc:spChg chg="del">
          <ac:chgData name="Jianqiu Hu" userId="7dff4ee5-b646-494b-b4b0-9045a126cf9b" providerId="ADAL" clId="{13F6B8AB-7DF9-4AD2-B47E-D727FC878874}" dt="2021-03-17T06:43:32.015" v="206" actId="478"/>
          <ac:spMkLst>
            <pc:docMk/>
            <pc:sldMk cId="3003454607" sldId="466"/>
            <ac:spMk id="46" creationId="{11033B87-D670-4F0A-8B49-70ABC74A8BEB}"/>
          </ac:spMkLst>
        </pc:spChg>
        <pc:spChg chg="del">
          <ac:chgData name="Jianqiu Hu" userId="7dff4ee5-b646-494b-b4b0-9045a126cf9b" providerId="ADAL" clId="{13F6B8AB-7DF9-4AD2-B47E-D727FC878874}" dt="2021-03-17T06:43:30.065" v="205" actId="478"/>
          <ac:spMkLst>
            <pc:docMk/>
            <pc:sldMk cId="3003454607" sldId="466"/>
            <ac:spMk id="47" creationId="{FA821928-3296-4A2A-93F8-DD24E597A5F4}"/>
          </ac:spMkLst>
        </pc:spChg>
        <pc:spChg chg="del">
          <ac:chgData name="Jianqiu Hu" userId="7dff4ee5-b646-494b-b4b0-9045a126cf9b" providerId="ADAL" clId="{13F6B8AB-7DF9-4AD2-B47E-D727FC878874}" dt="2021-03-17T06:43:30.065" v="205" actId="478"/>
          <ac:spMkLst>
            <pc:docMk/>
            <pc:sldMk cId="3003454607" sldId="466"/>
            <ac:spMk id="48" creationId="{5577358E-EEEA-4D4A-98E0-264FB4E846EF}"/>
          </ac:spMkLst>
        </pc:spChg>
        <pc:spChg chg="del">
          <ac:chgData name="Jianqiu Hu" userId="7dff4ee5-b646-494b-b4b0-9045a126cf9b" providerId="ADAL" clId="{13F6B8AB-7DF9-4AD2-B47E-D727FC878874}" dt="2021-03-17T06:43:32.015" v="206" actId="478"/>
          <ac:spMkLst>
            <pc:docMk/>
            <pc:sldMk cId="3003454607" sldId="466"/>
            <ac:spMk id="49" creationId="{8346C11C-BA9E-4DF4-A9C5-2AA890CD5D69}"/>
          </ac:spMkLst>
        </pc:spChg>
        <pc:spChg chg="del">
          <ac:chgData name="Jianqiu Hu" userId="7dff4ee5-b646-494b-b4b0-9045a126cf9b" providerId="ADAL" clId="{13F6B8AB-7DF9-4AD2-B47E-D727FC878874}" dt="2021-03-17T06:43:30.065" v="205" actId="478"/>
          <ac:spMkLst>
            <pc:docMk/>
            <pc:sldMk cId="3003454607" sldId="466"/>
            <ac:spMk id="50" creationId="{F6B8B9B7-A1B5-4CF2-BFB9-74BC813A50C6}"/>
          </ac:spMkLst>
        </pc:spChg>
        <pc:spChg chg="del">
          <ac:chgData name="Jianqiu Hu" userId="7dff4ee5-b646-494b-b4b0-9045a126cf9b" providerId="ADAL" clId="{13F6B8AB-7DF9-4AD2-B47E-D727FC878874}" dt="2021-03-17T06:42:14.905" v="156" actId="478"/>
          <ac:spMkLst>
            <pc:docMk/>
            <pc:sldMk cId="3003454607" sldId="466"/>
            <ac:spMk id="51" creationId="{CFFF8301-4A42-4013-B982-793E2B5F6919}"/>
          </ac:spMkLst>
        </pc:spChg>
        <pc:spChg chg="del">
          <ac:chgData name="Jianqiu Hu" userId="7dff4ee5-b646-494b-b4b0-9045a126cf9b" providerId="ADAL" clId="{13F6B8AB-7DF9-4AD2-B47E-D727FC878874}" dt="2021-03-17T06:42:16.941" v="157" actId="478"/>
          <ac:spMkLst>
            <pc:docMk/>
            <pc:sldMk cId="3003454607" sldId="466"/>
            <ac:spMk id="52" creationId="{93968BD7-F615-43D5-8CF0-8FA037CE24D7}"/>
          </ac:spMkLst>
        </pc:spChg>
        <pc:spChg chg="mod">
          <ac:chgData name="Jianqiu Hu" userId="7dff4ee5-b646-494b-b4b0-9045a126cf9b" providerId="ADAL" clId="{13F6B8AB-7DF9-4AD2-B47E-D727FC878874}" dt="2021-03-17T07:29:17.180" v="1021" actId="1036"/>
          <ac:spMkLst>
            <pc:docMk/>
            <pc:sldMk cId="3003454607" sldId="466"/>
            <ac:spMk id="54" creationId="{C4E509ED-70FA-4610-AD95-70C4718F6E7A}"/>
          </ac:spMkLst>
        </pc:spChg>
        <pc:spChg chg="mod">
          <ac:chgData name="Jianqiu Hu" userId="7dff4ee5-b646-494b-b4b0-9045a126cf9b" providerId="ADAL" clId="{13F6B8AB-7DF9-4AD2-B47E-D727FC878874}" dt="2021-03-17T07:29:17.180" v="1021" actId="1036"/>
          <ac:spMkLst>
            <pc:docMk/>
            <pc:sldMk cId="3003454607" sldId="466"/>
            <ac:spMk id="55" creationId="{77DCFF4B-CAAC-4E04-AFC4-0CC0E2D1E87F}"/>
          </ac:spMkLst>
        </pc:spChg>
        <pc:spChg chg="mod">
          <ac:chgData name="Jianqiu Hu" userId="7dff4ee5-b646-494b-b4b0-9045a126cf9b" providerId="ADAL" clId="{13F6B8AB-7DF9-4AD2-B47E-D727FC878874}" dt="2021-03-17T07:29:17.180" v="1021" actId="1036"/>
          <ac:spMkLst>
            <pc:docMk/>
            <pc:sldMk cId="3003454607" sldId="466"/>
            <ac:spMk id="57" creationId="{9A79042F-7195-4EE0-9E48-F4A7DB4A3D82}"/>
          </ac:spMkLst>
        </pc:spChg>
        <pc:spChg chg="mod">
          <ac:chgData name="Jianqiu Hu" userId="7dff4ee5-b646-494b-b4b0-9045a126cf9b" providerId="ADAL" clId="{13F6B8AB-7DF9-4AD2-B47E-D727FC878874}" dt="2021-03-17T08:10:23.128" v="1653"/>
          <ac:spMkLst>
            <pc:docMk/>
            <pc:sldMk cId="3003454607" sldId="466"/>
            <ac:spMk id="58" creationId="{A8B73B60-348F-4F9A-A0F1-0D7A91400F34}"/>
          </ac:spMkLst>
        </pc:spChg>
        <pc:spChg chg="del mod">
          <ac:chgData name="Jianqiu Hu" userId="7dff4ee5-b646-494b-b4b0-9045a126cf9b" providerId="ADAL" clId="{13F6B8AB-7DF9-4AD2-B47E-D727FC878874}" dt="2021-03-17T07:53:25.839" v="1369" actId="478"/>
          <ac:spMkLst>
            <pc:docMk/>
            <pc:sldMk cId="3003454607" sldId="466"/>
            <ac:spMk id="59" creationId="{2B91A706-361B-45ED-B05E-A30D86598C2D}"/>
          </ac:spMkLst>
        </pc:spChg>
        <pc:spChg chg="del">
          <ac:chgData name="Jianqiu Hu" userId="7dff4ee5-b646-494b-b4b0-9045a126cf9b" providerId="ADAL" clId="{13F6B8AB-7DF9-4AD2-B47E-D727FC878874}" dt="2021-03-17T06:43:30.065" v="205" actId="478"/>
          <ac:spMkLst>
            <pc:docMk/>
            <pc:sldMk cId="3003454607" sldId="466"/>
            <ac:spMk id="111" creationId="{81330C36-5D48-4F59-935C-72A2C8A9B7A6}"/>
          </ac:spMkLst>
        </pc:spChg>
        <pc:spChg chg="del mod">
          <ac:chgData name="Jianqiu Hu" userId="7dff4ee5-b646-494b-b4b0-9045a126cf9b" providerId="ADAL" clId="{13F6B8AB-7DF9-4AD2-B47E-D727FC878874}" dt="2021-03-17T07:53:25.839" v="1369" actId="478"/>
          <ac:spMkLst>
            <pc:docMk/>
            <pc:sldMk cId="3003454607" sldId="466"/>
            <ac:spMk id="112" creationId="{295F111F-C199-4A3C-868B-BD725497A671}"/>
          </ac:spMkLst>
        </pc:spChg>
        <pc:spChg chg="del">
          <ac:chgData name="Jianqiu Hu" userId="7dff4ee5-b646-494b-b4b0-9045a126cf9b" providerId="ADAL" clId="{13F6B8AB-7DF9-4AD2-B47E-D727FC878874}" dt="2021-03-17T06:44:42.921" v="263" actId="478"/>
          <ac:spMkLst>
            <pc:docMk/>
            <pc:sldMk cId="3003454607" sldId="466"/>
            <ac:spMk id="153" creationId="{D87A7B42-0A1C-4B80-94AA-479A8B91FB8D}"/>
          </ac:spMkLst>
        </pc:spChg>
        <pc:spChg chg="del">
          <ac:chgData name="Jianqiu Hu" userId="7dff4ee5-b646-494b-b4b0-9045a126cf9b" providerId="ADAL" clId="{13F6B8AB-7DF9-4AD2-B47E-D727FC878874}" dt="2021-03-17T06:44:46.923" v="266" actId="478"/>
          <ac:spMkLst>
            <pc:docMk/>
            <pc:sldMk cId="3003454607" sldId="466"/>
            <ac:spMk id="154" creationId="{83A91973-1CB1-458B-BA4D-77A78F1BA718}"/>
          </ac:spMkLst>
        </pc:spChg>
        <pc:spChg chg="add mod">
          <ac:chgData name="Jianqiu Hu" userId="7dff4ee5-b646-494b-b4b0-9045a126cf9b" providerId="ADAL" clId="{13F6B8AB-7DF9-4AD2-B47E-D727FC878874}" dt="2021-03-17T08:10:36.510" v="1673" actId="1036"/>
          <ac:spMkLst>
            <pc:docMk/>
            <pc:sldMk cId="3003454607" sldId="466"/>
            <ac:spMk id="157" creationId="{A03E767A-DB37-45D5-A238-899D376F5C9D}"/>
          </ac:spMkLst>
        </pc:spChg>
        <pc:spChg chg="add mod">
          <ac:chgData name="Jianqiu Hu" userId="7dff4ee5-b646-494b-b4b0-9045a126cf9b" providerId="ADAL" clId="{13F6B8AB-7DF9-4AD2-B47E-D727FC878874}" dt="2021-03-17T08:12:44.713" v="1690" actId="1035"/>
          <ac:spMkLst>
            <pc:docMk/>
            <pc:sldMk cId="3003454607" sldId="466"/>
            <ac:spMk id="158" creationId="{B5C7129E-72EC-432B-8659-692B42FFA921}"/>
          </ac:spMkLst>
        </pc:spChg>
        <pc:spChg chg="add mod">
          <ac:chgData name="Jianqiu Hu" userId="7dff4ee5-b646-494b-b4b0-9045a126cf9b" providerId="ADAL" clId="{13F6B8AB-7DF9-4AD2-B47E-D727FC878874}" dt="2021-03-17T08:12:44.713" v="1690" actId="1035"/>
          <ac:spMkLst>
            <pc:docMk/>
            <pc:sldMk cId="3003454607" sldId="466"/>
            <ac:spMk id="159" creationId="{1E7E41FB-A257-404C-B931-8212B9D3CEE5}"/>
          </ac:spMkLst>
        </pc:spChg>
        <pc:spChg chg="del">
          <ac:chgData name="Jianqiu Hu" userId="7dff4ee5-b646-494b-b4b0-9045a126cf9b" providerId="ADAL" clId="{13F6B8AB-7DF9-4AD2-B47E-D727FC878874}" dt="2021-03-17T06:47:27.496" v="327" actId="478"/>
          <ac:spMkLst>
            <pc:docMk/>
            <pc:sldMk cId="3003454607" sldId="466"/>
            <ac:spMk id="167" creationId="{B303916E-E116-4E67-82B0-12ED33156A19}"/>
          </ac:spMkLst>
        </pc:spChg>
        <pc:spChg chg="del">
          <ac:chgData name="Jianqiu Hu" userId="7dff4ee5-b646-494b-b4b0-9045a126cf9b" providerId="ADAL" clId="{13F6B8AB-7DF9-4AD2-B47E-D727FC878874}" dt="2021-03-17T06:47:27.496" v="327" actId="478"/>
          <ac:spMkLst>
            <pc:docMk/>
            <pc:sldMk cId="3003454607" sldId="466"/>
            <ac:spMk id="187" creationId="{409C27EB-DA1B-4798-88DE-EC50539EA662}"/>
          </ac:spMkLst>
        </pc:spChg>
        <pc:cxnChg chg="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4" creationId="{45DC8631-9152-472C-B6CA-151FC23714FE}"/>
          </ac:cxnSpMkLst>
        </pc:cxnChg>
        <pc:cxnChg chg="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5" creationId="{6C6C0D22-E7E4-49FE-9814-627B4C6D2F53}"/>
          </ac:cxnSpMkLst>
        </pc:cxnChg>
        <pc:cxnChg chg="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6" creationId="{4342F9EF-FB8A-4355-A91E-8751C6E90563}"/>
          </ac:cxnSpMkLst>
        </pc:cxnChg>
        <pc:cxnChg chg="del">
          <ac:chgData name="Jianqiu Hu" userId="7dff4ee5-b646-494b-b4b0-9045a126cf9b" providerId="ADAL" clId="{13F6B8AB-7DF9-4AD2-B47E-D727FC878874}" dt="2021-03-17T06:42:11.581" v="154" actId="478"/>
          <ac:cxnSpMkLst>
            <pc:docMk/>
            <pc:sldMk cId="3003454607" sldId="466"/>
            <ac:cxnSpMk id="8" creationId="{3BE929F1-AEB3-4B77-8668-AB249368F51F}"/>
          </ac:cxnSpMkLst>
        </pc:cxnChg>
        <pc:cxnChg chg="del">
          <ac:chgData name="Jianqiu Hu" userId="7dff4ee5-b646-494b-b4b0-9045a126cf9b" providerId="ADAL" clId="{13F6B8AB-7DF9-4AD2-B47E-D727FC878874}" dt="2021-03-17T06:42:12.398" v="155" actId="478"/>
          <ac:cxnSpMkLst>
            <pc:docMk/>
            <pc:sldMk cId="3003454607" sldId="466"/>
            <ac:cxnSpMk id="9" creationId="{CA99D286-51EE-4EE5-BFEB-9628974522B2}"/>
          </ac:cxnSpMkLst>
        </pc:cxnChg>
        <pc:cxnChg chg="del">
          <ac:chgData name="Jianqiu Hu" userId="7dff4ee5-b646-494b-b4b0-9045a126cf9b" providerId="ADAL" clId="{13F6B8AB-7DF9-4AD2-B47E-D727FC878874}" dt="2021-03-17T06:43:32.015" v="206" actId="478"/>
          <ac:cxnSpMkLst>
            <pc:docMk/>
            <pc:sldMk cId="3003454607" sldId="466"/>
            <ac:cxnSpMk id="10" creationId="{3BDCEEA0-8CB4-4702-A9D6-2F423C7654F5}"/>
          </ac:cxnSpMkLst>
        </pc:cxnChg>
        <pc:cxnChg chg="del">
          <ac:chgData name="Jianqiu Hu" userId="7dff4ee5-b646-494b-b4b0-9045a126cf9b" providerId="ADAL" clId="{13F6B8AB-7DF9-4AD2-B47E-D727FC878874}" dt="2021-03-17T06:43:30.065" v="205" actId="478"/>
          <ac:cxnSpMkLst>
            <pc:docMk/>
            <pc:sldMk cId="3003454607" sldId="466"/>
            <ac:cxnSpMk id="11" creationId="{A68962DF-32ED-47A8-B026-A0391C1DCCF9}"/>
          </ac:cxnSpMkLst>
        </pc:cxnChg>
        <pc:cxnChg chg="del">
          <ac:chgData name="Jianqiu Hu" userId="7dff4ee5-b646-494b-b4b0-9045a126cf9b" providerId="ADAL" clId="{13F6B8AB-7DF9-4AD2-B47E-D727FC878874}" dt="2021-03-17T06:43:30.065" v="205" actId="478"/>
          <ac:cxnSpMkLst>
            <pc:docMk/>
            <pc:sldMk cId="3003454607" sldId="466"/>
            <ac:cxnSpMk id="12" creationId="{940190A4-1894-4D76-A8FC-C3905D8BBC50}"/>
          </ac:cxnSpMkLst>
        </pc:cxnChg>
        <pc:cxnChg chg="del">
          <ac:chgData name="Jianqiu Hu" userId="7dff4ee5-b646-494b-b4b0-9045a126cf9b" providerId="ADAL" clId="{13F6B8AB-7DF9-4AD2-B47E-D727FC878874}" dt="2021-03-17T06:42:04.690" v="146" actId="478"/>
          <ac:cxnSpMkLst>
            <pc:docMk/>
            <pc:sldMk cId="3003454607" sldId="466"/>
            <ac:cxnSpMk id="15" creationId="{36F5154D-935A-43B7-8370-09076CC1BC37}"/>
          </ac:cxnSpMkLst>
        </pc:cxnChg>
        <pc:cxnChg chg="del">
          <ac:chgData name="Jianqiu Hu" userId="7dff4ee5-b646-494b-b4b0-9045a126cf9b" providerId="ADAL" clId="{13F6B8AB-7DF9-4AD2-B47E-D727FC878874}" dt="2021-03-17T06:43:30.065" v="205" actId="478"/>
          <ac:cxnSpMkLst>
            <pc:docMk/>
            <pc:sldMk cId="3003454607" sldId="466"/>
            <ac:cxnSpMk id="28" creationId="{A6904D35-047E-4F1C-AD8C-3CAE2CFFD3EE}"/>
          </ac:cxnSpMkLst>
        </pc:cxnChg>
        <pc:cxnChg chg="del">
          <ac:chgData name="Jianqiu Hu" userId="7dff4ee5-b646-494b-b4b0-9045a126cf9b" providerId="ADAL" clId="{13F6B8AB-7DF9-4AD2-B47E-D727FC878874}" dt="2021-03-17T06:43:30.065" v="205" actId="478"/>
          <ac:cxnSpMkLst>
            <pc:docMk/>
            <pc:sldMk cId="3003454607" sldId="466"/>
            <ac:cxnSpMk id="29" creationId="{59AFFB36-EEDB-4613-B194-EF62CACCD1AD}"/>
          </ac:cxnSpMkLst>
        </pc:cxnChg>
        <pc:cxnChg chg="del">
          <ac:chgData name="Jianqiu Hu" userId="7dff4ee5-b646-494b-b4b0-9045a126cf9b" providerId="ADAL" clId="{13F6B8AB-7DF9-4AD2-B47E-D727FC878874}" dt="2021-03-17T06:43:30.065" v="205" actId="478"/>
          <ac:cxnSpMkLst>
            <pc:docMk/>
            <pc:sldMk cId="3003454607" sldId="466"/>
            <ac:cxnSpMk id="30" creationId="{4AD5F40E-FEE0-41D5-8F15-F14230E568EC}"/>
          </ac:cxnSpMkLst>
        </pc:cxnChg>
        <pc:cxnChg chg="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31" creationId="{7551C3BA-3D6D-41E7-AD8B-20872D5E2069}"/>
          </ac:cxnSpMkLst>
        </pc:cxnChg>
        <pc:cxnChg chg="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32" creationId="{652D4124-169E-45D4-8A13-8646C5720C50}"/>
          </ac:cxnSpMkLst>
        </pc:cxnChg>
        <pc:cxnChg chg="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33" creationId="{2547FA43-A765-43AB-B565-128591310971}"/>
          </ac:cxnSpMkLst>
        </pc:cxnChg>
        <pc:cxnChg chg="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34" creationId="{DCC1EC6C-1FDE-4756-8657-BB821478548A}"/>
          </ac:cxnSpMkLst>
        </pc:cxnChg>
        <pc:cxnChg chg="del">
          <ac:chgData name="Jianqiu Hu" userId="7dff4ee5-b646-494b-b4b0-9045a126cf9b" providerId="ADAL" clId="{13F6B8AB-7DF9-4AD2-B47E-D727FC878874}" dt="2021-03-17T06:43:10.974" v="197" actId="478"/>
          <ac:cxnSpMkLst>
            <pc:docMk/>
            <pc:sldMk cId="3003454607" sldId="466"/>
            <ac:cxnSpMk id="64" creationId="{6ED87129-D9F5-4C01-8FD9-AD14B28BF596}"/>
          </ac:cxnSpMkLst>
        </pc:cxnChg>
        <pc:cxnChg chg="del">
          <ac:chgData name="Jianqiu Hu" userId="7dff4ee5-b646-494b-b4b0-9045a126cf9b" providerId="ADAL" clId="{13F6B8AB-7DF9-4AD2-B47E-D727FC878874}" dt="2021-03-17T06:43:09.423" v="196" actId="478"/>
          <ac:cxnSpMkLst>
            <pc:docMk/>
            <pc:sldMk cId="3003454607" sldId="466"/>
            <ac:cxnSpMk id="65" creationId="{6845E0F2-8B96-433E-A2CB-34B3049AAB18}"/>
          </ac:cxnSpMkLst>
        </pc:cxnChg>
        <pc:cxnChg chg="del mod">
          <ac:chgData name="Jianqiu Hu" userId="7dff4ee5-b646-494b-b4b0-9045a126cf9b" providerId="ADAL" clId="{13F6B8AB-7DF9-4AD2-B47E-D727FC878874}" dt="2021-03-17T06:46:22.701" v="287" actId="478"/>
          <ac:cxnSpMkLst>
            <pc:docMk/>
            <pc:sldMk cId="3003454607" sldId="466"/>
            <ac:cxnSpMk id="66" creationId="{4E56E6DD-295F-4638-838D-81E56E8D8716}"/>
          </ac:cxnSpMkLst>
        </pc:cxnChg>
        <pc:cxnChg chg="del mod">
          <ac:chgData name="Jianqiu Hu" userId="7dff4ee5-b646-494b-b4b0-9045a126cf9b" providerId="ADAL" clId="{13F6B8AB-7DF9-4AD2-B47E-D727FC878874}" dt="2021-03-17T06:46:22.701" v="287" actId="478"/>
          <ac:cxnSpMkLst>
            <pc:docMk/>
            <pc:sldMk cId="3003454607" sldId="466"/>
            <ac:cxnSpMk id="67" creationId="{E056FEA7-F872-41DC-AB67-216F41842EEA}"/>
          </ac:cxnSpMkLst>
        </pc:cxnChg>
        <pc:cxnChg chg="del mod">
          <ac:chgData name="Jianqiu Hu" userId="7dff4ee5-b646-494b-b4b0-9045a126cf9b" providerId="ADAL" clId="{13F6B8AB-7DF9-4AD2-B47E-D727FC878874}" dt="2021-03-17T06:46:22.701" v="287" actId="478"/>
          <ac:cxnSpMkLst>
            <pc:docMk/>
            <pc:sldMk cId="3003454607" sldId="466"/>
            <ac:cxnSpMk id="68" creationId="{5A0183BC-1644-4830-A8F9-8F127A706EB2}"/>
          </ac:cxnSpMkLst>
        </pc:cxnChg>
        <pc:cxnChg chg="del">
          <ac:chgData name="Jianqiu Hu" userId="7dff4ee5-b646-494b-b4b0-9045a126cf9b" providerId="ADAL" clId="{13F6B8AB-7DF9-4AD2-B47E-D727FC878874}" dt="2021-03-17T06:44:44.347" v="264" actId="478"/>
          <ac:cxnSpMkLst>
            <pc:docMk/>
            <pc:sldMk cId="3003454607" sldId="466"/>
            <ac:cxnSpMk id="73" creationId="{4ECEF1C4-4BD0-41AE-B2BA-FC29101E15D4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74" creationId="{43765848-4743-46F6-B519-1929D2820B7F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88" creationId="{BA0BDF15-C847-41BE-94F5-54B3C3F344D7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89" creationId="{FA423641-3EC6-40A6-A114-401002074C35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90" creationId="{F8A7B184-F0DF-4D02-B0DC-3D6D311CE32E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92" creationId="{F2D7B4CE-6F9F-4D6F-BC4E-1165CDF62721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93" creationId="{F74DFB82-3431-4D67-A047-D7D6B8A79975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94" creationId="{C67D57A6-4101-4F69-8A33-9F3311FF1C86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95" creationId="{DED98B83-BB1A-47AB-9C59-C0DD410951BB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96" creationId="{D5BDA8DC-F35C-4F31-A3E3-E78FB752402D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97" creationId="{DC60A6F7-21DB-4393-90B8-E8BBB957AB6B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98" creationId="{E971DA67-E74F-4D92-ACAC-D57661A1054B}"/>
          </ac:cxnSpMkLst>
        </pc:cxnChg>
        <pc:cxnChg chg="add del mod">
          <ac:chgData name="Jianqiu Hu" userId="7dff4ee5-b646-494b-b4b0-9045a126cf9b" providerId="ADAL" clId="{13F6B8AB-7DF9-4AD2-B47E-D727FC878874}" dt="2021-03-17T06:49:47.608" v="791" actId="478"/>
          <ac:cxnSpMkLst>
            <pc:docMk/>
            <pc:sldMk cId="3003454607" sldId="466"/>
            <ac:cxnSpMk id="99" creationId="{43782249-859D-4CC2-A464-1BF9DFFC57AB}"/>
          </ac:cxnSpMkLst>
        </pc:cxnChg>
        <pc:cxnChg chg="del">
          <ac:chgData name="Jianqiu Hu" userId="7dff4ee5-b646-494b-b4b0-9045a126cf9b" providerId="ADAL" clId="{13F6B8AB-7DF9-4AD2-B47E-D727FC878874}" dt="2021-03-17T06:43:12.808" v="198" actId="478"/>
          <ac:cxnSpMkLst>
            <pc:docMk/>
            <pc:sldMk cId="3003454607" sldId="466"/>
            <ac:cxnSpMk id="100" creationId="{D7D292D3-99E7-438E-94A8-2B5B82BD3C49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01" creationId="{F210A803-F016-4D7B-AEB2-764CA657397D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02" creationId="{97C10ED9-2674-4816-BDF7-1A326472E494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03" creationId="{41F117D9-D95F-4CDB-B489-9A4671092E10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04" creationId="{DA5CCFA9-17FD-4975-9499-09BED925A381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05" creationId="{891C71C1-0C09-47A0-8165-B78AD9321093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06" creationId="{50957B61-59A8-4939-A71C-B3F9C68412C8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07" creationId="{F83CC703-B11F-4615-8ECC-EA79F70D31F5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08" creationId="{07FD90C4-41DA-4C25-9F27-C4E68421F6F4}"/>
          </ac:cxnSpMkLst>
        </pc:cxnChg>
        <pc:cxnChg chg="del">
          <ac:chgData name="Jianqiu Hu" userId="7dff4ee5-b646-494b-b4b0-9045a126cf9b" providerId="ADAL" clId="{13F6B8AB-7DF9-4AD2-B47E-D727FC878874}" dt="2021-03-17T06:43:30.065" v="205" actId="478"/>
          <ac:cxnSpMkLst>
            <pc:docMk/>
            <pc:sldMk cId="3003454607" sldId="466"/>
            <ac:cxnSpMk id="109" creationId="{B09E9283-DD53-44EA-B295-65CD0141EAA6}"/>
          </ac:cxnSpMkLst>
        </pc:cxnChg>
        <pc:cxnChg chg="del mod">
          <ac:chgData name="Jianqiu Hu" userId="7dff4ee5-b646-494b-b4b0-9045a126cf9b" providerId="ADAL" clId="{13F6B8AB-7DF9-4AD2-B47E-D727FC878874}" dt="2021-03-17T07:53:25.839" v="1369" actId="478"/>
          <ac:cxnSpMkLst>
            <pc:docMk/>
            <pc:sldMk cId="3003454607" sldId="466"/>
            <ac:cxnSpMk id="110" creationId="{CE78BD7C-098B-419E-AACA-2F2C6EB65BCD}"/>
          </ac:cxnSpMkLst>
        </pc:cxnChg>
        <pc:cxnChg chg="del">
          <ac:chgData name="Jianqiu Hu" userId="7dff4ee5-b646-494b-b4b0-9045a126cf9b" providerId="ADAL" clId="{13F6B8AB-7DF9-4AD2-B47E-D727FC878874}" dt="2021-03-17T06:43:13.598" v="199" actId="478"/>
          <ac:cxnSpMkLst>
            <pc:docMk/>
            <pc:sldMk cId="3003454607" sldId="466"/>
            <ac:cxnSpMk id="113" creationId="{A4EB5CAE-7FB5-4D61-80B2-D2875188DAF9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14" creationId="{9838AE25-4318-431F-B782-6EFD72AE8E8F}"/>
          </ac:cxnSpMkLst>
        </pc:cxnChg>
        <pc:cxnChg chg="del">
          <ac:chgData name="Jianqiu Hu" userId="7dff4ee5-b646-494b-b4b0-9045a126cf9b" providerId="ADAL" clId="{13F6B8AB-7DF9-4AD2-B47E-D727FC878874}" dt="2021-03-17T06:43:15.714" v="201" actId="478"/>
          <ac:cxnSpMkLst>
            <pc:docMk/>
            <pc:sldMk cId="3003454607" sldId="466"/>
            <ac:cxnSpMk id="115" creationId="{C59CC2F7-3A56-4EF6-8FA2-F7648619C20C}"/>
          </ac:cxnSpMkLst>
        </pc:cxnChg>
        <pc:cxnChg chg="del">
          <ac:chgData name="Jianqiu Hu" userId="7dff4ee5-b646-494b-b4b0-9045a126cf9b" providerId="ADAL" clId="{13F6B8AB-7DF9-4AD2-B47E-D727FC878874}" dt="2021-03-17T06:43:16.729" v="202" actId="478"/>
          <ac:cxnSpMkLst>
            <pc:docMk/>
            <pc:sldMk cId="3003454607" sldId="466"/>
            <ac:cxnSpMk id="116" creationId="{9F16A16C-6544-4CBE-BCE4-0BE0C896F0FB}"/>
          </ac:cxnSpMkLst>
        </pc:cxnChg>
        <pc:cxnChg chg="del">
          <ac:chgData name="Jianqiu Hu" userId="7dff4ee5-b646-494b-b4b0-9045a126cf9b" providerId="ADAL" clId="{13F6B8AB-7DF9-4AD2-B47E-D727FC878874}" dt="2021-03-17T06:43:17.809" v="203" actId="478"/>
          <ac:cxnSpMkLst>
            <pc:docMk/>
            <pc:sldMk cId="3003454607" sldId="466"/>
            <ac:cxnSpMk id="117" creationId="{512485E1-4C0C-44E7-B40A-7E05CFEAF792}"/>
          </ac:cxnSpMkLst>
        </pc:cxnChg>
        <pc:cxnChg chg="del">
          <ac:chgData name="Jianqiu Hu" userId="7dff4ee5-b646-494b-b4b0-9045a126cf9b" providerId="ADAL" clId="{13F6B8AB-7DF9-4AD2-B47E-D727FC878874}" dt="2021-03-17T06:43:14.721" v="200" actId="478"/>
          <ac:cxnSpMkLst>
            <pc:docMk/>
            <pc:sldMk cId="3003454607" sldId="466"/>
            <ac:cxnSpMk id="118" creationId="{0BFA80BC-621C-4595-BDAF-2556FCBBEB72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19" creationId="{2331C350-241F-44FB-9445-E8A702E9C713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20" creationId="{A8E0F25B-47A5-4295-AAE8-4162A99389B6}"/>
          </ac:cxnSpMkLst>
        </pc:cxnChg>
        <pc:cxnChg chg="del">
          <ac:chgData name="Jianqiu Hu" userId="7dff4ee5-b646-494b-b4b0-9045a126cf9b" providerId="ADAL" clId="{13F6B8AB-7DF9-4AD2-B47E-D727FC878874}" dt="2021-03-17T06:42:07.616" v="150" actId="478"/>
          <ac:cxnSpMkLst>
            <pc:docMk/>
            <pc:sldMk cId="3003454607" sldId="466"/>
            <ac:cxnSpMk id="121" creationId="{3664DBF1-69D3-4AAD-AC30-A271D10D9C5F}"/>
          </ac:cxnSpMkLst>
        </pc:cxnChg>
        <pc:cxnChg chg="del">
          <ac:chgData name="Jianqiu Hu" userId="7dff4ee5-b646-494b-b4b0-9045a126cf9b" providerId="ADAL" clId="{13F6B8AB-7DF9-4AD2-B47E-D727FC878874}" dt="2021-03-17T06:41:56.855" v="136" actId="478"/>
          <ac:cxnSpMkLst>
            <pc:docMk/>
            <pc:sldMk cId="3003454607" sldId="466"/>
            <ac:cxnSpMk id="122" creationId="{B99364EF-B769-4BA0-873B-5630F6743079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23" creationId="{DF904808-E736-4592-9FC7-07102ECDA36B}"/>
          </ac:cxnSpMkLst>
        </pc:cxnChg>
        <pc:cxnChg chg="del">
          <ac:chgData name="Jianqiu Hu" userId="7dff4ee5-b646-494b-b4b0-9045a126cf9b" providerId="ADAL" clId="{13F6B8AB-7DF9-4AD2-B47E-D727FC878874}" dt="2021-03-17T06:41:59.614" v="140" actId="478"/>
          <ac:cxnSpMkLst>
            <pc:docMk/>
            <pc:sldMk cId="3003454607" sldId="466"/>
            <ac:cxnSpMk id="124" creationId="{93958041-651C-4A71-BCB8-BBC0BDD41858}"/>
          </ac:cxnSpMkLst>
        </pc:cxnChg>
        <pc:cxnChg chg="del">
          <ac:chgData name="Jianqiu Hu" userId="7dff4ee5-b646-494b-b4b0-9045a126cf9b" providerId="ADAL" clId="{13F6B8AB-7DF9-4AD2-B47E-D727FC878874}" dt="2021-03-17T06:42:05.361" v="147" actId="478"/>
          <ac:cxnSpMkLst>
            <pc:docMk/>
            <pc:sldMk cId="3003454607" sldId="466"/>
            <ac:cxnSpMk id="125" creationId="{D8BEE810-A51A-4E4E-A6ED-78FBC1225B1B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26" creationId="{FBE85AD0-77AF-4CC0-BEE8-2E253D06058D}"/>
          </ac:cxnSpMkLst>
        </pc:cxnChg>
        <pc:cxnChg chg="del">
          <ac:chgData name="Jianqiu Hu" userId="7dff4ee5-b646-494b-b4b0-9045a126cf9b" providerId="ADAL" clId="{13F6B8AB-7DF9-4AD2-B47E-D727FC878874}" dt="2021-03-17T06:42:08.186" v="151" actId="478"/>
          <ac:cxnSpMkLst>
            <pc:docMk/>
            <pc:sldMk cId="3003454607" sldId="466"/>
            <ac:cxnSpMk id="127" creationId="{135F168C-7DA7-46EF-B8F6-2DC2666EAC9E}"/>
          </ac:cxnSpMkLst>
        </pc:cxnChg>
        <pc:cxnChg chg="add del mod">
          <ac:chgData name="Jianqiu Hu" userId="7dff4ee5-b646-494b-b4b0-9045a126cf9b" providerId="ADAL" clId="{13F6B8AB-7DF9-4AD2-B47E-D727FC878874}" dt="2021-03-17T06:50:27.197" v="887" actId="478"/>
          <ac:cxnSpMkLst>
            <pc:docMk/>
            <pc:sldMk cId="3003454607" sldId="466"/>
            <ac:cxnSpMk id="128" creationId="{FB79F00C-5350-49BC-B8AD-8DAC26914135}"/>
          </ac:cxnSpMkLst>
        </pc:cxnChg>
        <pc:cxnChg chg="del">
          <ac:chgData name="Jianqiu Hu" userId="7dff4ee5-b646-494b-b4b0-9045a126cf9b" providerId="ADAL" clId="{13F6B8AB-7DF9-4AD2-B47E-D727FC878874}" dt="2021-03-17T06:42:06.728" v="149" actId="478"/>
          <ac:cxnSpMkLst>
            <pc:docMk/>
            <pc:sldMk cId="3003454607" sldId="466"/>
            <ac:cxnSpMk id="129" creationId="{727A3521-B3CF-4704-9CA9-0B4B447CB85D}"/>
          </ac:cxnSpMkLst>
        </pc:cxnChg>
        <pc:cxnChg chg="del">
          <ac:chgData name="Jianqiu Hu" userId="7dff4ee5-b646-494b-b4b0-9045a126cf9b" providerId="ADAL" clId="{13F6B8AB-7DF9-4AD2-B47E-D727FC878874}" dt="2021-03-17T06:41:57.811" v="137" actId="478"/>
          <ac:cxnSpMkLst>
            <pc:docMk/>
            <pc:sldMk cId="3003454607" sldId="466"/>
            <ac:cxnSpMk id="130" creationId="{6F9CC951-AE2D-4495-9B79-614844AEF392}"/>
          </ac:cxnSpMkLst>
        </pc:cxnChg>
        <pc:cxnChg chg="del">
          <ac:chgData name="Jianqiu Hu" userId="7dff4ee5-b646-494b-b4b0-9045a126cf9b" providerId="ADAL" clId="{13F6B8AB-7DF9-4AD2-B47E-D727FC878874}" dt="2021-03-17T06:41:55.938" v="135" actId="478"/>
          <ac:cxnSpMkLst>
            <pc:docMk/>
            <pc:sldMk cId="3003454607" sldId="466"/>
            <ac:cxnSpMk id="131" creationId="{DA290D64-F364-497C-ACED-49B3044D6E79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32" creationId="{E6242007-AF99-40BF-9C10-8B2401D6D425}"/>
          </ac:cxnSpMkLst>
        </pc:cxnChg>
        <pc:cxnChg chg="del">
          <ac:chgData name="Jianqiu Hu" userId="7dff4ee5-b646-494b-b4b0-9045a126cf9b" providerId="ADAL" clId="{13F6B8AB-7DF9-4AD2-B47E-D727FC878874}" dt="2021-03-17T06:42:03.772" v="145" actId="478"/>
          <ac:cxnSpMkLst>
            <pc:docMk/>
            <pc:sldMk cId="3003454607" sldId="466"/>
            <ac:cxnSpMk id="133" creationId="{3B9A739A-CFC2-4DCB-B890-10593AEDFB08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34" creationId="{B907AC10-25E7-450D-B75C-BFD44C0AE681}"/>
          </ac:cxnSpMkLst>
        </pc:cxnChg>
        <pc:cxnChg chg="del">
          <ac:chgData name="Jianqiu Hu" userId="7dff4ee5-b646-494b-b4b0-9045a126cf9b" providerId="ADAL" clId="{13F6B8AB-7DF9-4AD2-B47E-D727FC878874}" dt="2021-03-17T06:42:05.995" v="148" actId="478"/>
          <ac:cxnSpMkLst>
            <pc:docMk/>
            <pc:sldMk cId="3003454607" sldId="466"/>
            <ac:cxnSpMk id="135" creationId="{CFD24D8B-E5F2-4842-B4AA-380BC923DBD5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36" creationId="{6FF9B4EB-AF9C-44CE-B9BC-863C24646235}"/>
          </ac:cxnSpMkLst>
        </pc:cxnChg>
        <pc:cxnChg chg="del">
          <ac:chgData name="Jianqiu Hu" userId="7dff4ee5-b646-494b-b4b0-9045a126cf9b" providerId="ADAL" clId="{13F6B8AB-7DF9-4AD2-B47E-D727FC878874}" dt="2021-03-17T06:42:09.003" v="152" actId="478"/>
          <ac:cxnSpMkLst>
            <pc:docMk/>
            <pc:sldMk cId="3003454607" sldId="466"/>
            <ac:cxnSpMk id="137" creationId="{0A061C17-52F7-44EA-82C8-86A27AAC0D4C}"/>
          </ac:cxnSpMkLst>
        </pc:cxnChg>
        <pc:cxnChg chg="del">
          <ac:chgData name="Jianqiu Hu" userId="7dff4ee5-b646-494b-b4b0-9045a126cf9b" providerId="ADAL" clId="{13F6B8AB-7DF9-4AD2-B47E-D727FC878874}" dt="2021-03-17T06:41:55.197" v="134" actId="478"/>
          <ac:cxnSpMkLst>
            <pc:docMk/>
            <pc:sldMk cId="3003454607" sldId="466"/>
            <ac:cxnSpMk id="138" creationId="{E179F62B-577B-4400-9777-6AA4F238E70E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39" creationId="{734A7847-A3C0-4C73-BA3B-E3573962AF5D}"/>
          </ac:cxnSpMkLst>
        </pc:cxnChg>
        <pc:cxnChg chg="del">
          <ac:chgData name="Jianqiu Hu" userId="7dff4ee5-b646-494b-b4b0-9045a126cf9b" providerId="ADAL" clId="{13F6B8AB-7DF9-4AD2-B47E-D727FC878874}" dt="2021-03-17T06:42:00.316" v="141" actId="478"/>
          <ac:cxnSpMkLst>
            <pc:docMk/>
            <pc:sldMk cId="3003454607" sldId="466"/>
            <ac:cxnSpMk id="140" creationId="{78EF8DD0-327C-48D4-AFEC-BE677724BE0A}"/>
          </ac:cxnSpMkLst>
        </pc:cxnChg>
        <pc:cxnChg chg="del">
          <ac:chgData name="Jianqiu Hu" userId="7dff4ee5-b646-494b-b4b0-9045a126cf9b" providerId="ADAL" clId="{13F6B8AB-7DF9-4AD2-B47E-D727FC878874}" dt="2021-03-17T06:42:01.667" v="142" actId="478"/>
          <ac:cxnSpMkLst>
            <pc:docMk/>
            <pc:sldMk cId="3003454607" sldId="466"/>
            <ac:cxnSpMk id="141" creationId="{4D63B7A3-34C5-4E9E-82A4-F29F5A2F63C9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42" creationId="{78DFC5C6-73BB-426F-A72F-6BA9C9A9186D}"/>
          </ac:cxnSpMkLst>
        </pc:cxnChg>
        <pc:cxnChg chg="del">
          <ac:chgData name="Jianqiu Hu" userId="7dff4ee5-b646-494b-b4b0-9045a126cf9b" providerId="ADAL" clId="{13F6B8AB-7DF9-4AD2-B47E-D727FC878874}" dt="2021-03-17T06:42:09.707" v="153" actId="478"/>
          <ac:cxnSpMkLst>
            <pc:docMk/>
            <pc:sldMk cId="3003454607" sldId="466"/>
            <ac:cxnSpMk id="143" creationId="{4D5FC408-4DF1-4250-B890-DC978D656BFA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44" creationId="{CBBABBF7-2CF5-4C31-88B1-BDA974A96FC5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45" creationId="{184D6FAB-9C59-4B67-9ED8-6DD7E37E5CE0}"/>
          </ac:cxnSpMkLst>
        </pc:cxnChg>
        <pc:cxnChg chg="del">
          <ac:chgData name="Jianqiu Hu" userId="7dff4ee5-b646-494b-b4b0-9045a126cf9b" providerId="ADAL" clId="{13F6B8AB-7DF9-4AD2-B47E-D727FC878874}" dt="2021-03-17T06:41:59.060" v="139" actId="478"/>
          <ac:cxnSpMkLst>
            <pc:docMk/>
            <pc:sldMk cId="3003454607" sldId="466"/>
            <ac:cxnSpMk id="146" creationId="{99FC5311-78C2-4827-B942-E7C7EC27D95B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47" creationId="{B5E2940E-99D9-49B0-9632-3FF0595616A0}"/>
          </ac:cxnSpMkLst>
        </pc:cxnChg>
        <pc:cxnChg chg="del">
          <ac:chgData name="Jianqiu Hu" userId="7dff4ee5-b646-494b-b4b0-9045a126cf9b" providerId="ADAL" clId="{13F6B8AB-7DF9-4AD2-B47E-D727FC878874}" dt="2021-03-17T06:42:02.539" v="143" actId="478"/>
          <ac:cxnSpMkLst>
            <pc:docMk/>
            <pc:sldMk cId="3003454607" sldId="466"/>
            <ac:cxnSpMk id="148" creationId="{31095C33-A96C-4C9E-8AE4-B4B41E94AF1D}"/>
          </ac:cxnSpMkLst>
        </pc:cxnChg>
        <pc:cxnChg chg="del">
          <ac:chgData name="Jianqiu Hu" userId="7dff4ee5-b646-494b-b4b0-9045a126cf9b" providerId="ADAL" clId="{13F6B8AB-7DF9-4AD2-B47E-D727FC878874}" dt="2021-03-17T06:42:03.156" v="144" actId="478"/>
          <ac:cxnSpMkLst>
            <pc:docMk/>
            <pc:sldMk cId="3003454607" sldId="466"/>
            <ac:cxnSpMk id="149" creationId="{EA5EC2F1-D27D-4FFF-B7BD-A4A4EEECDDF0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50" creationId="{937DF47C-F3D5-4D90-9EDF-34369CE0B9F7}"/>
          </ac:cxnSpMkLst>
        </pc:cxnChg>
        <pc:cxnChg chg="del">
          <ac:chgData name="Jianqiu Hu" userId="7dff4ee5-b646-494b-b4b0-9045a126cf9b" providerId="ADAL" clId="{13F6B8AB-7DF9-4AD2-B47E-D727FC878874}" dt="2021-03-17T06:41:58.475" v="138" actId="478"/>
          <ac:cxnSpMkLst>
            <pc:docMk/>
            <pc:sldMk cId="3003454607" sldId="466"/>
            <ac:cxnSpMk id="151" creationId="{A5B2245E-2C2C-4212-BD41-7B04A45084E7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52" creationId="{941AAE49-5614-48D1-91E2-DE09410B5C4C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55" creationId="{1DDBE4FC-498E-4A81-8864-EDDD39CF0511}"/>
          </ac:cxnSpMkLst>
        </pc:cxnChg>
        <pc:cxnChg chg="add mod">
          <ac:chgData name="Jianqiu Hu" userId="7dff4ee5-b646-494b-b4b0-9045a126cf9b" providerId="ADAL" clId="{13F6B8AB-7DF9-4AD2-B47E-D727FC878874}" dt="2021-03-17T07:29:17.180" v="1021" actId="1036"/>
          <ac:cxnSpMkLst>
            <pc:docMk/>
            <pc:sldMk cId="3003454607" sldId="466"/>
            <ac:cxnSpMk id="156" creationId="{5B02AC6E-60D5-4589-97C5-BC8815CCDACB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66" creationId="{75E7ACA4-5E34-4AF4-A7CB-B679E71F5512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68" creationId="{E4FE6046-AD36-4EBA-84BE-F9B5847E65E1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69" creationId="{F06DB17D-E92D-4896-A301-B00D1120BBAA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70" creationId="{B9626C44-2973-43C0-9EE4-3F6B1749267F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71" creationId="{1F6CB7BE-5ACC-49B2-B520-CD6A2D021B28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73" creationId="{DA0C8F7B-1147-49BE-B381-B19F05FE93AB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79" creationId="{F03EDB2C-0CE8-4E54-A030-E04785527451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81" creationId="{37A08357-0474-4EC6-99BA-586DDA3093DC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82" creationId="{F2874A77-3E65-4D16-85F6-878EC659258F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84" creationId="{0739BD71-6A92-4A09-8CE1-ADF73D5DE8C5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85" creationId="{66B3202B-13F4-483E-ACBB-1095708C5D52}"/>
          </ac:cxnSpMkLst>
        </pc:cxnChg>
        <pc:cxnChg chg="del">
          <ac:chgData name="Jianqiu Hu" userId="7dff4ee5-b646-494b-b4b0-9045a126cf9b" providerId="ADAL" clId="{13F6B8AB-7DF9-4AD2-B47E-D727FC878874}" dt="2021-03-17T06:44:45.119" v="265" actId="478"/>
          <ac:cxnSpMkLst>
            <pc:docMk/>
            <pc:sldMk cId="3003454607" sldId="466"/>
            <ac:cxnSpMk id="189" creationId="{900D9680-F0B2-4FA6-9936-439A846356BC}"/>
          </ac:cxnSpMkLst>
        </pc:cxnChg>
        <pc:cxnChg chg="del">
          <ac:chgData name="Jianqiu Hu" userId="7dff4ee5-b646-494b-b4b0-9045a126cf9b" providerId="ADAL" clId="{13F6B8AB-7DF9-4AD2-B47E-D727FC878874}" dt="2021-03-17T06:47:27.496" v="327" actId="478"/>
          <ac:cxnSpMkLst>
            <pc:docMk/>
            <pc:sldMk cId="3003454607" sldId="466"/>
            <ac:cxnSpMk id="191" creationId="{AA60A0EE-8C94-455F-8C75-C1D397DD4C15}"/>
          </ac:cxnSpMkLst>
        </pc:cxnChg>
      </pc:sldChg>
      <pc:sldChg chg="del">
        <pc:chgData name="Jianqiu Hu" userId="7dff4ee5-b646-494b-b4b0-9045a126cf9b" providerId="ADAL" clId="{13F6B8AB-7DF9-4AD2-B47E-D727FC878874}" dt="2021-03-19T08:10:27.795" v="1695" actId="47"/>
        <pc:sldMkLst>
          <pc:docMk/>
          <pc:sldMk cId="1348947284" sldId="634"/>
        </pc:sldMkLst>
      </pc:sldChg>
      <pc:sldChg chg="del">
        <pc:chgData name="Jianqiu Hu" userId="7dff4ee5-b646-494b-b4b0-9045a126cf9b" providerId="ADAL" clId="{13F6B8AB-7DF9-4AD2-B47E-D727FC878874}" dt="2021-03-19T08:10:25.548" v="1693" actId="47"/>
        <pc:sldMkLst>
          <pc:docMk/>
          <pc:sldMk cId="149169840" sldId="635"/>
        </pc:sldMkLst>
      </pc:sldChg>
      <pc:sldChg chg="del">
        <pc:chgData name="Jianqiu Hu" userId="7dff4ee5-b646-494b-b4b0-9045a126cf9b" providerId="ADAL" clId="{13F6B8AB-7DF9-4AD2-B47E-D727FC878874}" dt="2021-03-19T08:10:26.633" v="1694" actId="47"/>
        <pc:sldMkLst>
          <pc:docMk/>
          <pc:sldMk cId="1548482212" sldId="646"/>
        </pc:sldMkLst>
      </pc:sldChg>
      <pc:sldChg chg="new del">
        <pc:chgData name="Jianqiu Hu" userId="7dff4ee5-b646-494b-b4b0-9045a126cf9b" providerId="ADAL" clId="{13F6B8AB-7DF9-4AD2-B47E-D727FC878874}" dt="2021-03-17T06:33:03.758" v="4" actId="47"/>
        <pc:sldMkLst>
          <pc:docMk/>
          <pc:sldMk cId="4104237916" sldId="1245026429"/>
        </pc:sldMkLst>
      </pc:sldChg>
      <pc:sldChg chg="addSp delSp modSp add del mod ord">
        <pc:chgData name="Jianqiu Hu" userId="7dff4ee5-b646-494b-b4b0-9045a126cf9b" providerId="ADAL" clId="{13F6B8AB-7DF9-4AD2-B47E-D727FC878874}" dt="2021-03-17T06:55:29.827" v="984" actId="47"/>
        <pc:sldMkLst>
          <pc:docMk/>
          <pc:sldMk cId="756050677" sldId="1245026430"/>
        </pc:sldMkLst>
        <pc:spChg chg="del mod">
          <ac:chgData name="Jianqiu Hu" userId="7dff4ee5-b646-494b-b4b0-9045a126cf9b" providerId="ADAL" clId="{13F6B8AB-7DF9-4AD2-B47E-D727FC878874}" dt="2021-03-17T06:33:45.663" v="25" actId="478"/>
          <ac:spMkLst>
            <pc:docMk/>
            <pc:sldMk cId="756050677" sldId="1245026430"/>
            <ac:spMk id="2" creationId="{7734FB26-FBFE-4CF9-9AF9-CF3F22327104}"/>
          </ac:spMkLst>
        </pc:spChg>
        <pc:spChg chg="mod">
          <ac:chgData name="Jianqiu Hu" userId="7dff4ee5-b646-494b-b4b0-9045a126cf9b" providerId="ADAL" clId="{13F6B8AB-7DF9-4AD2-B47E-D727FC878874}" dt="2021-03-17T06:35:18.953" v="35" actId="14100"/>
          <ac:spMkLst>
            <pc:docMk/>
            <pc:sldMk cId="756050677" sldId="1245026430"/>
            <ac:spMk id="3" creationId="{38C0659A-258A-4936-A6EB-5908B62CB1CB}"/>
          </ac:spMkLst>
        </pc:spChg>
        <pc:spChg chg="add mod">
          <ac:chgData name="Jianqiu Hu" userId="7dff4ee5-b646-494b-b4b0-9045a126cf9b" providerId="ADAL" clId="{13F6B8AB-7DF9-4AD2-B47E-D727FC878874}" dt="2021-03-17T06:33:50.910" v="33" actId="20577"/>
          <ac:spMkLst>
            <pc:docMk/>
            <pc:sldMk cId="756050677" sldId="1245026430"/>
            <ac:spMk id="5" creationId="{C34A0211-F140-48BE-961C-93A3B80474F1}"/>
          </ac:spMkLst>
        </pc:spChg>
        <pc:spChg chg="add del mod">
          <ac:chgData name="Jianqiu Hu" userId="7dff4ee5-b646-494b-b4b0-9045a126cf9b" providerId="ADAL" clId="{13F6B8AB-7DF9-4AD2-B47E-D727FC878874}" dt="2021-03-17T06:33:47.414" v="27"/>
          <ac:spMkLst>
            <pc:docMk/>
            <pc:sldMk cId="756050677" sldId="1245026430"/>
            <ac:spMk id="6" creationId="{DB2F2108-FDCB-4731-A877-1C5779136E70}"/>
          </ac:spMkLst>
        </pc:spChg>
        <pc:spChg chg="add mod">
          <ac:chgData name="Jianqiu Hu" userId="7dff4ee5-b646-494b-b4b0-9045a126cf9b" providerId="ADAL" clId="{13F6B8AB-7DF9-4AD2-B47E-D727FC878874}" dt="2021-03-17T06:41:07.969" v="124"/>
          <ac:spMkLst>
            <pc:docMk/>
            <pc:sldMk cId="756050677" sldId="1245026430"/>
            <ac:spMk id="23" creationId="{9A79042F-7195-4EE0-9E48-F4A7DB4A3D82}"/>
          </ac:spMkLst>
        </pc:spChg>
        <pc:spChg chg="add mod">
          <ac:chgData name="Jianqiu Hu" userId="7dff4ee5-b646-494b-b4b0-9045a126cf9b" providerId="ADAL" clId="{13F6B8AB-7DF9-4AD2-B47E-D727FC878874}" dt="2021-03-17T06:41:07.969" v="124"/>
          <ac:spMkLst>
            <pc:docMk/>
            <pc:sldMk cId="756050677" sldId="1245026430"/>
            <ac:spMk id="24" creationId="{A8B73B60-348F-4F9A-A0F1-0D7A91400F34}"/>
          </ac:spMkLst>
        </pc:spChg>
        <pc:spChg chg="add mod">
          <ac:chgData name="Jianqiu Hu" userId="7dff4ee5-b646-494b-b4b0-9045a126cf9b" providerId="ADAL" clId="{13F6B8AB-7DF9-4AD2-B47E-D727FC878874}" dt="2021-03-17T06:41:07.969" v="124"/>
          <ac:spMkLst>
            <pc:docMk/>
            <pc:sldMk cId="756050677" sldId="1245026430"/>
            <ac:spMk id="25" creationId="{2B91A706-361B-45ED-B05E-A30D86598C2D}"/>
          </ac:spMkLst>
        </pc:spChg>
        <pc:spChg chg="add mod">
          <ac:chgData name="Jianqiu Hu" userId="7dff4ee5-b646-494b-b4b0-9045a126cf9b" providerId="ADAL" clId="{13F6B8AB-7DF9-4AD2-B47E-D727FC878874}" dt="2021-03-17T06:41:07.969" v="124"/>
          <ac:spMkLst>
            <pc:docMk/>
            <pc:sldMk cId="756050677" sldId="1245026430"/>
            <ac:spMk id="50" creationId="{D87A7B42-0A1C-4B80-94AA-479A8B91FB8D}"/>
          </ac:spMkLst>
        </pc:spChg>
        <pc:spChg chg="add mod">
          <ac:chgData name="Jianqiu Hu" userId="7dff4ee5-b646-494b-b4b0-9045a126cf9b" providerId="ADAL" clId="{13F6B8AB-7DF9-4AD2-B47E-D727FC878874}" dt="2021-03-17T06:41:07.969" v="124"/>
          <ac:spMkLst>
            <pc:docMk/>
            <pc:sldMk cId="756050677" sldId="1245026430"/>
            <ac:spMk id="51" creationId="{83A91973-1CB1-458B-BA4D-77A78F1BA718}"/>
          </ac:spMkLst>
        </pc:spChg>
        <pc:spChg chg="add mod">
          <ac:chgData name="Jianqiu Hu" userId="7dff4ee5-b646-494b-b4b0-9045a126cf9b" providerId="ADAL" clId="{13F6B8AB-7DF9-4AD2-B47E-D727FC878874}" dt="2021-03-17T06:41:07.969" v="124"/>
          <ac:spMkLst>
            <pc:docMk/>
            <pc:sldMk cId="756050677" sldId="1245026430"/>
            <ac:spMk id="52" creationId="{B303916E-E116-4E67-82B0-12ED33156A19}"/>
          </ac:spMkLst>
        </pc:spChg>
        <pc:spChg chg="add mod">
          <ac:chgData name="Jianqiu Hu" userId="7dff4ee5-b646-494b-b4b0-9045a126cf9b" providerId="ADAL" clId="{13F6B8AB-7DF9-4AD2-B47E-D727FC878874}" dt="2021-03-17T06:41:07.969" v="124"/>
          <ac:spMkLst>
            <pc:docMk/>
            <pc:sldMk cId="756050677" sldId="1245026430"/>
            <ac:spMk id="63" creationId="{409C27EB-DA1B-4798-88DE-EC50539EA662}"/>
          </ac:spMkLst>
        </pc:spChg>
        <pc:cxnChg chg="add del mod">
          <ac:chgData name="Jianqiu Hu" userId="7dff4ee5-b646-494b-b4b0-9045a126cf9b" providerId="ADAL" clId="{13F6B8AB-7DF9-4AD2-B47E-D727FC878874}" dt="2021-03-17T06:41:10.746" v="125" actId="478"/>
          <ac:cxnSpMkLst>
            <pc:docMk/>
            <pc:sldMk cId="756050677" sldId="1245026430"/>
            <ac:cxnSpMk id="8" creationId="{1AF22EFA-FB09-4DB4-A984-F603EAB00BCB}"/>
          </ac:cxnSpMkLst>
        </pc:cxnChg>
        <pc:cxnChg chg="add del">
          <ac:chgData name="Jianqiu Hu" userId="7dff4ee5-b646-494b-b4b0-9045a126cf9b" providerId="ADAL" clId="{13F6B8AB-7DF9-4AD2-B47E-D727FC878874}" dt="2021-03-17T06:35:53.176" v="39" actId="11529"/>
          <ac:cxnSpMkLst>
            <pc:docMk/>
            <pc:sldMk cId="756050677" sldId="1245026430"/>
            <ac:cxnSpMk id="10" creationId="{F05A96C9-C3A6-4127-B2EC-5AD977DDA014}"/>
          </ac:cxnSpMkLst>
        </pc:cxnChg>
        <pc:cxnChg chg="add del mod">
          <ac:chgData name="Jianqiu Hu" userId="7dff4ee5-b646-494b-b4b0-9045a126cf9b" providerId="ADAL" clId="{13F6B8AB-7DF9-4AD2-B47E-D727FC878874}" dt="2021-03-17T06:41:10.746" v="125" actId="478"/>
          <ac:cxnSpMkLst>
            <pc:docMk/>
            <pc:sldMk cId="756050677" sldId="1245026430"/>
            <ac:cxnSpMk id="11" creationId="{0626083D-064C-4089-B166-7840DA11AAFA}"/>
          </ac:cxnSpMkLst>
        </pc:cxnChg>
        <pc:cxnChg chg="add del mod">
          <ac:chgData name="Jianqiu Hu" userId="7dff4ee5-b646-494b-b4b0-9045a126cf9b" providerId="ADAL" clId="{13F6B8AB-7DF9-4AD2-B47E-D727FC878874}" dt="2021-03-17T06:41:10.746" v="125" actId="478"/>
          <ac:cxnSpMkLst>
            <pc:docMk/>
            <pc:sldMk cId="756050677" sldId="1245026430"/>
            <ac:cxnSpMk id="13" creationId="{64669C23-4E4F-4581-8EC1-3132F8DA9306}"/>
          </ac:cxnSpMkLst>
        </pc:cxnChg>
        <pc:cxnChg chg="add del mod">
          <ac:chgData name="Jianqiu Hu" userId="7dff4ee5-b646-494b-b4b0-9045a126cf9b" providerId="ADAL" clId="{13F6B8AB-7DF9-4AD2-B47E-D727FC878874}" dt="2021-03-17T06:41:10.746" v="125" actId="478"/>
          <ac:cxnSpMkLst>
            <pc:docMk/>
            <pc:sldMk cId="756050677" sldId="1245026430"/>
            <ac:cxnSpMk id="14" creationId="{5F1091AE-CCE2-4157-BBA3-2536CC025FC0}"/>
          </ac:cxnSpMkLst>
        </pc:cxnChg>
        <pc:cxnChg chg="add del mod">
          <ac:chgData name="Jianqiu Hu" userId="7dff4ee5-b646-494b-b4b0-9045a126cf9b" providerId="ADAL" clId="{13F6B8AB-7DF9-4AD2-B47E-D727FC878874}" dt="2021-03-17T06:41:10.746" v="125" actId="478"/>
          <ac:cxnSpMkLst>
            <pc:docMk/>
            <pc:sldMk cId="756050677" sldId="1245026430"/>
            <ac:cxnSpMk id="15" creationId="{6BB0526A-BF3C-4789-9372-AA305486BC4F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16" creationId="{45DC8631-9152-472C-B6CA-151FC23714FE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17" creationId="{4342F9EF-FB8A-4355-A91E-8751C6E90563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18" creationId="{36F5154D-935A-43B7-8370-09076CC1BC37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19" creationId="{7551C3BA-3D6D-41E7-AD8B-20872D5E2069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20" creationId="{652D4124-169E-45D4-8A13-8646C5720C50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21" creationId="{2547FA43-A765-43AB-B565-128591310971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22" creationId="{DCC1EC6C-1FDE-4756-8657-BB821478548A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26" creationId="{4E56E6DD-295F-4638-838D-81E56E8D8716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27" creationId="{E056FEA7-F872-41DC-AB67-216F41842EEA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28" creationId="{5A0183BC-1644-4830-A8F9-8F127A706EB2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29" creationId="{4ECEF1C4-4BD0-41AE-B2BA-FC29101E15D4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30" creationId="{43765848-4743-46F6-B519-1929D2820B7F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31" creationId="{3664DBF1-69D3-4AAD-AC30-A271D10D9C5F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32" creationId="{B99364EF-B769-4BA0-873B-5630F6743079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33" creationId="{93958041-651C-4A71-BCB8-BBC0BDD41858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34" creationId="{D8BEE810-A51A-4E4E-A6ED-78FBC1225B1B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35" creationId="{135F168C-7DA7-46EF-B8F6-2DC2666EAC9E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36" creationId="{727A3521-B3CF-4704-9CA9-0B4B447CB85D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37" creationId="{6F9CC951-AE2D-4495-9B79-614844AEF392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38" creationId="{DA290D64-F364-497C-ACED-49B3044D6E79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39" creationId="{3B9A739A-CFC2-4DCB-B890-10593AEDFB08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40" creationId="{CFD24D8B-E5F2-4842-B4AA-380BC923DBD5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41" creationId="{0A061C17-52F7-44EA-82C8-86A27AAC0D4C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42" creationId="{E179F62B-577B-4400-9777-6AA4F238E70E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43" creationId="{78EF8DD0-327C-48D4-AFEC-BE677724BE0A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44" creationId="{4D63B7A3-34C5-4E9E-82A4-F29F5A2F63C9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45" creationId="{4D5FC408-4DF1-4250-B890-DC978D656BFA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46" creationId="{99FC5311-78C2-4827-B942-E7C7EC27D95B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47" creationId="{31095C33-A96C-4C9E-8AE4-B4B41E94AF1D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48" creationId="{EA5EC2F1-D27D-4FFF-B7BD-A4A4EEECDDF0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49" creationId="{A5B2245E-2C2C-4212-BD41-7B04A45084E7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53" creationId="{E4FE6046-AD36-4EBA-84BE-F9B5847E65E1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54" creationId="{F06DB17D-E92D-4896-A301-B00D1120BBAA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55" creationId="{B9626C44-2973-43C0-9EE4-3F6B1749267F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56" creationId="{1F6CB7BE-5ACC-49B2-B520-CD6A2D021B28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57" creationId="{DA0C8F7B-1147-49BE-B381-B19F05FE93AB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58" creationId="{F03EDB2C-0CE8-4E54-A030-E04785527451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59" creationId="{37A08357-0474-4EC6-99BA-586DDA3093DC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60" creationId="{F2874A77-3E65-4D16-85F6-878EC659258F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61" creationId="{0739BD71-6A92-4A09-8CE1-ADF73D5DE8C5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62" creationId="{66B3202B-13F4-483E-ACBB-1095708C5D52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64" creationId="{900D9680-F0B2-4FA6-9936-439A846356BC}"/>
          </ac:cxnSpMkLst>
        </pc:cxnChg>
        <pc:cxnChg chg="add mod">
          <ac:chgData name="Jianqiu Hu" userId="7dff4ee5-b646-494b-b4b0-9045a126cf9b" providerId="ADAL" clId="{13F6B8AB-7DF9-4AD2-B47E-D727FC878874}" dt="2021-03-17T06:41:07.969" v="124"/>
          <ac:cxnSpMkLst>
            <pc:docMk/>
            <pc:sldMk cId="756050677" sldId="1245026430"/>
            <ac:cxnSpMk id="65" creationId="{AA60A0EE-8C94-455F-8C75-C1D397DD4C1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8/5/2022 11:55:58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092" y="9239448"/>
            <a:ext cx="2347414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/>
              <a:t>8/5/2022 11:55:31 AM</a:t>
            </a:fld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52493" y="9239448"/>
            <a:ext cx="2732195" cy="27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Confidential and Proprietary, © NXP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464" y="9017036"/>
            <a:ext cx="41620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36576" y="9239119"/>
            <a:ext cx="516353" cy="185990"/>
            <a:chOff x="271463" y="2852738"/>
            <a:chExt cx="3190876" cy="1149350"/>
          </a:xfrm>
        </p:grpSpPr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0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8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6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8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9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9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10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22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11</a:t>
            </a:fld>
            <a:endParaRPr lang="en-US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6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17332"/>
            <a:ext cx="5131229" cy="1297467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5612971" y="2042632"/>
            <a:ext cx="4216829" cy="992668"/>
          </a:xfrm>
          <a:prstGeom prst="rect">
            <a:avLst/>
          </a:prstGeom>
          <a:ln w="25400" algn="ctr"/>
          <a:effectLst/>
        </p:spPr>
        <p:txBody>
          <a:bodyPr tIns="0" bIns="91440" anchor="t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Font typeface="Arial" charset="0"/>
              <a:buNone/>
              <a:defRPr lang="en-US" sz="2400" b="1" kern="1200" cap="all" spc="-6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052032"/>
            <a:ext cx="5131229" cy="171656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tx2">
                    <a:lumMod val="75000"/>
                  </a:scheme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" y="4296291"/>
            <a:ext cx="12186303" cy="107677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4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8" name="Group 57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5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8465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 hasCustomPrompt="1"/>
          </p:nvPr>
        </p:nvSpPr>
        <p:spPr>
          <a:xfrm>
            <a:off x="299523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3248072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52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045027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A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97076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3556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7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10380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9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92202" y="1650999"/>
            <a:ext cx="10198098" cy="33401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7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9423400" y="5836800"/>
            <a:ext cx="2768600" cy="8544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67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0747576" y="6083300"/>
            <a:ext cx="1124512" cy="405048"/>
            <a:chOff x="271463" y="2852738"/>
            <a:chExt cx="3190876" cy="1149350"/>
          </a:xfrm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30781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FSL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670375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Full Image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Placeholder 89"/>
          <p:cNvSpPr>
            <a:spLocks noGrp="1"/>
          </p:cNvSpPr>
          <p:nvPr userDrawn="1">
            <p:ph type="body" sz="quarter" idx="12"/>
          </p:nvPr>
        </p:nvSpPr>
        <p:spPr>
          <a:xfrm>
            <a:off x="431371" y="2863052"/>
            <a:ext cx="5131229" cy="129746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000" b="0" cap="all" spc="-60" baseline="0">
                <a:solidFill>
                  <a:schemeClr val="bg1"/>
                </a:solidFill>
                <a:latin typeface="+mj-lt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182"/>
          <p:cNvSpPr>
            <a:spLocks noGrp="1" noChangeArrowheads="1"/>
          </p:cNvSpPr>
          <p:nvPr userDrawn="1">
            <p:ph type="ctrTitle" hasCustomPrompt="1"/>
          </p:nvPr>
        </p:nvSpPr>
        <p:spPr bwMode="blackWhite">
          <a:xfrm>
            <a:off x="431371" y="1669252"/>
            <a:ext cx="5131229" cy="1073948"/>
          </a:xfrm>
          <a:ln w="25400"/>
          <a:effectLst/>
        </p:spPr>
        <p:txBody>
          <a:bodyPr tIns="91440" bIns="91440" anchor="t"/>
          <a:lstStyle>
            <a:lvl1pPr algn="l">
              <a:lnSpc>
                <a:spcPct val="100000"/>
              </a:lnSpc>
              <a:spcBef>
                <a:spcPct val="25000"/>
              </a:spcBef>
              <a:defRPr lang="en-US" sz="2900" b="1" kern="1200" cap="all" spc="-60" baseline="0" dirty="0">
                <a:solidFill>
                  <a:schemeClr val="bg1"/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Second Line Optional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864884" y="5903089"/>
            <a:ext cx="7327116" cy="74078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2">
                  <a:shade val="67500"/>
                  <a:satMod val="115000"/>
                  <a:alpha val="0"/>
                </a:schemeClr>
              </a:gs>
              <a:gs pos="78000">
                <a:schemeClr val="bg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300" b="0" i="0" cap="all" baseline="0">
                <a:solidFill>
                  <a:schemeClr val="bg1"/>
                </a:solidFill>
              </a:rPr>
              <a:t>External use</a:t>
            </a:r>
          </a:p>
        </p:txBody>
      </p:sp>
      <p:sp>
        <p:nvSpPr>
          <p:cNvPr id="61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bg1"/>
                </a:solidFill>
              </a:rPr>
              <a:pPr algn="l"/>
              <a:t>‹#›</a:t>
            </a:fld>
            <a:endParaRPr lang="en-US" sz="1300" b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710636" y="5931672"/>
            <a:ext cx="5224214" cy="670193"/>
            <a:chOff x="7003917" y="-725488"/>
            <a:chExt cx="10382383" cy="1331913"/>
          </a:xfrm>
        </p:grpSpPr>
        <p:sp>
          <p:nvSpPr>
            <p:cNvPr id="16" name="Rectangle 12"/>
            <p:cNvSpPr>
              <a:spLocks noChangeArrowheads="1"/>
            </p:cNvSpPr>
            <p:nvPr userDrawn="1"/>
          </p:nvSpPr>
          <p:spPr bwMode="auto">
            <a:xfrm>
              <a:off x="10345738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 userDrawn="1"/>
          </p:nvSpPr>
          <p:spPr bwMode="auto">
            <a:xfrm>
              <a:off x="17357725" y="-725488"/>
              <a:ext cx="28575" cy="13319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10807700" y="-511175"/>
              <a:ext cx="250825" cy="395288"/>
            </a:xfrm>
            <a:custGeom>
              <a:avLst/>
              <a:gdLst>
                <a:gd name="T0" fmla="*/ 88 w 158"/>
                <a:gd name="T1" fmla="*/ 0 h 249"/>
                <a:gd name="T2" fmla="*/ 114 w 158"/>
                <a:gd name="T3" fmla="*/ 2 h 249"/>
                <a:gd name="T4" fmla="*/ 137 w 158"/>
                <a:gd name="T5" fmla="*/ 9 h 249"/>
                <a:gd name="T6" fmla="*/ 156 w 158"/>
                <a:gd name="T7" fmla="*/ 26 h 249"/>
                <a:gd name="T8" fmla="*/ 130 w 158"/>
                <a:gd name="T9" fmla="*/ 51 h 249"/>
                <a:gd name="T10" fmla="*/ 114 w 158"/>
                <a:gd name="T11" fmla="*/ 35 h 249"/>
                <a:gd name="T12" fmla="*/ 88 w 158"/>
                <a:gd name="T13" fmla="*/ 30 h 249"/>
                <a:gd name="T14" fmla="*/ 65 w 158"/>
                <a:gd name="T15" fmla="*/ 33 h 249"/>
                <a:gd name="T16" fmla="*/ 51 w 158"/>
                <a:gd name="T17" fmla="*/ 42 h 249"/>
                <a:gd name="T18" fmla="*/ 44 w 158"/>
                <a:gd name="T19" fmla="*/ 54 h 249"/>
                <a:gd name="T20" fmla="*/ 41 w 158"/>
                <a:gd name="T21" fmla="*/ 65 h 249"/>
                <a:gd name="T22" fmla="*/ 46 w 158"/>
                <a:gd name="T23" fmla="*/ 84 h 249"/>
                <a:gd name="T24" fmla="*/ 55 w 158"/>
                <a:gd name="T25" fmla="*/ 93 h 249"/>
                <a:gd name="T26" fmla="*/ 72 w 158"/>
                <a:gd name="T27" fmla="*/ 103 h 249"/>
                <a:gd name="T28" fmla="*/ 90 w 158"/>
                <a:gd name="T29" fmla="*/ 110 h 249"/>
                <a:gd name="T30" fmla="*/ 109 w 158"/>
                <a:gd name="T31" fmla="*/ 114 h 249"/>
                <a:gd name="T32" fmla="*/ 128 w 158"/>
                <a:gd name="T33" fmla="*/ 124 h 249"/>
                <a:gd name="T34" fmla="*/ 144 w 158"/>
                <a:gd name="T35" fmla="*/ 135 h 249"/>
                <a:gd name="T36" fmla="*/ 156 w 158"/>
                <a:gd name="T37" fmla="*/ 151 h 249"/>
                <a:gd name="T38" fmla="*/ 158 w 158"/>
                <a:gd name="T39" fmla="*/ 177 h 249"/>
                <a:gd name="T40" fmla="*/ 156 w 158"/>
                <a:gd name="T41" fmla="*/ 203 h 249"/>
                <a:gd name="T42" fmla="*/ 144 w 158"/>
                <a:gd name="T43" fmla="*/ 221 h 249"/>
                <a:gd name="T44" fmla="*/ 125 w 158"/>
                <a:gd name="T45" fmla="*/ 238 h 249"/>
                <a:gd name="T46" fmla="*/ 102 w 158"/>
                <a:gd name="T47" fmla="*/ 247 h 249"/>
                <a:gd name="T48" fmla="*/ 76 w 158"/>
                <a:gd name="T49" fmla="*/ 249 h 249"/>
                <a:gd name="T50" fmla="*/ 46 w 158"/>
                <a:gd name="T51" fmla="*/ 247 h 249"/>
                <a:gd name="T52" fmla="*/ 21 w 158"/>
                <a:gd name="T53" fmla="*/ 235 h 249"/>
                <a:gd name="T54" fmla="*/ 0 w 158"/>
                <a:gd name="T55" fmla="*/ 217 h 249"/>
                <a:gd name="T56" fmla="*/ 28 w 158"/>
                <a:gd name="T57" fmla="*/ 193 h 249"/>
                <a:gd name="T58" fmla="*/ 41 w 158"/>
                <a:gd name="T59" fmla="*/ 210 h 249"/>
                <a:gd name="T60" fmla="*/ 58 w 158"/>
                <a:gd name="T61" fmla="*/ 217 h 249"/>
                <a:gd name="T62" fmla="*/ 76 w 158"/>
                <a:gd name="T63" fmla="*/ 219 h 249"/>
                <a:gd name="T64" fmla="*/ 93 w 158"/>
                <a:gd name="T65" fmla="*/ 217 h 249"/>
                <a:gd name="T66" fmla="*/ 109 w 158"/>
                <a:gd name="T67" fmla="*/ 210 h 249"/>
                <a:gd name="T68" fmla="*/ 121 w 158"/>
                <a:gd name="T69" fmla="*/ 198 h 249"/>
                <a:gd name="T70" fmla="*/ 125 w 158"/>
                <a:gd name="T71" fmla="*/ 179 h 249"/>
                <a:gd name="T72" fmla="*/ 121 w 158"/>
                <a:gd name="T73" fmla="*/ 165 h 249"/>
                <a:gd name="T74" fmla="*/ 109 w 158"/>
                <a:gd name="T75" fmla="*/ 154 h 249"/>
                <a:gd name="T76" fmla="*/ 95 w 158"/>
                <a:gd name="T77" fmla="*/ 147 h 249"/>
                <a:gd name="T78" fmla="*/ 76 w 158"/>
                <a:gd name="T79" fmla="*/ 140 h 249"/>
                <a:gd name="T80" fmla="*/ 55 w 158"/>
                <a:gd name="T81" fmla="*/ 133 h 249"/>
                <a:gd name="T82" fmla="*/ 37 w 158"/>
                <a:gd name="T83" fmla="*/ 126 h 249"/>
                <a:gd name="T84" fmla="*/ 23 w 158"/>
                <a:gd name="T85" fmla="*/ 112 h 249"/>
                <a:gd name="T86" fmla="*/ 11 w 158"/>
                <a:gd name="T87" fmla="*/ 93 h 249"/>
                <a:gd name="T88" fmla="*/ 7 w 158"/>
                <a:gd name="T89" fmla="*/ 65 h 249"/>
                <a:gd name="T90" fmla="*/ 9 w 158"/>
                <a:gd name="T91" fmla="*/ 49 h 249"/>
                <a:gd name="T92" fmla="*/ 18 w 158"/>
                <a:gd name="T93" fmla="*/ 30 h 249"/>
                <a:gd name="T94" fmla="*/ 35 w 158"/>
                <a:gd name="T95" fmla="*/ 14 h 249"/>
                <a:gd name="T96" fmla="*/ 58 w 158"/>
                <a:gd name="T97" fmla="*/ 2 h 249"/>
                <a:gd name="T98" fmla="*/ 88 w 158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49">
                  <a:moveTo>
                    <a:pt x="88" y="0"/>
                  </a:moveTo>
                  <a:lnTo>
                    <a:pt x="114" y="2"/>
                  </a:lnTo>
                  <a:lnTo>
                    <a:pt x="137" y="9"/>
                  </a:lnTo>
                  <a:lnTo>
                    <a:pt x="156" y="26"/>
                  </a:lnTo>
                  <a:lnTo>
                    <a:pt x="130" y="51"/>
                  </a:lnTo>
                  <a:lnTo>
                    <a:pt x="114" y="35"/>
                  </a:lnTo>
                  <a:lnTo>
                    <a:pt x="88" y="30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5"/>
                  </a:lnTo>
                  <a:lnTo>
                    <a:pt x="46" y="84"/>
                  </a:lnTo>
                  <a:lnTo>
                    <a:pt x="55" y="93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4"/>
                  </a:lnTo>
                  <a:lnTo>
                    <a:pt x="128" y="124"/>
                  </a:lnTo>
                  <a:lnTo>
                    <a:pt x="144" y="135"/>
                  </a:lnTo>
                  <a:lnTo>
                    <a:pt x="156" y="151"/>
                  </a:lnTo>
                  <a:lnTo>
                    <a:pt x="158" y="177"/>
                  </a:lnTo>
                  <a:lnTo>
                    <a:pt x="156" y="203"/>
                  </a:lnTo>
                  <a:lnTo>
                    <a:pt x="144" y="221"/>
                  </a:lnTo>
                  <a:lnTo>
                    <a:pt x="125" y="238"/>
                  </a:lnTo>
                  <a:lnTo>
                    <a:pt x="102" y="247"/>
                  </a:lnTo>
                  <a:lnTo>
                    <a:pt x="76" y="249"/>
                  </a:lnTo>
                  <a:lnTo>
                    <a:pt x="46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8" y="193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19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8"/>
                  </a:lnTo>
                  <a:lnTo>
                    <a:pt x="125" y="179"/>
                  </a:lnTo>
                  <a:lnTo>
                    <a:pt x="121" y="165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3"/>
                  </a:lnTo>
                  <a:lnTo>
                    <a:pt x="7" y="65"/>
                  </a:lnTo>
                  <a:lnTo>
                    <a:pt x="9" y="49"/>
                  </a:lnTo>
                  <a:lnTo>
                    <a:pt x="18" y="30"/>
                  </a:lnTo>
                  <a:lnTo>
                    <a:pt x="35" y="14"/>
                  </a:lnTo>
                  <a:lnTo>
                    <a:pt x="5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11136313" y="-503238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09 h 240"/>
                <a:gd name="T18" fmla="*/ 160 w 160"/>
                <a:gd name="T19" fmla="*/ 209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09"/>
                  </a:lnTo>
                  <a:lnTo>
                    <a:pt x="160" y="209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11428413" y="-511175"/>
              <a:ext cx="339725" cy="395288"/>
            </a:xfrm>
            <a:custGeom>
              <a:avLst/>
              <a:gdLst>
                <a:gd name="T0" fmla="*/ 125 w 214"/>
                <a:gd name="T1" fmla="*/ 0 h 249"/>
                <a:gd name="T2" fmla="*/ 156 w 214"/>
                <a:gd name="T3" fmla="*/ 2 h 249"/>
                <a:gd name="T4" fmla="*/ 186 w 214"/>
                <a:gd name="T5" fmla="*/ 16 h 249"/>
                <a:gd name="T6" fmla="*/ 209 w 214"/>
                <a:gd name="T7" fmla="*/ 37 h 249"/>
                <a:gd name="T8" fmla="*/ 181 w 214"/>
                <a:gd name="T9" fmla="*/ 56 h 249"/>
                <a:gd name="T10" fmla="*/ 165 w 214"/>
                <a:gd name="T11" fmla="*/ 42 h 249"/>
                <a:gd name="T12" fmla="*/ 146 w 214"/>
                <a:gd name="T13" fmla="*/ 33 h 249"/>
                <a:gd name="T14" fmla="*/ 123 w 214"/>
                <a:gd name="T15" fmla="*/ 30 h 249"/>
                <a:gd name="T16" fmla="*/ 95 w 214"/>
                <a:gd name="T17" fmla="*/ 35 h 249"/>
                <a:gd name="T18" fmla="*/ 69 w 214"/>
                <a:gd name="T19" fmla="*/ 49 h 249"/>
                <a:gd name="T20" fmla="*/ 51 w 214"/>
                <a:gd name="T21" fmla="*/ 70 h 249"/>
                <a:gd name="T22" fmla="*/ 39 w 214"/>
                <a:gd name="T23" fmla="*/ 96 h 249"/>
                <a:gd name="T24" fmla="*/ 34 w 214"/>
                <a:gd name="T25" fmla="*/ 126 h 249"/>
                <a:gd name="T26" fmla="*/ 39 w 214"/>
                <a:gd name="T27" fmla="*/ 156 h 249"/>
                <a:gd name="T28" fmla="*/ 51 w 214"/>
                <a:gd name="T29" fmla="*/ 182 h 249"/>
                <a:gd name="T30" fmla="*/ 69 w 214"/>
                <a:gd name="T31" fmla="*/ 200 h 249"/>
                <a:gd name="T32" fmla="*/ 93 w 214"/>
                <a:gd name="T33" fmla="*/ 214 h 249"/>
                <a:gd name="T34" fmla="*/ 123 w 214"/>
                <a:gd name="T35" fmla="*/ 219 h 249"/>
                <a:gd name="T36" fmla="*/ 149 w 214"/>
                <a:gd name="T37" fmla="*/ 217 h 249"/>
                <a:gd name="T38" fmla="*/ 169 w 214"/>
                <a:gd name="T39" fmla="*/ 205 h 249"/>
                <a:gd name="T40" fmla="*/ 186 w 214"/>
                <a:gd name="T41" fmla="*/ 189 h 249"/>
                <a:gd name="T42" fmla="*/ 214 w 214"/>
                <a:gd name="T43" fmla="*/ 207 h 249"/>
                <a:gd name="T44" fmla="*/ 207 w 214"/>
                <a:gd name="T45" fmla="*/ 217 h 249"/>
                <a:gd name="T46" fmla="*/ 195 w 214"/>
                <a:gd name="T47" fmla="*/ 228 h 249"/>
                <a:gd name="T48" fmla="*/ 176 w 214"/>
                <a:gd name="T49" fmla="*/ 238 h 249"/>
                <a:gd name="T50" fmla="*/ 153 w 214"/>
                <a:gd name="T51" fmla="*/ 247 h 249"/>
                <a:gd name="T52" fmla="*/ 123 w 214"/>
                <a:gd name="T53" fmla="*/ 249 h 249"/>
                <a:gd name="T54" fmla="*/ 88 w 214"/>
                <a:gd name="T55" fmla="*/ 245 h 249"/>
                <a:gd name="T56" fmla="*/ 58 w 214"/>
                <a:gd name="T57" fmla="*/ 231 h 249"/>
                <a:gd name="T58" fmla="*/ 32 w 214"/>
                <a:gd name="T59" fmla="*/ 212 h 249"/>
                <a:gd name="T60" fmla="*/ 16 w 214"/>
                <a:gd name="T61" fmla="*/ 186 h 249"/>
                <a:gd name="T62" fmla="*/ 4 w 214"/>
                <a:gd name="T63" fmla="*/ 156 h 249"/>
                <a:gd name="T64" fmla="*/ 0 w 214"/>
                <a:gd name="T65" fmla="*/ 126 h 249"/>
                <a:gd name="T66" fmla="*/ 7 w 214"/>
                <a:gd name="T67" fmla="*/ 84 h 249"/>
                <a:gd name="T68" fmla="*/ 23 w 214"/>
                <a:gd name="T69" fmla="*/ 49 h 249"/>
                <a:gd name="T70" fmla="*/ 48 w 214"/>
                <a:gd name="T71" fmla="*/ 23 h 249"/>
                <a:gd name="T72" fmla="*/ 83 w 214"/>
                <a:gd name="T73" fmla="*/ 5 h 249"/>
                <a:gd name="T74" fmla="*/ 125 w 214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49">
                  <a:moveTo>
                    <a:pt x="125" y="0"/>
                  </a:moveTo>
                  <a:lnTo>
                    <a:pt x="156" y="2"/>
                  </a:lnTo>
                  <a:lnTo>
                    <a:pt x="186" y="16"/>
                  </a:lnTo>
                  <a:lnTo>
                    <a:pt x="209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0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69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69" y="205"/>
                  </a:lnTo>
                  <a:lnTo>
                    <a:pt x="186" y="189"/>
                  </a:lnTo>
                  <a:lnTo>
                    <a:pt x="214" y="207"/>
                  </a:lnTo>
                  <a:lnTo>
                    <a:pt x="207" y="217"/>
                  </a:lnTo>
                  <a:lnTo>
                    <a:pt x="195" y="228"/>
                  </a:lnTo>
                  <a:lnTo>
                    <a:pt x="176" y="238"/>
                  </a:lnTo>
                  <a:lnTo>
                    <a:pt x="153" y="247"/>
                  </a:lnTo>
                  <a:lnTo>
                    <a:pt x="123" y="249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2"/>
                  </a:lnTo>
                  <a:lnTo>
                    <a:pt x="16" y="186"/>
                  </a:lnTo>
                  <a:lnTo>
                    <a:pt x="4" y="156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3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11812588" y="-503238"/>
              <a:ext cx="290513" cy="387350"/>
            </a:xfrm>
            <a:custGeom>
              <a:avLst/>
              <a:gdLst>
                <a:gd name="T0" fmla="*/ 0 w 183"/>
                <a:gd name="T1" fmla="*/ 0 h 244"/>
                <a:gd name="T2" fmla="*/ 32 w 183"/>
                <a:gd name="T3" fmla="*/ 0 h 244"/>
                <a:gd name="T4" fmla="*/ 32 w 183"/>
                <a:gd name="T5" fmla="*/ 146 h 244"/>
                <a:gd name="T6" fmla="*/ 35 w 183"/>
                <a:gd name="T7" fmla="*/ 165 h 244"/>
                <a:gd name="T8" fmla="*/ 39 w 183"/>
                <a:gd name="T9" fmla="*/ 184 h 244"/>
                <a:gd name="T10" fmla="*/ 51 w 183"/>
                <a:gd name="T11" fmla="*/ 200 h 244"/>
                <a:gd name="T12" fmla="*/ 67 w 183"/>
                <a:gd name="T13" fmla="*/ 212 h 244"/>
                <a:gd name="T14" fmla="*/ 93 w 183"/>
                <a:gd name="T15" fmla="*/ 214 h 244"/>
                <a:gd name="T16" fmla="*/ 116 w 183"/>
                <a:gd name="T17" fmla="*/ 212 h 244"/>
                <a:gd name="T18" fmla="*/ 132 w 183"/>
                <a:gd name="T19" fmla="*/ 200 h 244"/>
                <a:gd name="T20" fmla="*/ 144 w 183"/>
                <a:gd name="T21" fmla="*/ 184 h 244"/>
                <a:gd name="T22" fmla="*/ 151 w 183"/>
                <a:gd name="T23" fmla="*/ 165 h 244"/>
                <a:gd name="T24" fmla="*/ 151 w 183"/>
                <a:gd name="T25" fmla="*/ 146 h 244"/>
                <a:gd name="T26" fmla="*/ 151 w 183"/>
                <a:gd name="T27" fmla="*/ 0 h 244"/>
                <a:gd name="T28" fmla="*/ 183 w 183"/>
                <a:gd name="T29" fmla="*/ 0 h 244"/>
                <a:gd name="T30" fmla="*/ 183 w 183"/>
                <a:gd name="T31" fmla="*/ 151 h 244"/>
                <a:gd name="T32" fmla="*/ 179 w 183"/>
                <a:gd name="T33" fmla="*/ 184 h 244"/>
                <a:gd name="T34" fmla="*/ 167 w 183"/>
                <a:gd name="T35" fmla="*/ 209 h 244"/>
                <a:gd name="T36" fmla="*/ 146 w 183"/>
                <a:gd name="T37" fmla="*/ 228 h 244"/>
                <a:gd name="T38" fmla="*/ 121 w 183"/>
                <a:gd name="T39" fmla="*/ 240 h 244"/>
                <a:gd name="T40" fmla="*/ 93 w 183"/>
                <a:gd name="T41" fmla="*/ 244 h 244"/>
                <a:gd name="T42" fmla="*/ 62 w 183"/>
                <a:gd name="T43" fmla="*/ 240 h 244"/>
                <a:gd name="T44" fmla="*/ 37 w 183"/>
                <a:gd name="T45" fmla="*/ 228 h 244"/>
                <a:gd name="T46" fmla="*/ 16 w 183"/>
                <a:gd name="T47" fmla="*/ 209 h 244"/>
                <a:gd name="T48" fmla="*/ 4 w 183"/>
                <a:gd name="T49" fmla="*/ 184 h 244"/>
                <a:gd name="T50" fmla="*/ 0 w 183"/>
                <a:gd name="T51" fmla="*/ 151 h 244"/>
                <a:gd name="T52" fmla="*/ 0 w 183"/>
                <a:gd name="T5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4">
                  <a:moveTo>
                    <a:pt x="0" y="0"/>
                  </a:moveTo>
                  <a:lnTo>
                    <a:pt x="32" y="0"/>
                  </a:lnTo>
                  <a:lnTo>
                    <a:pt x="32" y="146"/>
                  </a:lnTo>
                  <a:lnTo>
                    <a:pt x="35" y="165"/>
                  </a:lnTo>
                  <a:lnTo>
                    <a:pt x="39" y="184"/>
                  </a:lnTo>
                  <a:lnTo>
                    <a:pt x="51" y="200"/>
                  </a:lnTo>
                  <a:lnTo>
                    <a:pt x="67" y="212"/>
                  </a:lnTo>
                  <a:lnTo>
                    <a:pt x="93" y="214"/>
                  </a:lnTo>
                  <a:lnTo>
                    <a:pt x="116" y="212"/>
                  </a:lnTo>
                  <a:lnTo>
                    <a:pt x="132" y="200"/>
                  </a:lnTo>
                  <a:lnTo>
                    <a:pt x="144" y="184"/>
                  </a:lnTo>
                  <a:lnTo>
                    <a:pt x="151" y="165"/>
                  </a:lnTo>
                  <a:lnTo>
                    <a:pt x="151" y="146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1"/>
                  </a:lnTo>
                  <a:lnTo>
                    <a:pt x="179" y="184"/>
                  </a:lnTo>
                  <a:lnTo>
                    <a:pt x="167" y="209"/>
                  </a:lnTo>
                  <a:lnTo>
                    <a:pt x="146" y="228"/>
                  </a:lnTo>
                  <a:lnTo>
                    <a:pt x="121" y="240"/>
                  </a:lnTo>
                  <a:lnTo>
                    <a:pt x="93" y="244"/>
                  </a:lnTo>
                  <a:lnTo>
                    <a:pt x="62" y="240"/>
                  </a:lnTo>
                  <a:lnTo>
                    <a:pt x="37" y="228"/>
                  </a:lnTo>
                  <a:lnTo>
                    <a:pt x="16" y="209"/>
                  </a:lnTo>
                  <a:lnTo>
                    <a:pt x="4" y="184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12196763" y="-503238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2 h 240"/>
                <a:gd name="T10" fmla="*/ 114 w 170"/>
                <a:gd name="T11" fmla="*/ 95 h 240"/>
                <a:gd name="T12" fmla="*/ 123 w 170"/>
                <a:gd name="T13" fmla="*/ 84 h 240"/>
                <a:gd name="T14" fmla="*/ 125 w 170"/>
                <a:gd name="T15" fmla="*/ 67 h 240"/>
                <a:gd name="T16" fmla="*/ 123 w 170"/>
                <a:gd name="T17" fmla="*/ 51 h 240"/>
                <a:gd name="T18" fmla="*/ 114 w 170"/>
                <a:gd name="T19" fmla="*/ 39 h 240"/>
                <a:gd name="T20" fmla="*/ 102 w 170"/>
                <a:gd name="T21" fmla="*/ 32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1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7 h 240"/>
                <a:gd name="T44" fmla="*/ 156 w 170"/>
                <a:gd name="T45" fmla="*/ 88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2"/>
                  </a:lnTo>
                  <a:lnTo>
                    <a:pt x="114" y="95"/>
                  </a:lnTo>
                  <a:lnTo>
                    <a:pt x="123" y="84"/>
                  </a:lnTo>
                  <a:lnTo>
                    <a:pt x="125" y="67"/>
                  </a:lnTo>
                  <a:lnTo>
                    <a:pt x="123" y="51"/>
                  </a:lnTo>
                  <a:lnTo>
                    <a:pt x="114" y="39"/>
                  </a:lnTo>
                  <a:lnTo>
                    <a:pt x="102" y="32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1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7"/>
                  </a:lnTo>
                  <a:lnTo>
                    <a:pt x="156" y="88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 userDrawn="1"/>
          </p:nvSpPr>
          <p:spPr bwMode="auto">
            <a:xfrm>
              <a:off x="12520613" y="-503238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2 h 240"/>
                <a:gd name="T10" fmla="*/ 147 w 161"/>
                <a:gd name="T11" fmla="*/ 102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09 h 240"/>
                <a:gd name="T18" fmla="*/ 161 w 161"/>
                <a:gd name="T19" fmla="*/ 209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2"/>
                  </a:lnTo>
                  <a:lnTo>
                    <a:pt x="147" y="102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09"/>
                  </a:lnTo>
                  <a:lnTo>
                    <a:pt x="161" y="209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 userDrawn="1"/>
          </p:nvSpPr>
          <p:spPr bwMode="auto">
            <a:xfrm>
              <a:off x="12976225" y="-511175"/>
              <a:ext cx="334963" cy="395288"/>
            </a:xfrm>
            <a:custGeom>
              <a:avLst/>
              <a:gdLst>
                <a:gd name="T0" fmla="*/ 123 w 211"/>
                <a:gd name="T1" fmla="*/ 0 h 249"/>
                <a:gd name="T2" fmla="*/ 156 w 211"/>
                <a:gd name="T3" fmla="*/ 2 h 249"/>
                <a:gd name="T4" fmla="*/ 184 w 211"/>
                <a:gd name="T5" fmla="*/ 16 h 249"/>
                <a:gd name="T6" fmla="*/ 207 w 211"/>
                <a:gd name="T7" fmla="*/ 37 h 249"/>
                <a:gd name="T8" fmla="*/ 181 w 211"/>
                <a:gd name="T9" fmla="*/ 56 h 249"/>
                <a:gd name="T10" fmla="*/ 165 w 211"/>
                <a:gd name="T11" fmla="*/ 42 h 249"/>
                <a:gd name="T12" fmla="*/ 144 w 211"/>
                <a:gd name="T13" fmla="*/ 33 h 249"/>
                <a:gd name="T14" fmla="*/ 123 w 211"/>
                <a:gd name="T15" fmla="*/ 30 h 249"/>
                <a:gd name="T16" fmla="*/ 93 w 211"/>
                <a:gd name="T17" fmla="*/ 35 h 249"/>
                <a:gd name="T18" fmla="*/ 67 w 211"/>
                <a:gd name="T19" fmla="*/ 49 h 249"/>
                <a:gd name="T20" fmla="*/ 49 w 211"/>
                <a:gd name="T21" fmla="*/ 70 h 249"/>
                <a:gd name="T22" fmla="*/ 37 w 211"/>
                <a:gd name="T23" fmla="*/ 96 h 249"/>
                <a:gd name="T24" fmla="*/ 35 w 211"/>
                <a:gd name="T25" fmla="*/ 126 h 249"/>
                <a:gd name="T26" fmla="*/ 37 w 211"/>
                <a:gd name="T27" fmla="*/ 156 h 249"/>
                <a:gd name="T28" fmla="*/ 49 w 211"/>
                <a:gd name="T29" fmla="*/ 182 h 249"/>
                <a:gd name="T30" fmla="*/ 67 w 211"/>
                <a:gd name="T31" fmla="*/ 200 h 249"/>
                <a:gd name="T32" fmla="*/ 93 w 211"/>
                <a:gd name="T33" fmla="*/ 214 h 249"/>
                <a:gd name="T34" fmla="*/ 123 w 211"/>
                <a:gd name="T35" fmla="*/ 219 h 249"/>
                <a:gd name="T36" fmla="*/ 149 w 211"/>
                <a:gd name="T37" fmla="*/ 217 h 249"/>
                <a:gd name="T38" fmla="*/ 170 w 211"/>
                <a:gd name="T39" fmla="*/ 205 h 249"/>
                <a:gd name="T40" fmla="*/ 186 w 211"/>
                <a:gd name="T41" fmla="*/ 189 h 249"/>
                <a:gd name="T42" fmla="*/ 211 w 211"/>
                <a:gd name="T43" fmla="*/ 207 h 249"/>
                <a:gd name="T44" fmla="*/ 205 w 211"/>
                <a:gd name="T45" fmla="*/ 217 h 249"/>
                <a:gd name="T46" fmla="*/ 193 w 211"/>
                <a:gd name="T47" fmla="*/ 228 h 249"/>
                <a:gd name="T48" fmla="*/ 174 w 211"/>
                <a:gd name="T49" fmla="*/ 238 h 249"/>
                <a:gd name="T50" fmla="*/ 151 w 211"/>
                <a:gd name="T51" fmla="*/ 247 h 249"/>
                <a:gd name="T52" fmla="*/ 121 w 211"/>
                <a:gd name="T53" fmla="*/ 249 h 249"/>
                <a:gd name="T54" fmla="*/ 86 w 211"/>
                <a:gd name="T55" fmla="*/ 245 h 249"/>
                <a:gd name="T56" fmla="*/ 56 w 211"/>
                <a:gd name="T57" fmla="*/ 231 h 249"/>
                <a:gd name="T58" fmla="*/ 32 w 211"/>
                <a:gd name="T59" fmla="*/ 212 h 249"/>
                <a:gd name="T60" fmla="*/ 14 w 211"/>
                <a:gd name="T61" fmla="*/ 186 h 249"/>
                <a:gd name="T62" fmla="*/ 2 w 211"/>
                <a:gd name="T63" fmla="*/ 156 h 249"/>
                <a:gd name="T64" fmla="*/ 0 w 211"/>
                <a:gd name="T65" fmla="*/ 126 h 249"/>
                <a:gd name="T66" fmla="*/ 4 w 211"/>
                <a:gd name="T67" fmla="*/ 84 h 249"/>
                <a:gd name="T68" fmla="*/ 21 w 211"/>
                <a:gd name="T69" fmla="*/ 49 h 249"/>
                <a:gd name="T70" fmla="*/ 49 w 211"/>
                <a:gd name="T71" fmla="*/ 23 h 249"/>
                <a:gd name="T72" fmla="*/ 83 w 211"/>
                <a:gd name="T73" fmla="*/ 5 h 249"/>
                <a:gd name="T74" fmla="*/ 123 w 211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7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9" y="217"/>
                  </a:lnTo>
                  <a:lnTo>
                    <a:pt x="170" y="205"/>
                  </a:lnTo>
                  <a:lnTo>
                    <a:pt x="186" y="189"/>
                  </a:lnTo>
                  <a:lnTo>
                    <a:pt x="211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4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 noEditPoints="1"/>
            </p:cNvSpPr>
            <p:nvPr userDrawn="1"/>
          </p:nvSpPr>
          <p:spPr bwMode="auto">
            <a:xfrm>
              <a:off x="13341350" y="-511175"/>
              <a:ext cx="395288" cy="395288"/>
            </a:xfrm>
            <a:custGeom>
              <a:avLst/>
              <a:gdLst>
                <a:gd name="T0" fmla="*/ 123 w 249"/>
                <a:gd name="T1" fmla="*/ 30 h 249"/>
                <a:gd name="T2" fmla="*/ 93 w 249"/>
                <a:gd name="T3" fmla="*/ 35 h 249"/>
                <a:gd name="T4" fmla="*/ 70 w 249"/>
                <a:gd name="T5" fmla="*/ 49 h 249"/>
                <a:gd name="T6" fmla="*/ 49 w 249"/>
                <a:gd name="T7" fmla="*/ 68 h 249"/>
                <a:gd name="T8" fmla="*/ 37 w 249"/>
                <a:gd name="T9" fmla="*/ 96 h 249"/>
                <a:gd name="T10" fmla="*/ 35 w 249"/>
                <a:gd name="T11" fmla="*/ 124 h 249"/>
                <a:gd name="T12" fmla="*/ 37 w 249"/>
                <a:gd name="T13" fmla="*/ 154 h 249"/>
                <a:gd name="T14" fmla="*/ 49 w 249"/>
                <a:gd name="T15" fmla="*/ 182 h 249"/>
                <a:gd name="T16" fmla="*/ 70 w 249"/>
                <a:gd name="T17" fmla="*/ 200 h 249"/>
                <a:gd name="T18" fmla="*/ 93 w 249"/>
                <a:gd name="T19" fmla="*/ 214 h 249"/>
                <a:gd name="T20" fmla="*/ 123 w 249"/>
                <a:gd name="T21" fmla="*/ 219 h 249"/>
                <a:gd name="T22" fmla="*/ 154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0 w 249"/>
                <a:gd name="T29" fmla="*/ 154 h 249"/>
                <a:gd name="T30" fmla="*/ 214 w 249"/>
                <a:gd name="T31" fmla="*/ 124 h 249"/>
                <a:gd name="T32" fmla="*/ 210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4 w 249"/>
                <a:gd name="T39" fmla="*/ 35 h 249"/>
                <a:gd name="T40" fmla="*/ 123 w 249"/>
                <a:gd name="T41" fmla="*/ 30 h 249"/>
                <a:gd name="T42" fmla="*/ 123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2 w 249"/>
                <a:gd name="T51" fmla="*/ 84 h 249"/>
                <a:gd name="T52" fmla="*/ 249 w 249"/>
                <a:gd name="T53" fmla="*/ 124 h 249"/>
                <a:gd name="T54" fmla="*/ 242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3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5 w 249"/>
                <a:gd name="T71" fmla="*/ 165 h 249"/>
                <a:gd name="T72" fmla="*/ 0 w 249"/>
                <a:gd name="T73" fmla="*/ 124 h 249"/>
                <a:gd name="T74" fmla="*/ 5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3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3" y="30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54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0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3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5" y="165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 userDrawn="1"/>
          </p:nvSpPr>
          <p:spPr bwMode="auto">
            <a:xfrm>
              <a:off x="1381125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 userDrawn="1"/>
          </p:nvSpPr>
          <p:spPr bwMode="auto">
            <a:xfrm>
              <a:off x="14224000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 userDrawn="1"/>
          </p:nvSpPr>
          <p:spPr bwMode="auto">
            <a:xfrm>
              <a:off x="14652625" y="-503238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2 h 240"/>
                <a:gd name="T10" fmla="*/ 145 w 159"/>
                <a:gd name="T11" fmla="*/ 102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09 h 240"/>
                <a:gd name="T18" fmla="*/ 159 w 159"/>
                <a:gd name="T19" fmla="*/ 209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2"/>
                  </a:lnTo>
                  <a:lnTo>
                    <a:pt x="145" y="102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09"/>
                  </a:lnTo>
                  <a:lnTo>
                    <a:pt x="159" y="209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955838" y="-511175"/>
              <a:ext cx="336550" cy="395288"/>
            </a:xfrm>
            <a:custGeom>
              <a:avLst/>
              <a:gdLst>
                <a:gd name="T0" fmla="*/ 123 w 212"/>
                <a:gd name="T1" fmla="*/ 0 h 249"/>
                <a:gd name="T2" fmla="*/ 156 w 212"/>
                <a:gd name="T3" fmla="*/ 2 h 249"/>
                <a:gd name="T4" fmla="*/ 184 w 212"/>
                <a:gd name="T5" fmla="*/ 16 h 249"/>
                <a:gd name="T6" fmla="*/ 207 w 212"/>
                <a:gd name="T7" fmla="*/ 37 h 249"/>
                <a:gd name="T8" fmla="*/ 179 w 212"/>
                <a:gd name="T9" fmla="*/ 56 h 249"/>
                <a:gd name="T10" fmla="*/ 165 w 212"/>
                <a:gd name="T11" fmla="*/ 42 h 249"/>
                <a:gd name="T12" fmla="*/ 144 w 212"/>
                <a:gd name="T13" fmla="*/ 33 h 249"/>
                <a:gd name="T14" fmla="*/ 123 w 212"/>
                <a:gd name="T15" fmla="*/ 30 h 249"/>
                <a:gd name="T16" fmla="*/ 93 w 212"/>
                <a:gd name="T17" fmla="*/ 35 h 249"/>
                <a:gd name="T18" fmla="*/ 68 w 212"/>
                <a:gd name="T19" fmla="*/ 49 h 249"/>
                <a:gd name="T20" fmla="*/ 49 w 212"/>
                <a:gd name="T21" fmla="*/ 70 h 249"/>
                <a:gd name="T22" fmla="*/ 37 w 212"/>
                <a:gd name="T23" fmla="*/ 96 h 249"/>
                <a:gd name="T24" fmla="*/ 33 w 212"/>
                <a:gd name="T25" fmla="*/ 126 h 249"/>
                <a:gd name="T26" fmla="*/ 37 w 212"/>
                <a:gd name="T27" fmla="*/ 156 h 249"/>
                <a:gd name="T28" fmla="*/ 49 w 212"/>
                <a:gd name="T29" fmla="*/ 182 h 249"/>
                <a:gd name="T30" fmla="*/ 68 w 212"/>
                <a:gd name="T31" fmla="*/ 200 h 249"/>
                <a:gd name="T32" fmla="*/ 93 w 212"/>
                <a:gd name="T33" fmla="*/ 214 h 249"/>
                <a:gd name="T34" fmla="*/ 123 w 212"/>
                <a:gd name="T35" fmla="*/ 219 h 249"/>
                <a:gd name="T36" fmla="*/ 147 w 212"/>
                <a:gd name="T37" fmla="*/ 217 h 249"/>
                <a:gd name="T38" fmla="*/ 168 w 212"/>
                <a:gd name="T39" fmla="*/ 205 h 249"/>
                <a:gd name="T40" fmla="*/ 184 w 212"/>
                <a:gd name="T41" fmla="*/ 189 h 249"/>
                <a:gd name="T42" fmla="*/ 212 w 212"/>
                <a:gd name="T43" fmla="*/ 207 h 249"/>
                <a:gd name="T44" fmla="*/ 205 w 212"/>
                <a:gd name="T45" fmla="*/ 217 h 249"/>
                <a:gd name="T46" fmla="*/ 193 w 212"/>
                <a:gd name="T47" fmla="*/ 228 h 249"/>
                <a:gd name="T48" fmla="*/ 175 w 212"/>
                <a:gd name="T49" fmla="*/ 238 h 249"/>
                <a:gd name="T50" fmla="*/ 151 w 212"/>
                <a:gd name="T51" fmla="*/ 247 h 249"/>
                <a:gd name="T52" fmla="*/ 121 w 212"/>
                <a:gd name="T53" fmla="*/ 249 h 249"/>
                <a:gd name="T54" fmla="*/ 86 w 212"/>
                <a:gd name="T55" fmla="*/ 245 h 249"/>
                <a:gd name="T56" fmla="*/ 56 w 212"/>
                <a:gd name="T57" fmla="*/ 231 h 249"/>
                <a:gd name="T58" fmla="*/ 33 w 212"/>
                <a:gd name="T59" fmla="*/ 212 h 249"/>
                <a:gd name="T60" fmla="*/ 14 w 212"/>
                <a:gd name="T61" fmla="*/ 186 h 249"/>
                <a:gd name="T62" fmla="*/ 2 w 212"/>
                <a:gd name="T63" fmla="*/ 156 h 249"/>
                <a:gd name="T64" fmla="*/ 0 w 212"/>
                <a:gd name="T65" fmla="*/ 126 h 249"/>
                <a:gd name="T66" fmla="*/ 5 w 212"/>
                <a:gd name="T67" fmla="*/ 84 h 249"/>
                <a:gd name="T68" fmla="*/ 21 w 212"/>
                <a:gd name="T69" fmla="*/ 49 h 249"/>
                <a:gd name="T70" fmla="*/ 49 w 212"/>
                <a:gd name="T71" fmla="*/ 23 h 249"/>
                <a:gd name="T72" fmla="*/ 82 w 212"/>
                <a:gd name="T73" fmla="*/ 5 h 249"/>
                <a:gd name="T74" fmla="*/ 123 w 212"/>
                <a:gd name="T75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49">
                  <a:moveTo>
                    <a:pt x="123" y="0"/>
                  </a:moveTo>
                  <a:lnTo>
                    <a:pt x="156" y="2"/>
                  </a:lnTo>
                  <a:lnTo>
                    <a:pt x="184" y="16"/>
                  </a:lnTo>
                  <a:lnTo>
                    <a:pt x="207" y="37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0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6"/>
                  </a:lnTo>
                  <a:lnTo>
                    <a:pt x="49" y="182"/>
                  </a:lnTo>
                  <a:lnTo>
                    <a:pt x="68" y="200"/>
                  </a:lnTo>
                  <a:lnTo>
                    <a:pt x="93" y="214"/>
                  </a:lnTo>
                  <a:lnTo>
                    <a:pt x="123" y="219"/>
                  </a:lnTo>
                  <a:lnTo>
                    <a:pt x="147" y="217"/>
                  </a:lnTo>
                  <a:lnTo>
                    <a:pt x="168" y="205"/>
                  </a:lnTo>
                  <a:lnTo>
                    <a:pt x="184" y="189"/>
                  </a:lnTo>
                  <a:lnTo>
                    <a:pt x="212" y="207"/>
                  </a:lnTo>
                  <a:lnTo>
                    <a:pt x="205" y="217"/>
                  </a:lnTo>
                  <a:lnTo>
                    <a:pt x="193" y="228"/>
                  </a:lnTo>
                  <a:lnTo>
                    <a:pt x="175" y="238"/>
                  </a:lnTo>
                  <a:lnTo>
                    <a:pt x="151" y="247"/>
                  </a:lnTo>
                  <a:lnTo>
                    <a:pt x="121" y="249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2"/>
                  </a:lnTo>
                  <a:lnTo>
                    <a:pt x="14" y="186"/>
                  </a:lnTo>
                  <a:lnTo>
                    <a:pt x="2" y="156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3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311438" y="-503238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 userDrawn="1"/>
          </p:nvSpPr>
          <p:spPr bwMode="auto">
            <a:xfrm>
              <a:off x="15662275" y="-503238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 userDrawn="1"/>
          </p:nvSpPr>
          <p:spPr bwMode="auto">
            <a:xfrm>
              <a:off x="15776575" y="-511175"/>
              <a:ext cx="395288" cy="395288"/>
            </a:xfrm>
            <a:custGeom>
              <a:avLst/>
              <a:gdLst>
                <a:gd name="T0" fmla="*/ 125 w 249"/>
                <a:gd name="T1" fmla="*/ 30 h 249"/>
                <a:gd name="T2" fmla="*/ 95 w 249"/>
                <a:gd name="T3" fmla="*/ 35 h 249"/>
                <a:gd name="T4" fmla="*/ 70 w 249"/>
                <a:gd name="T5" fmla="*/ 49 h 249"/>
                <a:gd name="T6" fmla="*/ 51 w 249"/>
                <a:gd name="T7" fmla="*/ 68 h 249"/>
                <a:gd name="T8" fmla="*/ 39 w 249"/>
                <a:gd name="T9" fmla="*/ 96 h 249"/>
                <a:gd name="T10" fmla="*/ 35 w 249"/>
                <a:gd name="T11" fmla="*/ 124 h 249"/>
                <a:gd name="T12" fmla="*/ 39 w 249"/>
                <a:gd name="T13" fmla="*/ 154 h 249"/>
                <a:gd name="T14" fmla="*/ 51 w 249"/>
                <a:gd name="T15" fmla="*/ 182 h 249"/>
                <a:gd name="T16" fmla="*/ 70 w 249"/>
                <a:gd name="T17" fmla="*/ 200 h 249"/>
                <a:gd name="T18" fmla="*/ 95 w 249"/>
                <a:gd name="T19" fmla="*/ 214 h 249"/>
                <a:gd name="T20" fmla="*/ 125 w 249"/>
                <a:gd name="T21" fmla="*/ 219 h 249"/>
                <a:gd name="T22" fmla="*/ 156 w 249"/>
                <a:gd name="T23" fmla="*/ 214 h 249"/>
                <a:gd name="T24" fmla="*/ 179 w 249"/>
                <a:gd name="T25" fmla="*/ 200 h 249"/>
                <a:gd name="T26" fmla="*/ 198 w 249"/>
                <a:gd name="T27" fmla="*/ 182 h 249"/>
                <a:gd name="T28" fmla="*/ 212 w 249"/>
                <a:gd name="T29" fmla="*/ 154 h 249"/>
                <a:gd name="T30" fmla="*/ 214 w 249"/>
                <a:gd name="T31" fmla="*/ 124 h 249"/>
                <a:gd name="T32" fmla="*/ 212 w 249"/>
                <a:gd name="T33" fmla="*/ 96 h 249"/>
                <a:gd name="T34" fmla="*/ 198 w 249"/>
                <a:gd name="T35" fmla="*/ 68 h 249"/>
                <a:gd name="T36" fmla="*/ 179 w 249"/>
                <a:gd name="T37" fmla="*/ 49 h 249"/>
                <a:gd name="T38" fmla="*/ 156 w 249"/>
                <a:gd name="T39" fmla="*/ 35 h 249"/>
                <a:gd name="T40" fmla="*/ 125 w 249"/>
                <a:gd name="T41" fmla="*/ 30 h 249"/>
                <a:gd name="T42" fmla="*/ 125 w 249"/>
                <a:gd name="T43" fmla="*/ 0 h 249"/>
                <a:gd name="T44" fmla="*/ 165 w 249"/>
                <a:gd name="T45" fmla="*/ 5 h 249"/>
                <a:gd name="T46" fmla="*/ 200 w 249"/>
                <a:gd name="T47" fmla="*/ 23 h 249"/>
                <a:gd name="T48" fmla="*/ 226 w 249"/>
                <a:gd name="T49" fmla="*/ 49 h 249"/>
                <a:gd name="T50" fmla="*/ 244 w 249"/>
                <a:gd name="T51" fmla="*/ 84 h 249"/>
                <a:gd name="T52" fmla="*/ 249 w 249"/>
                <a:gd name="T53" fmla="*/ 124 h 249"/>
                <a:gd name="T54" fmla="*/ 244 w 249"/>
                <a:gd name="T55" fmla="*/ 165 h 249"/>
                <a:gd name="T56" fmla="*/ 226 w 249"/>
                <a:gd name="T57" fmla="*/ 200 h 249"/>
                <a:gd name="T58" fmla="*/ 200 w 249"/>
                <a:gd name="T59" fmla="*/ 226 h 249"/>
                <a:gd name="T60" fmla="*/ 165 w 249"/>
                <a:gd name="T61" fmla="*/ 245 h 249"/>
                <a:gd name="T62" fmla="*/ 125 w 249"/>
                <a:gd name="T63" fmla="*/ 249 h 249"/>
                <a:gd name="T64" fmla="*/ 84 w 249"/>
                <a:gd name="T65" fmla="*/ 245 h 249"/>
                <a:gd name="T66" fmla="*/ 49 w 249"/>
                <a:gd name="T67" fmla="*/ 226 h 249"/>
                <a:gd name="T68" fmla="*/ 23 w 249"/>
                <a:gd name="T69" fmla="*/ 200 h 249"/>
                <a:gd name="T70" fmla="*/ 7 w 249"/>
                <a:gd name="T71" fmla="*/ 165 h 249"/>
                <a:gd name="T72" fmla="*/ 0 w 249"/>
                <a:gd name="T73" fmla="*/ 124 h 249"/>
                <a:gd name="T74" fmla="*/ 7 w 249"/>
                <a:gd name="T75" fmla="*/ 84 h 249"/>
                <a:gd name="T76" fmla="*/ 23 w 249"/>
                <a:gd name="T77" fmla="*/ 49 h 249"/>
                <a:gd name="T78" fmla="*/ 49 w 249"/>
                <a:gd name="T79" fmla="*/ 23 h 249"/>
                <a:gd name="T80" fmla="*/ 84 w 249"/>
                <a:gd name="T81" fmla="*/ 5 h 249"/>
                <a:gd name="T82" fmla="*/ 125 w 249"/>
                <a:gd name="T8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49">
                  <a:moveTo>
                    <a:pt x="125" y="30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0"/>
                  </a:lnTo>
                  <a:lnTo>
                    <a:pt x="95" y="214"/>
                  </a:lnTo>
                  <a:lnTo>
                    <a:pt x="125" y="219"/>
                  </a:lnTo>
                  <a:lnTo>
                    <a:pt x="156" y="214"/>
                  </a:lnTo>
                  <a:lnTo>
                    <a:pt x="179" y="200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0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3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5"/>
                  </a:lnTo>
                  <a:lnTo>
                    <a:pt x="226" y="200"/>
                  </a:lnTo>
                  <a:lnTo>
                    <a:pt x="200" y="226"/>
                  </a:lnTo>
                  <a:lnTo>
                    <a:pt x="165" y="245"/>
                  </a:lnTo>
                  <a:lnTo>
                    <a:pt x="125" y="249"/>
                  </a:lnTo>
                  <a:lnTo>
                    <a:pt x="84" y="245"/>
                  </a:lnTo>
                  <a:lnTo>
                    <a:pt x="49" y="226"/>
                  </a:lnTo>
                  <a:lnTo>
                    <a:pt x="23" y="200"/>
                  </a:lnTo>
                  <a:lnTo>
                    <a:pt x="7" y="165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3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244888" y="-503238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 userDrawn="1"/>
          </p:nvSpPr>
          <p:spPr bwMode="auto">
            <a:xfrm>
              <a:off x="16640175" y="-511175"/>
              <a:ext cx="252413" cy="395288"/>
            </a:xfrm>
            <a:custGeom>
              <a:avLst/>
              <a:gdLst>
                <a:gd name="T0" fmla="*/ 89 w 159"/>
                <a:gd name="T1" fmla="*/ 0 h 249"/>
                <a:gd name="T2" fmla="*/ 114 w 159"/>
                <a:gd name="T3" fmla="*/ 2 h 249"/>
                <a:gd name="T4" fmla="*/ 138 w 159"/>
                <a:gd name="T5" fmla="*/ 9 h 249"/>
                <a:gd name="T6" fmla="*/ 156 w 159"/>
                <a:gd name="T7" fmla="*/ 26 h 249"/>
                <a:gd name="T8" fmla="*/ 131 w 159"/>
                <a:gd name="T9" fmla="*/ 51 h 249"/>
                <a:gd name="T10" fmla="*/ 114 w 159"/>
                <a:gd name="T11" fmla="*/ 35 h 249"/>
                <a:gd name="T12" fmla="*/ 89 w 159"/>
                <a:gd name="T13" fmla="*/ 30 h 249"/>
                <a:gd name="T14" fmla="*/ 66 w 159"/>
                <a:gd name="T15" fmla="*/ 33 h 249"/>
                <a:gd name="T16" fmla="*/ 52 w 159"/>
                <a:gd name="T17" fmla="*/ 42 h 249"/>
                <a:gd name="T18" fmla="*/ 45 w 159"/>
                <a:gd name="T19" fmla="*/ 54 h 249"/>
                <a:gd name="T20" fmla="*/ 42 w 159"/>
                <a:gd name="T21" fmla="*/ 65 h 249"/>
                <a:gd name="T22" fmla="*/ 47 w 159"/>
                <a:gd name="T23" fmla="*/ 84 h 249"/>
                <a:gd name="T24" fmla="*/ 56 w 159"/>
                <a:gd name="T25" fmla="*/ 93 h 249"/>
                <a:gd name="T26" fmla="*/ 73 w 159"/>
                <a:gd name="T27" fmla="*/ 103 h 249"/>
                <a:gd name="T28" fmla="*/ 91 w 159"/>
                <a:gd name="T29" fmla="*/ 110 h 249"/>
                <a:gd name="T30" fmla="*/ 110 w 159"/>
                <a:gd name="T31" fmla="*/ 114 h 249"/>
                <a:gd name="T32" fmla="*/ 128 w 159"/>
                <a:gd name="T33" fmla="*/ 124 h 249"/>
                <a:gd name="T34" fmla="*/ 145 w 159"/>
                <a:gd name="T35" fmla="*/ 135 h 249"/>
                <a:gd name="T36" fmla="*/ 156 w 159"/>
                <a:gd name="T37" fmla="*/ 151 h 249"/>
                <a:gd name="T38" fmla="*/ 159 w 159"/>
                <a:gd name="T39" fmla="*/ 177 h 249"/>
                <a:gd name="T40" fmla="*/ 156 w 159"/>
                <a:gd name="T41" fmla="*/ 203 h 249"/>
                <a:gd name="T42" fmla="*/ 145 w 159"/>
                <a:gd name="T43" fmla="*/ 221 h 249"/>
                <a:gd name="T44" fmla="*/ 126 w 159"/>
                <a:gd name="T45" fmla="*/ 238 h 249"/>
                <a:gd name="T46" fmla="*/ 103 w 159"/>
                <a:gd name="T47" fmla="*/ 247 h 249"/>
                <a:gd name="T48" fmla="*/ 77 w 159"/>
                <a:gd name="T49" fmla="*/ 249 h 249"/>
                <a:gd name="T50" fmla="*/ 47 w 159"/>
                <a:gd name="T51" fmla="*/ 247 h 249"/>
                <a:gd name="T52" fmla="*/ 21 w 159"/>
                <a:gd name="T53" fmla="*/ 235 h 249"/>
                <a:gd name="T54" fmla="*/ 0 w 159"/>
                <a:gd name="T55" fmla="*/ 217 h 249"/>
                <a:gd name="T56" fmla="*/ 26 w 159"/>
                <a:gd name="T57" fmla="*/ 193 h 249"/>
                <a:gd name="T58" fmla="*/ 40 w 159"/>
                <a:gd name="T59" fmla="*/ 210 h 249"/>
                <a:gd name="T60" fmla="*/ 59 w 159"/>
                <a:gd name="T61" fmla="*/ 217 h 249"/>
                <a:gd name="T62" fmla="*/ 77 w 159"/>
                <a:gd name="T63" fmla="*/ 219 h 249"/>
                <a:gd name="T64" fmla="*/ 93 w 159"/>
                <a:gd name="T65" fmla="*/ 217 h 249"/>
                <a:gd name="T66" fmla="*/ 110 w 159"/>
                <a:gd name="T67" fmla="*/ 210 h 249"/>
                <a:gd name="T68" fmla="*/ 121 w 159"/>
                <a:gd name="T69" fmla="*/ 198 h 249"/>
                <a:gd name="T70" fmla="*/ 126 w 159"/>
                <a:gd name="T71" fmla="*/ 179 h 249"/>
                <a:gd name="T72" fmla="*/ 121 w 159"/>
                <a:gd name="T73" fmla="*/ 165 h 249"/>
                <a:gd name="T74" fmla="*/ 110 w 159"/>
                <a:gd name="T75" fmla="*/ 154 h 249"/>
                <a:gd name="T76" fmla="*/ 96 w 159"/>
                <a:gd name="T77" fmla="*/ 147 h 249"/>
                <a:gd name="T78" fmla="*/ 77 w 159"/>
                <a:gd name="T79" fmla="*/ 140 h 249"/>
                <a:gd name="T80" fmla="*/ 56 w 159"/>
                <a:gd name="T81" fmla="*/ 133 h 249"/>
                <a:gd name="T82" fmla="*/ 38 w 159"/>
                <a:gd name="T83" fmla="*/ 126 h 249"/>
                <a:gd name="T84" fmla="*/ 21 w 159"/>
                <a:gd name="T85" fmla="*/ 112 h 249"/>
                <a:gd name="T86" fmla="*/ 12 w 159"/>
                <a:gd name="T87" fmla="*/ 93 h 249"/>
                <a:gd name="T88" fmla="*/ 7 w 159"/>
                <a:gd name="T89" fmla="*/ 65 h 249"/>
                <a:gd name="T90" fmla="*/ 10 w 159"/>
                <a:gd name="T91" fmla="*/ 49 h 249"/>
                <a:gd name="T92" fmla="*/ 19 w 159"/>
                <a:gd name="T93" fmla="*/ 30 h 249"/>
                <a:gd name="T94" fmla="*/ 35 w 159"/>
                <a:gd name="T95" fmla="*/ 14 h 249"/>
                <a:gd name="T96" fmla="*/ 59 w 159"/>
                <a:gd name="T97" fmla="*/ 2 h 249"/>
                <a:gd name="T98" fmla="*/ 89 w 159"/>
                <a:gd name="T9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49">
                  <a:moveTo>
                    <a:pt x="89" y="0"/>
                  </a:moveTo>
                  <a:lnTo>
                    <a:pt x="114" y="2"/>
                  </a:lnTo>
                  <a:lnTo>
                    <a:pt x="138" y="9"/>
                  </a:lnTo>
                  <a:lnTo>
                    <a:pt x="156" y="26"/>
                  </a:lnTo>
                  <a:lnTo>
                    <a:pt x="131" y="51"/>
                  </a:lnTo>
                  <a:lnTo>
                    <a:pt x="114" y="35"/>
                  </a:lnTo>
                  <a:lnTo>
                    <a:pt x="89" y="30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5"/>
                  </a:lnTo>
                  <a:lnTo>
                    <a:pt x="47" y="84"/>
                  </a:lnTo>
                  <a:lnTo>
                    <a:pt x="56" y="93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4"/>
                  </a:lnTo>
                  <a:lnTo>
                    <a:pt x="128" y="124"/>
                  </a:lnTo>
                  <a:lnTo>
                    <a:pt x="145" y="135"/>
                  </a:lnTo>
                  <a:lnTo>
                    <a:pt x="156" y="151"/>
                  </a:lnTo>
                  <a:lnTo>
                    <a:pt x="159" y="177"/>
                  </a:lnTo>
                  <a:lnTo>
                    <a:pt x="156" y="203"/>
                  </a:lnTo>
                  <a:lnTo>
                    <a:pt x="145" y="221"/>
                  </a:lnTo>
                  <a:lnTo>
                    <a:pt x="126" y="238"/>
                  </a:lnTo>
                  <a:lnTo>
                    <a:pt x="103" y="247"/>
                  </a:lnTo>
                  <a:lnTo>
                    <a:pt x="77" y="249"/>
                  </a:lnTo>
                  <a:lnTo>
                    <a:pt x="47" y="247"/>
                  </a:lnTo>
                  <a:lnTo>
                    <a:pt x="21" y="235"/>
                  </a:lnTo>
                  <a:lnTo>
                    <a:pt x="0" y="217"/>
                  </a:lnTo>
                  <a:lnTo>
                    <a:pt x="26" y="193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19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8"/>
                  </a:lnTo>
                  <a:lnTo>
                    <a:pt x="126" y="179"/>
                  </a:lnTo>
                  <a:lnTo>
                    <a:pt x="121" y="165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3"/>
                  </a:lnTo>
                  <a:lnTo>
                    <a:pt x="7" y="65"/>
                  </a:lnTo>
                  <a:lnTo>
                    <a:pt x="10" y="49"/>
                  </a:lnTo>
                  <a:lnTo>
                    <a:pt x="19" y="30"/>
                  </a:lnTo>
                  <a:lnTo>
                    <a:pt x="35" y="14"/>
                  </a:lnTo>
                  <a:lnTo>
                    <a:pt x="59" y="2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 userDrawn="1"/>
          </p:nvSpPr>
          <p:spPr bwMode="auto">
            <a:xfrm>
              <a:off x="10836275" y="3175"/>
              <a:ext cx="239713" cy="381000"/>
            </a:xfrm>
            <a:custGeom>
              <a:avLst/>
              <a:gdLst>
                <a:gd name="T0" fmla="*/ 0 w 151"/>
                <a:gd name="T1" fmla="*/ 0 h 240"/>
                <a:gd name="T2" fmla="*/ 151 w 151"/>
                <a:gd name="T3" fmla="*/ 0 h 240"/>
                <a:gd name="T4" fmla="*/ 151 w 151"/>
                <a:gd name="T5" fmla="*/ 30 h 240"/>
                <a:gd name="T6" fmla="*/ 33 w 151"/>
                <a:gd name="T7" fmla="*/ 30 h 240"/>
                <a:gd name="T8" fmla="*/ 33 w 151"/>
                <a:gd name="T9" fmla="*/ 105 h 240"/>
                <a:gd name="T10" fmla="*/ 142 w 151"/>
                <a:gd name="T11" fmla="*/ 105 h 240"/>
                <a:gd name="T12" fmla="*/ 142 w 151"/>
                <a:gd name="T13" fmla="*/ 135 h 240"/>
                <a:gd name="T14" fmla="*/ 33 w 151"/>
                <a:gd name="T15" fmla="*/ 135 h 240"/>
                <a:gd name="T16" fmla="*/ 33 w 151"/>
                <a:gd name="T17" fmla="*/ 240 h 240"/>
                <a:gd name="T18" fmla="*/ 0 w 151"/>
                <a:gd name="T19" fmla="*/ 240 h 240"/>
                <a:gd name="T20" fmla="*/ 0 w 151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0">
                  <a:moveTo>
                    <a:pt x="0" y="0"/>
                  </a:moveTo>
                  <a:lnTo>
                    <a:pt x="151" y="0"/>
                  </a:lnTo>
                  <a:lnTo>
                    <a:pt x="151" y="30"/>
                  </a:lnTo>
                  <a:lnTo>
                    <a:pt x="33" y="30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5"/>
                  </a:lnTo>
                  <a:lnTo>
                    <a:pt x="33" y="135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 noEditPoints="1"/>
            </p:cNvSpPr>
            <p:nvPr userDrawn="1"/>
          </p:nvSpPr>
          <p:spPr bwMode="auto">
            <a:xfrm>
              <a:off x="11114088" y="-7938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1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6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7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4 w 249"/>
                <a:gd name="T51" fmla="*/ 86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5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1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6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7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4" y="86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5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1576050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90 w 170"/>
                <a:gd name="T7" fmla="*/ 105 h 240"/>
                <a:gd name="T8" fmla="*/ 104 w 170"/>
                <a:gd name="T9" fmla="*/ 100 h 240"/>
                <a:gd name="T10" fmla="*/ 116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6 w 170"/>
                <a:gd name="T19" fmla="*/ 40 h 240"/>
                <a:gd name="T20" fmla="*/ 104 w 170"/>
                <a:gd name="T21" fmla="*/ 33 h 240"/>
                <a:gd name="T22" fmla="*/ 90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11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2 w 170"/>
                <a:gd name="T51" fmla="*/ 130 h 240"/>
                <a:gd name="T52" fmla="*/ 170 w 170"/>
                <a:gd name="T53" fmla="*/ 240 h 240"/>
                <a:gd name="T54" fmla="*/ 130 w 170"/>
                <a:gd name="T55" fmla="*/ 240 h 240"/>
                <a:gd name="T56" fmla="*/ 69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0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2" y="130"/>
                  </a:lnTo>
                  <a:lnTo>
                    <a:pt x="170" y="240"/>
                  </a:lnTo>
                  <a:lnTo>
                    <a:pt x="130" y="240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1988800" y="3175"/>
              <a:ext cx="373063" cy="381000"/>
            </a:xfrm>
            <a:custGeom>
              <a:avLst/>
              <a:gdLst>
                <a:gd name="T0" fmla="*/ 117 w 235"/>
                <a:gd name="T1" fmla="*/ 42 h 240"/>
                <a:gd name="T2" fmla="*/ 72 w 235"/>
                <a:gd name="T3" fmla="*/ 151 h 240"/>
                <a:gd name="T4" fmla="*/ 163 w 235"/>
                <a:gd name="T5" fmla="*/ 151 h 240"/>
                <a:gd name="T6" fmla="*/ 119 w 235"/>
                <a:gd name="T7" fmla="*/ 42 h 240"/>
                <a:gd name="T8" fmla="*/ 117 w 235"/>
                <a:gd name="T9" fmla="*/ 42 h 240"/>
                <a:gd name="T10" fmla="*/ 105 w 235"/>
                <a:gd name="T11" fmla="*/ 0 h 240"/>
                <a:gd name="T12" fmla="*/ 135 w 235"/>
                <a:gd name="T13" fmla="*/ 0 h 240"/>
                <a:gd name="T14" fmla="*/ 235 w 235"/>
                <a:gd name="T15" fmla="*/ 240 h 240"/>
                <a:gd name="T16" fmla="*/ 198 w 235"/>
                <a:gd name="T17" fmla="*/ 240 h 240"/>
                <a:gd name="T18" fmla="*/ 175 w 235"/>
                <a:gd name="T19" fmla="*/ 179 h 240"/>
                <a:gd name="T20" fmla="*/ 61 w 235"/>
                <a:gd name="T21" fmla="*/ 179 h 240"/>
                <a:gd name="T22" fmla="*/ 38 w 235"/>
                <a:gd name="T23" fmla="*/ 240 h 240"/>
                <a:gd name="T24" fmla="*/ 0 w 235"/>
                <a:gd name="T25" fmla="*/ 240 h 240"/>
                <a:gd name="T26" fmla="*/ 105 w 235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0">
                  <a:moveTo>
                    <a:pt x="117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0"/>
                  </a:lnTo>
                  <a:lnTo>
                    <a:pt x="198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8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2514263" y="-7938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2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7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4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09 h 252"/>
                <a:gd name="T30" fmla="*/ 112 w 160"/>
                <a:gd name="T31" fmla="*/ 116 h 252"/>
                <a:gd name="T32" fmla="*/ 130 w 160"/>
                <a:gd name="T33" fmla="*/ 126 h 252"/>
                <a:gd name="T34" fmla="*/ 144 w 160"/>
                <a:gd name="T35" fmla="*/ 137 h 252"/>
                <a:gd name="T36" fmla="*/ 156 w 160"/>
                <a:gd name="T37" fmla="*/ 154 h 252"/>
                <a:gd name="T38" fmla="*/ 160 w 160"/>
                <a:gd name="T39" fmla="*/ 179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0 h 252"/>
                <a:gd name="T46" fmla="*/ 102 w 160"/>
                <a:gd name="T47" fmla="*/ 249 h 252"/>
                <a:gd name="T48" fmla="*/ 77 w 160"/>
                <a:gd name="T49" fmla="*/ 252 h 252"/>
                <a:gd name="T50" fmla="*/ 46 w 160"/>
                <a:gd name="T51" fmla="*/ 249 h 252"/>
                <a:gd name="T52" fmla="*/ 21 w 160"/>
                <a:gd name="T53" fmla="*/ 238 h 252"/>
                <a:gd name="T54" fmla="*/ 0 w 160"/>
                <a:gd name="T55" fmla="*/ 219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19 h 252"/>
                <a:gd name="T62" fmla="*/ 77 w 160"/>
                <a:gd name="T63" fmla="*/ 221 h 252"/>
                <a:gd name="T64" fmla="*/ 93 w 160"/>
                <a:gd name="T65" fmla="*/ 219 h 252"/>
                <a:gd name="T66" fmla="*/ 109 w 160"/>
                <a:gd name="T67" fmla="*/ 212 h 252"/>
                <a:gd name="T68" fmla="*/ 121 w 160"/>
                <a:gd name="T69" fmla="*/ 200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6 h 252"/>
                <a:gd name="T76" fmla="*/ 95 w 160"/>
                <a:gd name="T77" fmla="*/ 149 h 252"/>
                <a:gd name="T78" fmla="*/ 77 w 160"/>
                <a:gd name="T79" fmla="*/ 142 h 252"/>
                <a:gd name="T80" fmla="*/ 56 w 160"/>
                <a:gd name="T81" fmla="*/ 135 h 252"/>
                <a:gd name="T82" fmla="*/ 37 w 160"/>
                <a:gd name="T83" fmla="*/ 126 h 252"/>
                <a:gd name="T84" fmla="*/ 23 w 160"/>
                <a:gd name="T85" fmla="*/ 114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1 h 252"/>
                <a:gd name="T92" fmla="*/ 18 w 160"/>
                <a:gd name="T93" fmla="*/ 33 h 252"/>
                <a:gd name="T94" fmla="*/ 35 w 160"/>
                <a:gd name="T95" fmla="*/ 16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2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7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4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09"/>
                  </a:lnTo>
                  <a:lnTo>
                    <a:pt x="112" y="116"/>
                  </a:lnTo>
                  <a:lnTo>
                    <a:pt x="130" y="126"/>
                  </a:lnTo>
                  <a:lnTo>
                    <a:pt x="144" y="137"/>
                  </a:lnTo>
                  <a:lnTo>
                    <a:pt x="156" y="154"/>
                  </a:lnTo>
                  <a:lnTo>
                    <a:pt x="160" y="179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0"/>
                  </a:lnTo>
                  <a:lnTo>
                    <a:pt x="102" y="249"/>
                  </a:lnTo>
                  <a:lnTo>
                    <a:pt x="77" y="252"/>
                  </a:lnTo>
                  <a:lnTo>
                    <a:pt x="46" y="249"/>
                  </a:lnTo>
                  <a:lnTo>
                    <a:pt x="21" y="238"/>
                  </a:lnTo>
                  <a:lnTo>
                    <a:pt x="0" y="219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19"/>
                  </a:lnTo>
                  <a:lnTo>
                    <a:pt x="77" y="221"/>
                  </a:lnTo>
                  <a:lnTo>
                    <a:pt x="93" y="219"/>
                  </a:lnTo>
                  <a:lnTo>
                    <a:pt x="109" y="212"/>
                  </a:lnTo>
                  <a:lnTo>
                    <a:pt x="121" y="200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6"/>
                  </a:lnTo>
                  <a:lnTo>
                    <a:pt x="95" y="149"/>
                  </a:lnTo>
                  <a:lnTo>
                    <a:pt x="77" y="142"/>
                  </a:lnTo>
                  <a:lnTo>
                    <a:pt x="56" y="135"/>
                  </a:lnTo>
                  <a:lnTo>
                    <a:pt x="37" y="126"/>
                  </a:lnTo>
                  <a:lnTo>
                    <a:pt x="23" y="114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1"/>
                  </a:lnTo>
                  <a:lnTo>
                    <a:pt x="18" y="33"/>
                  </a:lnTo>
                  <a:lnTo>
                    <a:pt x="35" y="16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 userDrawn="1"/>
          </p:nvSpPr>
          <p:spPr bwMode="auto">
            <a:xfrm>
              <a:off x="12831763" y="3175"/>
              <a:ext cx="395288" cy="381000"/>
            </a:xfrm>
            <a:custGeom>
              <a:avLst/>
              <a:gdLst>
                <a:gd name="T0" fmla="*/ 0 w 249"/>
                <a:gd name="T1" fmla="*/ 0 h 240"/>
                <a:gd name="T2" fmla="*/ 49 w 249"/>
                <a:gd name="T3" fmla="*/ 0 h 240"/>
                <a:gd name="T4" fmla="*/ 123 w 249"/>
                <a:gd name="T5" fmla="*/ 182 h 240"/>
                <a:gd name="T6" fmla="*/ 126 w 249"/>
                <a:gd name="T7" fmla="*/ 182 h 240"/>
                <a:gd name="T8" fmla="*/ 200 w 249"/>
                <a:gd name="T9" fmla="*/ 0 h 240"/>
                <a:gd name="T10" fmla="*/ 249 w 249"/>
                <a:gd name="T11" fmla="*/ 0 h 240"/>
                <a:gd name="T12" fmla="*/ 249 w 249"/>
                <a:gd name="T13" fmla="*/ 240 h 240"/>
                <a:gd name="T14" fmla="*/ 216 w 249"/>
                <a:gd name="T15" fmla="*/ 240 h 240"/>
                <a:gd name="T16" fmla="*/ 216 w 249"/>
                <a:gd name="T17" fmla="*/ 42 h 240"/>
                <a:gd name="T18" fmla="*/ 216 w 249"/>
                <a:gd name="T19" fmla="*/ 42 h 240"/>
                <a:gd name="T20" fmla="*/ 135 w 249"/>
                <a:gd name="T21" fmla="*/ 240 h 240"/>
                <a:gd name="T22" fmla="*/ 114 w 249"/>
                <a:gd name="T23" fmla="*/ 240 h 240"/>
                <a:gd name="T24" fmla="*/ 33 w 249"/>
                <a:gd name="T25" fmla="*/ 42 h 240"/>
                <a:gd name="T26" fmla="*/ 33 w 249"/>
                <a:gd name="T27" fmla="*/ 42 h 240"/>
                <a:gd name="T28" fmla="*/ 33 w 249"/>
                <a:gd name="T29" fmla="*/ 240 h 240"/>
                <a:gd name="T30" fmla="*/ 0 w 249"/>
                <a:gd name="T31" fmla="*/ 240 h 240"/>
                <a:gd name="T32" fmla="*/ 0 w 249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0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0"/>
                  </a:lnTo>
                  <a:lnTo>
                    <a:pt x="216" y="240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0"/>
                  </a:lnTo>
                  <a:lnTo>
                    <a:pt x="114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13263563" y="3175"/>
              <a:ext cx="377825" cy="381000"/>
            </a:xfrm>
            <a:custGeom>
              <a:avLst/>
              <a:gdLst>
                <a:gd name="T0" fmla="*/ 119 w 238"/>
                <a:gd name="T1" fmla="*/ 42 h 240"/>
                <a:gd name="T2" fmla="*/ 72 w 238"/>
                <a:gd name="T3" fmla="*/ 151 h 240"/>
                <a:gd name="T4" fmla="*/ 163 w 238"/>
                <a:gd name="T5" fmla="*/ 151 h 240"/>
                <a:gd name="T6" fmla="*/ 119 w 238"/>
                <a:gd name="T7" fmla="*/ 42 h 240"/>
                <a:gd name="T8" fmla="*/ 119 w 238"/>
                <a:gd name="T9" fmla="*/ 42 h 240"/>
                <a:gd name="T10" fmla="*/ 105 w 238"/>
                <a:gd name="T11" fmla="*/ 0 h 240"/>
                <a:gd name="T12" fmla="*/ 135 w 238"/>
                <a:gd name="T13" fmla="*/ 0 h 240"/>
                <a:gd name="T14" fmla="*/ 238 w 238"/>
                <a:gd name="T15" fmla="*/ 240 h 240"/>
                <a:gd name="T16" fmla="*/ 200 w 238"/>
                <a:gd name="T17" fmla="*/ 240 h 240"/>
                <a:gd name="T18" fmla="*/ 175 w 238"/>
                <a:gd name="T19" fmla="*/ 179 h 240"/>
                <a:gd name="T20" fmla="*/ 61 w 238"/>
                <a:gd name="T21" fmla="*/ 179 h 240"/>
                <a:gd name="T22" fmla="*/ 37 w 238"/>
                <a:gd name="T23" fmla="*/ 240 h 240"/>
                <a:gd name="T24" fmla="*/ 0 w 238"/>
                <a:gd name="T25" fmla="*/ 240 h 240"/>
                <a:gd name="T26" fmla="*/ 105 w 238"/>
                <a:gd name="T2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0">
                  <a:moveTo>
                    <a:pt x="119" y="42"/>
                  </a:moveTo>
                  <a:lnTo>
                    <a:pt x="72" y="151"/>
                  </a:lnTo>
                  <a:lnTo>
                    <a:pt x="163" y="151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0"/>
                  </a:lnTo>
                  <a:lnTo>
                    <a:pt x="200" y="240"/>
                  </a:lnTo>
                  <a:lnTo>
                    <a:pt x="175" y="179"/>
                  </a:lnTo>
                  <a:lnTo>
                    <a:pt x="61" y="179"/>
                  </a:lnTo>
                  <a:lnTo>
                    <a:pt x="37" y="240"/>
                  </a:lnTo>
                  <a:lnTo>
                    <a:pt x="0" y="24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13681075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91 w 170"/>
                <a:gd name="T7" fmla="*/ 105 h 240"/>
                <a:gd name="T8" fmla="*/ 105 w 170"/>
                <a:gd name="T9" fmla="*/ 100 h 240"/>
                <a:gd name="T10" fmla="*/ 117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7 w 170"/>
                <a:gd name="T19" fmla="*/ 40 h 240"/>
                <a:gd name="T20" fmla="*/ 105 w 170"/>
                <a:gd name="T21" fmla="*/ 33 h 240"/>
                <a:gd name="T22" fmla="*/ 91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2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8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3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0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8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3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13958888" y="3175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7 w 186"/>
                <a:gd name="T11" fmla="*/ 240 h 240"/>
                <a:gd name="T12" fmla="*/ 77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7" y="240"/>
                  </a:lnTo>
                  <a:lnTo>
                    <a:pt x="77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14298613" y="3175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6 w 160"/>
                <a:gd name="T3" fmla="*/ 0 h 240"/>
                <a:gd name="T4" fmla="*/ 156 w 160"/>
                <a:gd name="T5" fmla="*/ 30 h 240"/>
                <a:gd name="T6" fmla="*/ 32 w 160"/>
                <a:gd name="T7" fmla="*/ 30 h 240"/>
                <a:gd name="T8" fmla="*/ 32 w 160"/>
                <a:gd name="T9" fmla="*/ 102 h 240"/>
                <a:gd name="T10" fmla="*/ 146 w 160"/>
                <a:gd name="T11" fmla="*/ 102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2" y="30"/>
                  </a:lnTo>
                  <a:lnTo>
                    <a:pt x="32" y="102"/>
                  </a:lnTo>
                  <a:lnTo>
                    <a:pt x="146" y="102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 noEditPoints="1"/>
            </p:cNvSpPr>
            <p:nvPr userDrawn="1"/>
          </p:nvSpPr>
          <p:spPr bwMode="auto">
            <a:xfrm>
              <a:off x="14619288" y="3175"/>
              <a:ext cx="269875" cy="381000"/>
            </a:xfrm>
            <a:custGeom>
              <a:avLst/>
              <a:gdLst>
                <a:gd name="T0" fmla="*/ 33 w 170"/>
                <a:gd name="T1" fmla="*/ 28 h 240"/>
                <a:gd name="T2" fmla="*/ 33 w 170"/>
                <a:gd name="T3" fmla="*/ 105 h 240"/>
                <a:gd name="T4" fmla="*/ 75 w 170"/>
                <a:gd name="T5" fmla="*/ 105 h 240"/>
                <a:gd name="T6" fmla="*/ 89 w 170"/>
                <a:gd name="T7" fmla="*/ 105 h 240"/>
                <a:gd name="T8" fmla="*/ 103 w 170"/>
                <a:gd name="T9" fmla="*/ 100 h 240"/>
                <a:gd name="T10" fmla="*/ 114 w 170"/>
                <a:gd name="T11" fmla="*/ 96 h 240"/>
                <a:gd name="T12" fmla="*/ 124 w 170"/>
                <a:gd name="T13" fmla="*/ 84 h 240"/>
                <a:gd name="T14" fmla="*/ 126 w 170"/>
                <a:gd name="T15" fmla="*/ 68 h 240"/>
                <a:gd name="T16" fmla="*/ 124 w 170"/>
                <a:gd name="T17" fmla="*/ 51 h 240"/>
                <a:gd name="T18" fmla="*/ 114 w 170"/>
                <a:gd name="T19" fmla="*/ 40 h 240"/>
                <a:gd name="T20" fmla="*/ 103 w 170"/>
                <a:gd name="T21" fmla="*/ 33 h 240"/>
                <a:gd name="T22" fmla="*/ 89 w 170"/>
                <a:gd name="T23" fmla="*/ 30 h 240"/>
                <a:gd name="T24" fmla="*/ 75 w 170"/>
                <a:gd name="T25" fmla="*/ 28 h 240"/>
                <a:gd name="T26" fmla="*/ 33 w 170"/>
                <a:gd name="T27" fmla="*/ 28 h 240"/>
                <a:gd name="T28" fmla="*/ 0 w 170"/>
                <a:gd name="T29" fmla="*/ 0 h 240"/>
                <a:gd name="T30" fmla="*/ 84 w 170"/>
                <a:gd name="T31" fmla="*/ 0 h 240"/>
                <a:gd name="T32" fmla="*/ 110 w 170"/>
                <a:gd name="T33" fmla="*/ 2 h 240"/>
                <a:gd name="T34" fmla="*/ 131 w 170"/>
                <a:gd name="T35" fmla="*/ 12 h 240"/>
                <a:gd name="T36" fmla="*/ 145 w 170"/>
                <a:gd name="T37" fmla="*/ 23 h 240"/>
                <a:gd name="T38" fmla="*/ 154 w 170"/>
                <a:gd name="T39" fmla="*/ 37 h 240"/>
                <a:gd name="T40" fmla="*/ 159 w 170"/>
                <a:gd name="T41" fmla="*/ 51 h 240"/>
                <a:gd name="T42" fmla="*/ 161 w 170"/>
                <a:gd name="T43" fmla="*/ 68 h 240"/>
                <a:gd name="T44" fmla="*/ 156 w 170"/>
                <a:gd name="T45" fmla="*/ 89 h 240"/>
                <a:gd name="T46" fmla="*/ 145 w 170"/>
                <a:gd name="T47" fmla="*/ 109 h 240"/>
                <a:gd name="T48" fmla="*/ 126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8 w 170"/>
                <a:gd name="T57" fmla="*/ 133 h 240"/>
                <a:gd name="T58" fmla="*/ 33 w 170"/>
                <a:gd name="T59" fmla="*/ 133 h 240"/>
                <a:gd name="T60" fmla="*/ 33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0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1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0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2"/>
                  </a:lnTo>
                  <a:lnTo>
                    <a:pt x="131" y="12"/>
                  </a:lnTo>
                  <a:lnTo>
                    <a:pt x="145" y="23"/>
                  </a:lnTo>
                  <a:lnTo>
                    <a:pt x="154" y="37"/>
                  </a:lnTo>
                  <a:lnTo>
                    <a:pt x="159" y="51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09"/>
                  </a:lnTo>
                  <a:lnTo>
                    <a:pt x="126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15030450" y="3175"/>
              <a:ext cx="512763" cy="381000"/>
            </a:xfrm>
            <a:custGeom>
              <a:avLst/>
              <a:gdLst>
                <a:gd name="T0" fmla="*/ 0 w 323"/>
                <a:gd name="T1" fmla="*/ 0 h 240"/>
                <a:gd name="T2" fmla="*/ 35 w 323"/>
                <a:gd name="T3" fmla="*/ 0 h 240"/>
                <a:gd name="T4" fmla="*/ 86 w 323"/>
                <a:gd name="T5" fmla="*/ 191 h 240"/>
                <a:gd name="T6" fmla="*/ 86 w 323"/>
                <a:gd name="T7" fmla="*/ 191 h 240"/>
                <a:gd name="T8" fmla="*/ 144 w 323"/>
                <a:gd name="T9" fmla="*/ 0 h 240"/>
                <a:gd name="T10" fmla="*/ 181 w 323"/>
                <a:gd name="T11" fmla="*/ 0 h 240"/>
                <a:gd name="T12" fmla="*/ 237 w 323"/>
                <a:gd name="T13" fmla="*/ 191 h 240"/>
                <a:gd name="T14" fmla="*/ 237 w 323"/>
                <a:gd name="T15" fmla="*/ 191 h 240"/>
                <a:gd name="T16" fmla="*/ 291 w 323"/>
                <a:gd name="T17" fmla="*/ 0 h 240"/>
                <a:gd name="T18" fmla="*/ 323 w 323"/>
                <a:gd name="T19" fmla="*/ 0 h 240"/>
                <a:gd name="T20" fmla="*/ 253 w 323"/>
                <a:gd name="T21" fmla="*/ 240 h 240"/>
                <a:gd name="T22" fmla="*/ 221 w 323"/>
                <a:gd name="T23" fmla="*/ 240 h 240"/>
                <a:gd name="T24" fmla="*/ 163 w 323"/>
                <a:gd name="T25" fmla="*/ 44 h 240"/>
                <a:gd name="T26" fmla="*/ 160 w 323"/>
                <a:gd name="T27" fmla="*/ 44 h 240"/>
                <a:gd name="T28" fmla="*/ 104 w 323"/>
                <a:gd name="T29" fmla="*/ 240 h 240"/>
                <a:gd name="T30" fmla="*/ 69 w 323"/>
                <a:gd name="T31" fmla="*/ 240 h 240"/>
                <a:gd name="T32" fmla="*/ 0 w 323"/>
                <a:gd name="T3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0">
                  <a:moveTo>
                    <a:pt x="0" y="0"/>
                  </a:moveTo>
                  <a:lnTo>
                    <a:pt x="35" y="0"/>
                  </a:lnTo>
                  <a:lnTo>
                    <a:pt x="86" y="191"/>
                  </a:lnTo>
                  <a:lnTo>
                    <a:pt x="86" y="191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1"/>
                  </a:lnTo>
                  <a:lnTo>
                    <a:pt x="237" y="191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0"/>
                  </a:lnTo>
                  <a:lnTo>
                    <a:pt x="221" y="240"/>
                  </a:lnTo>
                  <a:lnTo>
                    <a:pt x="163" y="44"/>
                  </a:lnTo>
                  <a:lnTo>
                    <a:pt x="160" y="44"/>
                  </a:lnTo>
                  <a:lnTo>
                    <a:pt x="104" y="240"/>
                  </a:lnTo>
                  <a:lnTo>
                    <a:pt x="69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 noEditPoints="1"/>
            </p:cNvSpPr>
            <p:nvPr userDrawn="1"/>
          </p:nvSpPr>
          <p:spPr bwMode="auto">
            <a:xfrm>
              <a:off x="15562263" y="-7938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7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6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1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6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7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1 h 252"/>
                <a:gd name="T50" fmla="*/ 242 w 249"/>
                <a:gd name="T51" fmla="*/ 86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8 h 252"/>
                <a:gd name="T60" fmla="*/ 165 w 249"/>
                <a:gd name="T61" fmla="*/ 247 h 252"/>
                <a:gd name="T62" fmla="*/ 123 w 249"/>
                <a:gd name="T63" fmla="*/ 252 h 252"/>
                <a:gd name="T64" fmla="*/ 84 w 249"/>
                <a:gd name="T65" fmla="*/ 247 h 252"/>
                <a:gd name="T66" fmla="*/ 49 w 249"/>
                <a:gd name="T67" fmla="*/ 228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6 h 252"/>
                <a:gd name="T76" fmla="*/ 23 w 249"/>
                <a:gd name="T77" fmla="*/ 51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7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6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1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6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7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1"/>
                  </a:lnTo>
                  <a:lnTo>
                    <a:pt x="242" y="86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8"/>
                  </a:lnTo>
                  <a:lnTo>
                    <a:pt x="165" y="247"/>
                  </a:lnTo>
                  <a:lnTo>
                    <a:pt x="123" y="252"/>
                  </a:lnTo>
                  <a:lnTo>
                    <a:pt x="84" y="247"/>
                  </a:lnTo>
                  <a:lnTo>
                    <a:pt x="49" y="228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6"/>
                  </a:lnTo>
                  <a:lnTo>
                    <a:pt x="23" y="51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16024225" y="3175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0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09 h 240"/>
                <a:gd name="T48" fmla="*/ 125 w 170"/>
                <a:gd name="T49" fmla="*/ 123 h 240"/>
                <a:gd name="T50" fmla="*/ 100 w 170"/>
                <a:gd name="T51" fmla="*/ 130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3 h 240"/>
                <a:gd name="T58" fmla="*/ 32 w 170"/>
                <a:gd name="T59" fmla="*/ 133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0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09"/>
                  </a:lnTo>
                  <a:lnTo>
                    <a:pt x="125" y="123"/>
                  </a:lnTo>
                  <a:lnTo>
                    <a:pt x="100" y="130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16341725" y="3175"/>
              <a:ext cx="225425" cy="381000"/>
            </a:xfrm>
            <a:custGeom>
              <a:avLst/>
              <a:gdLst>
                <a:gd name="T0" fmla="*/ 0 w 142"/>
                <a:gd name="T1" fmla="*/ 0 h 240"/>
                <a:gd name="T2" fmla="*/ 32 w 142"/>
                <a:gd name="T3" fmla="*/ 0 h 240"/>
                <a:gd name="T4" fmla="*/ 32 w 142"/>
                <a:gd name="T5" fmla="*/ 210 h 240"/>
                <a:gd name="T6" fmla="*/ 142 w 142"/>
                <a:gd name="T7" fmla="*/ 210 h 240"/>
                <a:gd name="T8" fmla="*/ 142 w 142"/>
                <a:gd name="T9" fmla="*/ 240 h 240"/>
                <a:gd name="T10" fmla="*/ 0 w 142"/>
                <a:gd name="T11" fmla="*/ 240 h 240"/>
                <a:gd name="T12" fmla="*/ 0 w 142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0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46"/>
            <p:cNvSpPr>
              <a:spLocks noEditPoints="1"/>
            </p:cNvSpPr>
            <p:nvPr userDrawn="1"/>
          </p:nvSpPr>
          <p:spPr bwMode="auto">
            <a:xfrm>
              <a:off x="16603663" y="3175"/>
              <a:ext cx="328613" cy="381000"/>
            </a:xfrm>
            <a:custGeom>
              <a:avLst/>
              <a:gdLst>
                <a:gd name="T0" fmla="*/ 33 w 207"/>
                <a:gd name="T1" fmla="*/ 30 h 240"/>
                <a:gd name="T2" fmla="*/ 33 w 207"/>
                <a:gd name="T3" fmla="*/ 210 h 240"/>
                <a:gd name="T4" fmla="*/ 72 w 207"/>
                <a:gd name="T5" fmla="*/ 210 h 240"/>
                <a:gd name="T6" fmla="*/ 105 w 207"/>
                <a:gd name="T7" fmla="*/ 205 h 240"/>
                <a:gd name="T8" fmla="*/ 133 w 207"/>
                <a:gd name="T9" fmla="*/ 193 h 240"/>
                <a:gd name="T10" fmla="*/ 154 w 207"/>
                <a:gd name="T11" fmla="*/ 177 h 240"/>
                <a:gd name="T12" fmla="*/ 168 w 207"/>
                <a:gd name="T13" fmla="*/ 151 h 240"/>
                <a:gd name="T14" fmla="*/ 175 w 207"/>
                <a:gd name="T15" fmla="*/ 119 h 240"/>
                <a:gd name="T16" fmla="*/ 172 w 207"/>
                <a:gd name="T17" fmla="*/ 105 h 240"/>
                <a:gd name="T18" fmla="*/ 170 w 207"/>
                <a:gd name="T19" fmla="*/ 89 h 240"/>
                <a:gd name="T20" fmla="*/ 161 w 207"/>
                <a:gd name="T21" fmla="*/ 72 h 240"/>
                <a:gd name="T22" fmla="*/ 149 w 207"/>
                <a:gd name="T23" fmla="*/ 56 h 240"/>
                <a:gd name="T24" fmla="*/ 133 w 207"/>
                <a:gd name="T25" fmla="*/ 42 h 240"/>
                <a:gd name="T26" fmla="*/ 109 w 207"/>
                <a:gd name="T27" fmla="*/ 35 h 240"/>
                <a:gd name="T28" fmla="*/ 82 w 207"/>
                <a:gd name="T29" fmla="*/ 30 h 240"/>
                <a:gd name="T30" fmla="*/ 33 w 207"/>
                <a:gd name="T31" fmla="*/ 30 h 240"/>
                <a:gd name="T32" fmla="*/ 0 w 207"/>
                <a:gd name="T33" fmla="*/ 0 h 240"/>
                <a:gd name="T34" fmla="*/ 84 w 207"/>
                <a:gd name="T35" fmla="*/ 0 h 240"/>
                <a:gd name="T36" fmla="*/ 121 w 207"/>
                <a:gd name="T37" fmla="*/ 5 h 240"/>
                <a:gd name="T38" fmla="*/ 151 w 207"/>
                <a:gd name="T39" fmla="*/ 16 h 240"/>
                <a:gd name="T40" fmla="*/ 175 w 207"/>
                <a:gd name="T41" fmla="*/ 33 h 240"/>
                <a:gd name="T42" fmla="*/ 191 w 207"/>
                <a:gd name="T43" fmla="*/ 54 h 240"/>
                <a:gd name="T44" fmla="*/ 200 w 207"/>
                <a:gd name="T45" fmla="*/ 77 h 240"/>
                <a:gd name="T46" fmla="*/ 207 w 207"/>
                <a:gd name="T47" fmla="*/ 100 h 240"/>
                <a:gd name="T48" fmla="*/ 207 w 207"/>
                <a:gd name="T49" fmla="*/ 119 h 240"/>
                <a:gd name="T50" fmla="*/ 205 w 207"/>
                <a:gd name="T51" fmla="*/ 149 h 240"/>
                <a:gd name="T52" fmla="*/ 193 w 207"/>
                <a:gd name="T53" fmla="*/ 177 h 240"/>
                <a:gd name="T54" fmla="*/ 175 w 207"/>
                <a:gd name="T55" fmla="*/ 203 h 240"/>
                <a:gd name="T56" fmla="*/ 149 w 207"/>
                <a:gd name="T57" fmla="*/ 221 h 240"/>
                <a:gd name="T58" fmla="*/ 116 w 207"/>
                <a:gd name="T59" fmla="*/ 235 h 240"/>
                <a:gd name="T60" fmla="*/ 77 w 207"/>
                <a:gd name="T61" fmla="*/ 240 h 240"/>
                <a:gd name="T62" fmla="*/ 0 w 207"/>
                <a:gd name="T63" fmla="*/ 240 h 240"/>
                <a:gd name="T64" fmla="*/ 0 w 207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0">
                  <a:moveTo>
                    <a:pt x="33" y="30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5"/>
                  </a:lnTo>
                  <a:lnTo>
                    <a:pt x="133" y="193"/>
                  </a:lnTo>
                  <a:lnTo>
                    <a:pt x="154" y="177"/>
                  </a:lnTo>
                  <a:lnTo>
                    <a:pt x="168" y="151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2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0"/>
                  </a:lnTo>
                  <a:lnTo>
                    <a:pt x="33" y="30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6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0"/>
                  </a:lnTo>
                  <a:lnTo>
                    <a:pt x="207" y="119"/>
                  </a:lnTo>
                  <a:lnTo>
                    <a:pt x="205" y="149"/>
                  </a:lnTo>
                  <a:lnTo>
                    <a:pt x="193" y="177"/>
                  </a:lnTo>
                  <a:lnTo>
                    <a:pt x="175" y="203"/>
                  </a:lnTo>
                  <a:lnTo>
                    <a:pt x="149" y="221"/>
                  </a:lnTo>
                  <a:lnTo>
                    <a:pt x="116" y="235"/>
                  </a:lnTo>
                  <a:lnTo>
                    <a:pt x="77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2" name="Group 61"/>
            <p:cNvGrpSpPr/>
            <p:nvPr userDrawn="1"/>
          </p:nvGrpSpPr>
          <p:grpSpPr>
            <a:xfrm>
              <a:off x="7003917" y="-481263"/>
              <a:ext cx="2430980" cy="875636"/>
              <a:chOff x="271463" y="2852738"/>
              <a:chExt cx="3190876" cy="1149350"/>
            </a:xfrm>
          </p:grpSpPr>
          <p:sp>
            <p:nvSpPr>
              <p:cNvPr id="63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00825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074188"/>
            <a:ext cx="5847277" cy="4667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7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2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115268" y="1785389"/>
            <a:ext cx="5847277" cy="3955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2"/>
          </p:nvPr>
        </p:nvSpPr>
        <p:spPr>
          <a:xfrm>
            <a:off x="300038" y="1117600"/>
            <a:ext cx="5815230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6146800" y="1117600"/>
            <a:ext cx="5815746" cy="660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600" b="1"/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3962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5994402" y="276225"/>
            <a:ext cx="5968143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5994400" y="1290089"/>
            <a:ext cx="5968143" cy="4450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2"/>
          <p:cNvSpPr>
            <a:spLocks noGrp="1"/>
          </p:cNvSpPr>
          <p:nvPr>
            <p:ph type="dt" sz="half" idx="2"/>
          </p:nvPr>
        </p:nvSpPr>
        <p:spPr>
          <a:xfrm>
            <a:off x="692040" y="6303694"/>
            <a:ext cx="1825687" cy="3087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sz="1300" b="0" i="0" kern="1200" cap="none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fld id="{3BDFDD5F-E85B-4DA3-A4F9-9CF3C7409943}" type="datetime4">
              <a:rPr lang="en-US" smtClean="0"/>
              <a:pPr/>
              <a:t>August 5, 2022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651500" cy="6858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587293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0" hasCustomPrompt="1"/>
          </p:nvPr>
        </p:nvSpPr>
        <p:spPr>
          <a:xfrm>
            <a:off x="299524" y="1117600"/>
            <a:ext cx="11663021" cy="4292600"/>
          </a:xfrm>
        </p:spPr>
        <p:txBody>
          <a:bodyPr anchor="ctr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/>
              <a:t>Click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2955056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00681" y="280713"/>
            <a:ext cx="11634385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299523" y="1019916"/>
            <a:ext cx="11647054" cy="466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77827" y="6303694"/>
            <a:ext cx="3643043" cy="308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sz="1300" b="0" i="0" cap="all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333813" y="6302856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fld id="{9899D5D8-9A89-49C6-87E2-D5B81659BB09}" type="slidenum">
              <a:rPr lang="en-US" sz="1300" b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300" b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0654921" y="6049926"/>
            <a:ext cx="1309821" cy="471796"/>
            <a:chOff x="271463" y="2852738"/>
            <a:chExt cx="3190876" cy="1149350"/>
          </a:xfrm>
        </p:grpSpPr>
        <p:sp>
          <p:nvSpPr>
            <p:cNvPr id="15" name="Freeform 6"/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805" r:id="rId2"/>
    <p:sldLayoutId id="2147483775" r:id="rId3"/>
    <p:sldLayoutId id="2147483787" r:id="rId4"/>
    <p:sldLayoutId id="2147483788" r:id="rId5"/>
    <p:sldLayoutId id="2147483777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ransition>
    <p:fade/>
  </p:transition>
  <p:hf hdr="0" ftr="0" dt="0"/>
  <p:txStyles>
    <p:titleStyle>
      <a:lvl1pPr algn="l" rtl="0" fontAlgn="base">
        <a:lnSpc>
          <a:spcPct val="100000"/>
        </a:lnSpc>
        <a:spcBef>
          <a:spcPct val="0"/>
        </a:spcBef>
        <a:spcAft>
          <a:spcPct val="0"/>
        </a:spcAft>
        <a:defRPr lang="en-US" sz="2900" b="1" kern="1200" dirty="0" smtClean="0">
          <a:solidFill>
            <a:schemeClr val="tx2">
              <a:lumMod val="75000"/>
            </a:schemeClr>
          </a:solidFill>
          <a:effectLst/>
          <a:latin typeface="Arial" charset="0"/>
          <a:ea typeface="+mn-ea"/>
          <a:cs typeface="+mn-cs"/>
        </a:defRPr>
      </a:lvl1pPr>
      <a:lvl2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fontAlgn="base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233363" indent="-23336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>
            <a:lumMod val="85000"/>
            <a:lumOff val="15000"/>
          </a:schemeClr>
        </a:buClr>
        <a:buSzPct val="80000"/>
        <a:buFont typeface="Arial" pitchFamily="34" charset="0"/>
        <a:buChar char="•"/>
        <a:defRPr sz="2400" b="0">
          <a:solidFill>
            <a:srgbClr val="000000"/>
          </a:solidFill>
          <a:latin typeface="+mn-lt"/>
          <a:ea typeface="+mn-ea"/>
          <a:cs typeface="+mn-cs"/>
        </a:defRPr>
      </a:lvl1pPr>
      <a:lvl2pPr marL="401638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−"/>
        <a:defRPr sz="2200">
          <a:solidFill>
            <a:srgbClr val="000000"/>
          </a:solidFill>
          <a:latin typeface="+mn-lt"/>
        </a:defRPr>
      </a:lvl2pPr>
      <a:lvl3pPr marL="569913" indent="-168275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Wingdings" pitchFamily="2" charset="2"/>
        <a:buChar char="§"/>
        <a:defRPr sz="2000">
          <a:solidFill>
            <a:srgbClr val="000000"/>
          </a:solidFill>
          <a:latin typeface="+mn-lt"/>
        </a:defRPr>
      </a:lvl3pPr>
      <a:lvl4pPr marL="746125" indent="-176213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80000"/>
        <a:buFont typeface="Arial" pitchFamily="34" charset="0"/>
        <a:buChar char="•"/>
        <a:defRPr sz="1800">
          <a:solidFill>
            <a:srgbClr val="000000"/>
          </a:solidFill>
          <a:latin typeface="+mn-lt"/>
        </a:defRPr>
      </a:lvl4pPr>
      <a:lvl5pPr marL="969963" indent="-223838" algn="l" rtl="0" fontAlgn="base">
        <a:lnSpc>
          <a:spcPct val="100000"/>
        </a:lnSpc>
        <a:spcBef>
          <a:spcPts val="575"/>
        </a:spcBef>
        <a:spcAft>
          <a:spcPts val="75"/>
        </a:spcAft>
        <a:buClr>
          <a:schemeClr val="tx1"/>
        </a:buClr>
        <a:buSzPct val="70000"/>
        <a:buFont typeface="Arial" pitchFamily="34" charset="0"/>
        <a:buChar char="−"/>
        <a:defRPr sz="1600">
          <a:solidFill>
            <a:srgbClr val="000000"/>
          </a:solidFill>
          <a:latin typeface="+mn-lt"/>
        </a:defRPr>
      </a:lvl5pPr>
      <a:lvl6pPr marL="22304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fontAlgn="base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3364707" y="1739900"/>
            <a:ext cx="5462587" cy="3566691"/>
            <a:chOff x="3364707" y="1739900"/>
            <a:chExt cx="5462587" cy="3566691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46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 userDrawn="1"/>
        </p:nvGrpSpPr>
        <p:grpSpPr>
          <a:xfrm>
            <a:off x="3364707" y="1282700"/>
            <a:ext cx="5462587" cy="3566691"/>
            <a:chOff x="3364707" y="1739900"/>
            <a:chExt cx="5462587" cy="3566691"/>
          </a:xfrm>
        </p:grpSpPr>
        <p:grpSp>
          <p:nvGrpSpPr>
            <p:cNvPr id="52" name="Group 51"/>
            <p:cNvGrpSpPr/>
            <p:nvPr userDrawn="1"/>
          </p:nvGrpSpPr>
          <p:grpSpPr>
            <a:xfrm>
              <a:off x="3751325" y="1739900"/>
              <a:ext cx="4689351" cy="1689100"/>
              <a:chOff x="271463" y="2852738"/>
              <a:chExt cx="3190876" cy="1149350"/>
            </a:xfrm>
          </p:grpSpPr>
          <p:sp>
            <p:nvSpPr>
              <p:cNvPr id="89" name="Freeform 6"/>
              <p:cNvSpPr>
                <a:spLocks/>
              </p:cNvSpPr>
              <p:nvPr/>
            </p:nvSpPr>
            <p:spPr bwMode="auto">
              <a:xfrm>
                <a:off x="1577976" y="2852738"/>
                <a:ext cx="609600" cy="1149350"/>
              </a:xfrm>
              <a:custGeom>
                <a:avLst/>
                <a:gdLst>
                  <a:gd name="T0" fmla="*/ 0 w 384"/>
                  <a:gd name="T1" fmla="*/ 0 h 724"/>
                  <a:gd name="T2" fmla="*/ 41 w 384"/>
                  <a:gd name="T3" fmla="*/ 0 h 724"/>
                  <a:gd name="T4" fmla="*/ 192 w 384"/>
                  <a:gd name="T5" fmla="*/ 241 h 724"/>
                  <a:gd name="T6" fmla="*/ 341 w 384"/>
                  <a:gd name="T7" fmla="*/ 0 h 724"/>
                  <a:gd name="T8" fmla="*/ 382 w 384"/>
                  <a:gd name="T9" fmla="*/ 0 h 724"/>
                  <a:gd name="T10" fmla="*/ 382 w 384"/>
                  <a:gd name="T11" fmla="*/ 723 h 724"/>
                  <a:gd name="T12" fmla="*/ 384 w 384"/>
                  <a:gd name="T13" fmla="*/ 724 h 724"/>
                  <a:gd name="T14" fmla="*/ 341 w 384"/>
                  <a:gd name="T15" fmla="*/ 724 h 724"/>
                  <a:gd name="T16" fmla="*/ 192 w 384"/>
                  <a:gd name="T17" fmla="*/ 483 h 724"/>
                  <a:gd name="T18" fmla="*/ 41 w 384"/>
                  <a:gd name="T19" fmla="*/ 724 h 724"/>
                  <a:gd name="T20" fmla="*/ 0 w 384"/>
                  <a:gd name="T21" fmla="*/ 724 h 724"/>
                  <a:gd name="T22" fmla="*/ 0 w 384"/>
                  <a:gd name="T2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4" h="724">
                    <a:moveTo>
                      <a:pt x="0" y="0"/>
                    </a:moveTo>
                    <a:lnTo>
                      <a:pt x="41" y="0"/>
                    </a:lnTo>
                    <a:lnTo>
                      <a:pt x="192" y="241"/>
                    </a:lnTo>
                    <a:lnTo>
                      <a:pt x="341" y="0"/>
                    </a:lnTo>
                    <a:lnTo>
                      <a:pt x="382" y="0"/>
                    </a:lnTo>
                    <a:lnTo>
                      <a:pt x="382" y="723"/>
                    </a:lnTo>
                    <a:lnTo>
                      <a:pt x="384" y="724"/>
                    </a:lnTo>
                    <a:lnTo>
                      <a:pt x="341" y="724"/>
                    </a:lnTo>
                    <a:lnTo>
                      <a:pt x="192" y="483"/>
                    </a:lnTo>
                    <a:lnTo>
                      <a:pt x="41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DB2D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Freeform 7"/>
              <p:cNvSpPr>
                <a:spLocks/>
              </p:cNvSpPr>
              <p:nvPr/>
            </p:nvSpPr>
            <p:spPr bwMode="auto">
              <a:xfrm>
                <a:off x="1225551" y="2852738"/>
                <a:ext cx="352425" cy="1149350"/>
              </a:xfrm>
              <a:custGeom>
                <a:avLst/>
                <a:gdLst>
                  <a:gd name="T0" fmla="*/ 0 w 222"/>
                  <a:gd name="T1" fmla="*/ 0 h 724"/>
                  <a:gd name="T2" fmla="*/ 222 w 222"/>
                  <a:gd name="T3" fmla="*/ 0 h 724"/>
                  <a:gd name="T4" fmla="*/ 222 w 222"/>
                  <a:gd name="T5" fmla="*/ 724 h 724"/>
                  <a:gd name="T6" fmla="*/ 0 w 222"/>
                  <a:gd name="T7" fmla="*/ 724 h 724"/>
                  <a:gd name="T8" fmla="*/ 222 w 222"/>
                  <a:gd name="T9" fmla="*/ 361 h 724"/>
                  <a:gd name="T10" fmla="*/ 0 w 222"/>
                  <a:gd name="T1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2" h="724">
                    <a:moveTo>
                      <a:pt x="0" y="0"/>
                    </a:moveTo>
                    <a:lnTo>
                      <a:pt x="222" y="0"/>
                    </a:lnTo>
                    <a:lnTo>
                      <a:pt x="222" y="724"/>
                    </a:lnTo>
                    <a:lnTo>
                      <a:pt x="0" y="724"/>
                    </a:lnTo>
                    <a:lnTo>
                      <a:pt x="222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584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1" name="Freeform 8"/>
              <p:cNvSpPr>
                <a:spLocks/>
              </p:cNvSpPr>
              <p:nvPr/>
            </p:nvSpPr>
            <p:spPr bwMode="auto">
              <a:xfrm>
                <a:off x="2184401" y="2852738"/>
                <a:ext cx="354013" cy="1149350"/>
              </a:xfrm>
              <a:custGeom>
                <a:avLst/>
                <a:gdLst>
                  <a:gd name="T0" fmla="*/ 0 w 223"/>
                  <a:gd name="T1" fmla="*/ 0 h 724"/>
                  <a:gd name="T2" fmla="*/ 223 w 223"/>
                  <a:gd name="T3" fmla="*/ 0 h 724"/>
                  <a:gd name="T4" fmla="*/ 2 w 223"/>
                  <a:gd name="T5" fmla="*/ 361 h 724"/>
                  <a:gd name="T6" fmla="*/ 223 w 223"/>
                  <a:gd name="T7" fmla="*/ 724 h 724"/>
                  <a:gd name="T8" fmla="*/ 2 w 223"/>
                  <a:gd name="T9" fmla="*/ 724 h 724"/>
                  <a:gd name="T10" fmla="*/ 0 w 223"/>
                  <a:gd name="T11" fmla="*/ 723 h 724"/>
                  <a:gd name="T12" fmla="*/ 0 w 223"/>
                  <a:gd name="T13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2" y="361"/>
                    </a:lnTo>
                    <a:lnTo>
                      <a:pt x="223" y="724"/>
                    </a:lnTo>
                    <a:lnTo>
                      <a:pt x="2" y="724"/>
                    </a:lnTo>
                    <a:lnTo>
                      <a:pt x="0" y="7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983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Freeform 9"/>
              <p:cNvSpPr>
                <a:spLocks noEditPoints="1"/>
              </p:cNvSpPr>
              <p:nvPr/>
            </p:nvSpPr>
            <p:spPr bwMode="auto">
              <a:xfrm>
                <a:off x="2187576" y="2852738"/>
                <a:ext cx="1274763" cy="1149350"/>
              </a:xfrm>
              <a:custGeom>
                <a:avLst/>
                <a:gdLst>
                  <a:gd name="T0" fmla="*/ 221 w 803"/>
                  <a:gd name="T1" fmla="*/ 179 h 724"/>
                  <a:gd name="T2" fmla="*/ 221 w 803"/>
                  <a:gd name="T3" fmla="*/ 383 h 724"/>
                  <a:gd name="T4" fmla="*/ 523 w 803"/>
                  <a:gd name="T5" fmla="*/ 383 h 724"/>
                  <a:gd name="T6" fmla="*/ 543 w 803"/>
                  <a:gd name="T7" fmla="*/ 382 h 724"/>
                  <a:gd name="T8" fmla="*/ 560 w 803"/>
                  <a:gd name="T9" fmla="*/ 374 h 724"/>
                  <a:gd name="T10" fmla="*/ 573 w 803"/>
                  <a:gd name="T11" fmla="*/ 361 h 724"/>
                  <a:gd name="T12" fmla="*/ 583 w 803"/>
                  <a:gd name="T13" fmla="*/ 346 h 724"/>
                  <a:gd name="T14" fmla="*/ 589 w 803"/>
                  <a:gd name="T15" fmla="*/ 329 h 724"/>
                  <a:gd name="T16" fmla="*/ 594 w 803"/>
                  <a:gd name="T17" fmla="*/ 310 h 724"/>
                  <a:gd name="T18" fmla="*/ 596 w 803"/>
                  <a:gd name="T19" fmla="*/ 292 h 724"/>
                  <a:gd name="T20" fmla="*/ 596 w 803"/>
                  <a:gd name="T21" fmla="*/ 256 h 724"/>
                  <a:gd name="T22" fmla="*/ 592 w 803"/>
                  <a:gd name="T23" fmla="*/ 233 h 724"/>
                  <a:gd name="T24" fmla="*/ 586 w 803"/>
                  <a:gd name="T25" fmla="*/ 215 h 724"/>
                  <a:gd name="T26" fmla="*/ 574 w 803"/>
                  <a:gd name="T27" fmla="*/ 200 h 724"/>
                  <a:gd name="T28" fmla="*/ 558 w 803"/>
                  <a:gd name="T29" fmla="*/ 188 h 724"/>
                  <a:gd name="T30" fmla="*/ 533 w 803"/>
                  <a:gd name="T31" fmla="*/ 182 h 724"/>
                  <a:gd name="T32" fmla="*/ 504 w 803"/>
                  <a:gd name="T33" fmla="*/ 179 h 724"/>
                  <a:gd name="T34" fmla="*/ 221 w 803"/>
                  <a:gd name="T35" fmla="*/ 179 h 724"/>
                  <a:gd name="T36" fmla="*/ 221 w 803"/>
                  <a:gd name="T37" fmla="*/ 0 h 724"/>
                  <a:gd name="T38" fmla="*/ 540 w 803"/>
                  <a:gd name="T39" fmla="*/ 0 h 724"/>
                  <a:gd name="T40" fmla="*/ 589 w 803"/>
                  <a:gd name="T41" fmla="*/ 2 h 724"/>
                  <a:gd name="T42" fmla="*/ 633 w 803"/>
                  <a:gd name="T43" fmla="*/ 8 h 724"/>
                  <a:gd name="T44" fmla="*/ 670 w 803"/>
                  <a:gd name="T45" fmla="*/ 18 h 724"/>
                  <a:gd name="T46" fmla="*/ 702 w 803"/>
                  <a:gd name="T47" fmla="*/ 33 h 724"/>
                  <a:gd name="T48" fmla="*/ 729 w 803"/>
                  <a:gd name="T49" fmla="*/ 49 h 724"/>
                  <a:gd name="T50" fmla="*/ 750 w 803"/>
                  <a:gd name="T51" fmla="*/ 70 h 724"/>
                  <a:gd name="T52" fmla="*/ 768 w 803"/>
                  <a:gd name="T53" fmla="*/ 93 h 724"/>
                  <a:gd name="T54" fmla="*/ 781 w 803"/>
                  <a:gd name="T55" fmla="*/ 120 h 724"/>
                  <a:gd name="T56" fmla="*/ 791 w 803"/>
                  <a:gd name="T57" fmla="*/ 149 h 724"/>
                  <a:gd name="T58" fmla="*/ 798 w 803"/>
                  <a:gd name="T59" fmla="*/ 180 h 724"/>
                  <a:gd name="T60" fmla="*/ 803 w 803"/>
                  <a:gd name="T61" fmla="*/ 213 h 724"/>
                  <a:gd name="T62" fmla="*/ 803 w 803"/>
                  <a:gd name="T63" fmla="*/ 247 h 724"/>
                  <a:gd name="T64" fmla="*/ 803 w 803"/>
                  <a:gd name="T65" fmla="*/ 333 h 724"/>
                  <a:gd name="T66" fmla="*/ 803 w 803"/>
                  <a:gd name="T67" fmla="*/ 361 h 724"/>
                  <a:gd name="T68" fmla="*/ 798 w 803"/>
                  <a:gd name="T69" fmla="*/ 392 h 724"/>
                  <a:gd name="T70" fmla="*/ 791 w 803"/>
                  <a:gd name="T71" fmla="*/ 421 h 724"/>
                  <a:gd name="T72" fmla="*/ 781 w 803"/>
                  <a:gd name="T73" fmla="*/ 449 h 724"/>
                  <a:gd name="T74" fmla="*/ 768 w 803"/>
                  <a:gd name="T75" fmla="*/ 475 h 724"/>
                  <a:gd name="T76" fmla="*/ 750 w 803"/>
                  <a:gd name="T77" fmla="*/ 500 h 724"/>
                  <a:gd name="T78" fmla="*/ 729 w 803"/>
                  <a:gd name="T79" fmla="*/ 521 h 724"/>
                  <a:gd name="T80" fmla="*/ 704 w 803"/>
                  <a:gd name="T81" fmla="*/ 539 h 724"/>
                  <a:gd name="T82" fmla="*/ 673 w 803"/>
                  <a:gd name="T83" fmla="*/ 552 h 724"/>
                  <a:gd name="T84" fmla="*/ 638 w 803"/>
                  <a:gd name="T85" fmla="*/ 560 h 724"/>
                  <a:gd name="T86" fmla="*/ 597 w 803"/>
                  <a:gd name="T87" fmla="*/ 564 h 724"/>
                  <a:gd name="T88" fmla="*/ 221 w 803"/>
                  <a:gd name="T89" fmla="*/ 564 h 724"/>
                  <a:gd name="T90" fmla="*/ 221 w 803"/>
                  <a:gd name="T91" fmla="*/ 724 h 724"/>
                  <a:gd name="T92" fmla="*/ 221 w 803"/>
                  <a:gd name="T93" fmla="*/ 724 h 724"/>
                  <a:gd name="T94" fmla="*/ 0 w 803"/>
                  <a:gd name="T95" fmla="*/ 361 h 724"/>
                  <a:gd name="T96" fmla="*/ 221 w 803"/>
                  <a:gd name="T97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03" h="724">
                    <a:moveTo>
                      <a:pt x="221" y="179"/>
                    </a:moveTo>
                    <a:lnTo>
                      <a:pt x="221" y="383"/>
                    </a:lnTo>
                    <a:lnTo>
                      <a:pt x="523" y="383"/>
                    </a:lnTo>
                    <a:lnTo>
                      <a:pt x="543" y="382"/>
                    </a:lnTo>
                    <a:lnTo>
                      <a:pt x="560" y="374"/>
                    </a:lnTo>
                    <a:lnTo>
                      <a:pt x="573" y="361"/>
                    </a:lnTo>
                    <a:lnTo>
                      <a:pt x="583" y="346"/>
                    </a:lnTo>
                    <a:lnTo>
                      <a:pt x="589" y="329"/>
                    </a:lnTo>
                    <a:lnTo>
                      <a:pt x="594" y="310"/>
                    </a:lnTo>
                    <a:lnTo>
                      <a:pt x="596" y="292"/>
                    </a:lnTo>
                    <a:lnTo>
                      <a:pt x="596" y="256"/>
                    </a:lnTo>
                    <a:lnTo>
                      <a:pt x="592" y="233"/>
                    </a:lnTo>
                    <a:lnTo>
                      <a:pt x="586" y="215"/>
                    </a:lnTo>
                    <a:lnTo>
                      <a:pt x="574" y="200"/>
                    </a:lnTo>
                    <a:lnTo>
                      <a:pt x="558" y="188"/>
                    </a:lnTo>
                    <a:lnTo>
                      <a:pt x="533" y="182"/>
                    </a:lnTo>
                    <a:lnTo>
                      <a:pt x="504" y="179"/>
                    </a:lnTo>
                    <a:lnTo>
                      <a:pt x="221" y="179"/>
                    </a:lnTo>
                    <a:close/>
                    <a:moveTo>
                      <a:pt x="221" y="0"/>
                    </a:moveTo>
                    <a:lnTo>
                      <a:pt x="540" y="0"/>
                    </a:lnTo>
                    <a:lnTo>
                      <a:pt x="589" y="2"/>
                    </a:lnTo>
                    <a:lnTo>
                      <a:pt x="633" y="8"/>
                    </a:lnTo>
                    <a:lnTo>
                      <a:pt x="670" y="18"/>
                    </a:lnTo>
                    <a:lnTo>
                      <a:pt x="702" y="33"/>
                    </a:lnTo>
                    <a:lnTo>
                      <a:pt x="729" y="49"/>
                    </a:lnTo>
                    <a:lnTo>
                      <a:pt x="750" y="70"/>
                    </a:lnTo>
                    <a:lnTo>
                      <a:pt x="768" y="93"/>
                    </a:lnTo>
                    <a:lnTo>
                      <a:pt x="781" y="120"/>
                    </a:lnTo>
                    <a:lnTo>
                      <a:pt x="791" y="149"/>
                    </a:lnTo>
                    <a:lnTo>
                      <a:pt x="798" y="180"/>
                    </a:lnTo>
                    <a:lnTo>
                      <a:pt x="803" y="213"/>
                    </a:lnTo>
                    <a:lnTo>
                      <a:pt x="803" y="247"/>
                    </a:lnTo>
                    <a:lnTo>
                      <a:pt x="803" y="333"/>
                    </a:lnTo>
                    <a:lnTo>
                      <a:pt x="803" y="361"/>
                    </a:lnTo>
                    <a:lnTo>
                      <a:pt x="798" y="392"/>
                    </a:lnTo>
                    <a:lnTo>
                      <a:pt x="791" y="421"/>
                    </a:lnTo>
                    <a:lnTo>
                      <a:pt x="781" y="449"/>
                    </a:lnTo>
                    <a:lnTo>
                      <a:pt x="768" y="475"/>
                    </a:lnTo>
                    <a:lnTo>
                      <a:pt x="750" y="500"/>
                    </a:lnTo>
                    <a:lnTo>
                      <a:pt x="729" y="521"/>
                    </a:lnTo>
                    <a:lnTo>
                      <a:pt x="704" y="539"/>
                    </a:lnTo>
                    <a:lnTo>
                      <a:pt x="673" y="552"/>
                    </a:lnTo>
                    <a:lnTo>
                      <a:pt x="638" y="560"/>
                    </a:lnTo>
                    <a:lnTo>
                      <a:pt x="597" y="564"/>
                    </a:lnTo>
                    <a:lnTo>
                      <a:pt x="221" y="564"/>
                    </a:lnTo>
                    <a:lnTo>
                      <a:pt x="221" y="724"/>
                    </a:lnTo>
                    <a:lnTo>
                      <a:pt x="221" y="724"/>
                    </a:lnTo>
                    <a:lnTo>
                      <a:pt x="0" y="36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C7D22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Freeform 10"/>
              <p:cNvSpPr>
                <a:spLocks/>
              </p:cNvSpPr>
              <p:nvPr/>
            </p:nvSpPr>
            <p:spPr bwMode="auto">
              <a:xfrm>
                <a:off x="271463" y="2852738"/>
                <a:ext cx="1306513" cy="1149350"/>
              </a:xfrm>
              <a:custGeom>
                <a:avLst/>
                <a:gdLst>
                  <a:gd name="T0" fmla="*/ 0 w 823"/>
                  <a:gd name="T1" fmla="*/ 0 h 724"/>
                  <a:gd name="T2" fmla="*/ 223 w 823"/>
                  <a:gd name="T3" fmla="*/ 0 h 724"/>
                  <a:gd name="T4" fmla="*/ 601 w 823"/>
                  <a:gd name="T5" fmla="*/ 438 h 724"/>
                  <a:gd name="T6" fmla="*/ 601 w 823"/>
                  <a:gd name="T7" fmla="*/ 0 h 724"/>
                  <a:gd name="T8" fmla="*/ 601 w 823"/>
                  <a:gd name="T9" fmla="*/ 0 h 724"/>
                  <a:gd name="T10" fmla="*/ 823 w 823"/>
                  <a:gd name="T11" fmla="*/ 361 h 724"/>
                  <a:gd name="T12" fmla="*/ 601 w 823"/>
                  <a:gd name="T13" fmla="*/ 724 h 724"/>
                  <a:gd name="T14" fmla="*/ 223 w 823"/>
                  <a:gd name="T15" fmla="*/ 287 h 724"/>
                  <a:gd name="T16" fmla="*/ 223 w 823"/>
                  <a:gd name="T17" fmla="*/ 724 h 724"/>
                  <a:gd name="T18" fmla="*/ 0 w 823"/>
                  <a:gd name="T19" fmla="*/ 724 h 724"/>
                  <a:gd name="T20" fmla="*/ 0 w 823"/>
                  <a:gd name="T21" fmla="*/ 0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23" h="724">
                    <a:moveTo>
                      <a:pt x="0" y="0"/>
                    </a:moveTo>
                    <a:lnTo>
                      <a:pt x="223" y="0"/>
                    </a:lnTo>
                    <a:lnTo>
                      <a:pt x="601" y="438"/>
                    </a:lnTo>
                    <a:lnTo>
                      <a:pt x="601" y="0"/>
                    </a:lnTo>
                    <a:lnTo>
                      <a:pt x="601" y="0"/>
                    </a:lnTo>
                    <a:lnTo>
                      <a:pt x="823" y="361"/>
                    </a:lnTo>
                    <a:lnTo>
                      <a:pt x="601" y="724"/>
                    </a:lnTo>
                    <a:lnTo>
                      <a:pt x="223" y="287"/>
                    </a:lnTo>
                    <a:lnTo>
                      <a:pt x="223" y="724"/>
                    </a:lnTo>
                    <a:lnTo>
                      <a:pt x="0" y="7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AD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 userDrawn="1"/>
          </p:nvGrpSpPr>
          <p:grpSpPr>
            <a:xfrm>
              <a:off x="3364707" y="4271963"/>
              <a:ext cx="5462587" cy="1034628"/>
              <a:chOff x="4252913" y="4551363"/>
              <a:chExt cx="7040562" cy="1333500"/>
            </a:xfrm>
          </p:grpSpPr>
          <p:sp>
            <p:nvSpPr>
              <p:cNvPr id="54" name="Rectangle 12"/>
              <p:cNvSpPr>
                <a:spLocks noChangeArrowheads="1"/>
              </p:cNvSpPr>
              <p:nvPr userDrawn="1"/>
            </p:nvSpPr>
            <p:spPr bwMode="auto">
              <a:xfrm>
                <a:off x="4252913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Rectangle 13"/>
              <p:cNvSpPr>
                <a:spLocks noChangeArrowheads="1"/>
              </p:cNvSpPr>
              <p:nvPr userDrawn="1"/>
            </p:nvSpPr>
            <p:spPr bwMode="auto">
              <a:xfrm>
                <a:off x="11264900" y="4551363"/>
                <a:ext cx="28575" cy="13335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6" name="Freeform 14"/>
              <p:cNvSpPr>
                <a:spLocks/>
              </p:cNvSpPr>
              <p:nvPr userDrawn="1"/>
            </p:nvSpPr>
            <p:spPr bwMode="auto">
              <a:xfrm>
                <a:off x="4714875" y="4765676"/>
                <a:ext cx="250825" cy="396875"/>
              </a:xfrm>
              <a:custGeom>
                <a:avLst/>
                <a:gdLst>
                  <a:gd name="T0" fmla="*/ 88 w 158"/>
                  <a:gd name="T1" fmla="*/ 0 h 250"/>
                  <a:gd name="T2" fmla="*/ 114 w 158"/>
                  <a:gd name="T3" fmla="*/ 3 h 250"/>
                  <a:gd name="T4" fmla="*/ 137 w 158"/>
                  <a:gd name="T5" fmla="*/ 10 h 250"/>
                  <a:gd name="T6" fmla="*/ 156 w 158"/>
                  <a:gd name="T7" fmla="*/ 26 h 250"/>
                  <a:gd name="T8" fmla="*/ 130 w 158"/>
                  <a:gd name="T9" fmla="*/ 52 h 250"/>
                  <a:gd name="T10" fmla="*/ 114 w 158"/>
                  <a:gd name="T11" fmla="*/ 35 h 250"/>
                  <a:gd name="T12" fmla="*/ 88 w 158"/>
                  <a:gd name="T13" fmla="*/ 31 h 250"/>
                  <a:gd name="T14" fmla="*/ 65 w 158"/>
                  <a:gd name="T15" fmla="*/ 33 h 250"/>
                  <a:gd name="T16" fmla="*/ 51 w 158"/>
                  <a:gd name="T17" fmla="*/ 42 h 250"/>
                  <a:gd name="T18" fmla="*/ 44 w 158"/>
                  <a:gd name="T19" fmla="*/ 54 h 250"/>
                  <a:gd name="T20" fmla="*/ 41 w 158"/>
                  <a:gd name="T21" fmla="*/ 66 h 250"/>
                  <a:gd name="T22" fmla="*/ 46 w 158"/>
                  <a:gd name="T23" fmla="*/ 84 h 250"/>
                  <a:gd name="T24" fmla="*/ 55 w 158"/>
                  <a:gd name="T25" fmla="*/ 94 h 250"/>
                  <a:gd name="T26" fmla="*/ 72 w 158"/>
                  <a:gd name="T27" fmla="*/ 103 h 250"/>
                  <a:gd name="T28" fmla="*/ 90 w 158"/>
                  <a:gd name="T29" fmla="*/ 110 h 250"/>
                  <a:gd name="T30" fmla="*/ 109 w 158"/>
                  <a:gd name="T31" fmla="*/ 115 h 250"/>
                  <a:gd name="T32" fmla="*/ 128 w 158"/>
                  <a:gd name="T33" fmla="*/ 124 h 250"/>
                  <a:gd name="T34" fmla="*/ 144 w 158"/>
                  <a:gd name="T35" fmla="*/ 136 h 250"/>
                  <a:gd name="T36" fmla="*/ 156 w 158"/>
                  <a:gd name="T37" fmla="*/ 152 h 250"/>
                  <a:gd name="T38" fmla="*/ 158 w 158"/>
                  <a:gd name="T39" fmla="*/ 178 h 250"/>
                  <a:gd name="T40" fmla="*/ 156 w 158"/>
                  <a:gd name="T41" fmla="*/ 203 h 250"/>
                  <a:gd name="T42" fmla="*/ 144 w 158"/>
                  <a:gd name="T43" fmla="*/ 222 h 250"/>
                  <a:gd name="T44" fmla="*/ 125 w 158"/>
                  <a:gd name="T45" fmla="*/ 238 h 250"/>
                  <a:gd name="T46" fmla="*/ 102 w 158"/>
                  <a:gd name="T47" fmla="*/ 248 h 250"/>
                  <a:gd name="T48" fmla="*/ 76 w 158"/>
                  <a:gd name="T49" fmla="*/ 250 h 250"/>
                  <a:gd name="T50" fmla="*/ 46 w 158"/>
                  <a:gd name="T51" fmla="*/ 248 h 250"/>
                  <a:gd name="T52" fmla="*/ 21 w 158"/>
                  <a:gd name="T53" fmla="*/ 236 h 250"/>
                  <a:gd name="T54" fmla="*/ 0 w 158"/>
                  <a:gd name="T55" fmla="*/ 217 h 250"/>
                  <a:gd name="T56" fmla="*/ 28 w 158"/>
                  <a:gd name="T57" fmla="*/ 194 h 250"/>
                  <a:gd name="T58" fmla="*/ 41 w 158"/>
                  <a:gd name="T59" fmla="*/ 210 h 250"/>
                  <a:gd name="T60" fmla="*/ 58 w 158"/>
                  <a:gd name="T61" fmla="*/ 217 h 250"/>
                  <a:gd name="T62" fmla="*/ 76 w 158"/>
                  <a:gd name="T63" fmla="*/ 220 h 250"/>
                  <a:gd name="T64" fmla="*/ 93 w 158"/>
                  <a:gd name="T65" fmla="*/ 217 h 250"/>
                  <a:gd name="T66" fmla="*/ 109 w 158"/>
                  <a:gd name="T67" fmla="*/ 210 h 250"/>
                  <a:gd name="T68" fmla="*/ 121 w 158"/>
                  <a:gd name="T69" fmla="*/ 199 h 250"/>
                  <a:gd name="T70" fmla="*/ 125 w 158"/>
                  <a:gd name="T71" fmla="*/ 180 h 250"/>
                  <a:gd name="T72" fmla="*/ 121 w 158"/>
                  <a:gd name="T73" fmla="*/ 166 h 250"/>
                  <a:gd name="T74" fmla="*/ 109 w 158"/>
                  <a:gd name="T75" fmla="*/ 154 h 250"/>
                  <a:gd name="T76" fmla="*/ 95 w 158"/>
                  <a:gd name="T77" fmla="*/ 147 h 250"/>
                  <a:gd name="T78" fmla="*/ 76 w 158"/>
                  <a:gd name="T79" fmla="*/ 140 h 250"/>
                  <a:gd name="T80" fmla="*/ 55 w 158"/>
                  <a:gd name="T81" fmla="*/ 133 h 250"/>
                  <a:gd name="T82" fmla="*/ 37 w 158"/>
                  <a:gd name="T83" fmla="*/ 126 h 250"/>
                  <a:gd name="T84" fmla="*/ 23 w 158"/>
                  <a:gd name="T85" fmla="*/ 112 h 250"/>
                  <a:gd name="T86" fmla="*/ 11 w 158"/>
                  <a:gd name="T87" fmla="*/ 94 h 250"/>
                  <a:gd name="T88" fmla="*/ 7 w 158"/>
                  <a:gd name="T89" fmla="*/ 66 h 250"/>
                  <a:gd name="T90" fmla="*/ 9 w 158"/>
                  <a:gd name="T91" fmla="*/ 49 h 250"/>
                  <a:gd name="T92" fmla="*/ 18 w 158"/>
                  <a:gd name="T93" fmla="*/ 31 h 250"/>
                  <a:gd name="T94" fmla="*/ 35 w 158"/>
                  <a:gd name="T95" fmla="*/ 14 h 250"/>
                  <a:gd name="T96" fmla="*/ 58 w 158"/>
                  <a:gd name="T97" fmla="*/ 3 h 250"/>
                  <a:gd name="T98" fmla="*/ 88 w 158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8" h="250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0"/>
                    </a:lnTo>
                    <a:lnTo>
                      <a:pt x="156" y="26"/>
                    </a:lnTo>
                    <a:lnTo>
                      <a:pt x="130" y="52"/>
                    </a:lnTo>
                    <a:lnTo>
                      <a:pt x="114" y="35"/>
                    </a:lnTo>
                    <a:lnTo>
                      <a:pt x="88" y="31"/>
                    </a:lnTo>
                    <a:lnTo>
                      <a:pt x="65" y="33"/>
                    </a:lnTo>
                    <a:lnTo>
                      <a:pt x="51" y="42"/>
                    </a:lnTo>
                    <a:lnTo>
                      <a:pt x="44" y="54"/>
                    </a:lnTo>
                    <a:lnTo>
                      <a:pt x="41" y="66"/>
                    </a:lnTo>
                    <a:lnTo>
                      <a:pt x="46" y="84"/>
                    </a:lnTo>
                    <a:lnTo>
                      <a:pt x="55" y="94"/>
                    </a:lnTo>
                    <a:lnTo>
                      <a:pt x="72" y="103"/>
                    </a:lnTo>
                    <a:lnTo>
                      <a:pt x="90" y="110"/>
                    </a:lnTo>
                    <a:lnTo>
                      <a:pt x="109" y="115"/>
                    </a:lnTo>
                    <a:lnTo>
                      <a:pt x="128" y="124"/>
                    </a:lnTo>
                    <a:lnTo>
                      <a:pt x="144" y="136"/>
                    </a:lnTo>
                    <a:lnTo>
                      <a:pt x="156" y="152"/>
                    </a:lnTo>
                    <a:lnTo>
                      <a:pt x="158" y="178"/>
                    </a:lnTo>
                    <a:lnTo>
                      <a:pt x="156" y="203"/>
                    </a:lnTo>
                    <a:lnTo>
                      <a:pt x="144" y="222"/>
                    </a:lnTo>
                    <a:lnTo>
                      <a:pt x="125" y="238"/>
                    </a:lnTo>
                    <a:lnTo>
                      <a:pt x="102" y="248"/>
                    </a:lnTo>
                    <a:lnTo>
                      <a:pt x="76" y="250"/>
                    </a:lnTo>
                    <a:lnTo>
                      <a:pt x="46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8" y="194"/>
                    </a:lnTo>
                    <a:lnTo>
                      <a:pt x="41" y="210"/>
                    </a:lnTo>
                    <a:lnTo>
                      <a:pt x="58" y="217"/>
                    </a:lnTo>
                    <a:lnTo>
                      <a:pt x="76" y="220"/>
                    </a:lnTo>
                    <a:lnTo>
                      <a:pt x="93" y="217"/>
                    </a:lnTo>
                    <a:lnTo>
                      <a:pt x="109" y="210"/>
                    </a:lnTo>
                    <a:lnTo>
                      <a:pt x="121" y="199"/>
                    </a:lnTo>
                    <a:lnTo>
                      <a:pt x="125" y="180"/>
                    </a:lnTo>
                    <a:lnTo>
                      <a:pt x="121" y="166"/>
                    </a:lnTo>
                    <a:lnTo>
                      <a:pt x="109" y="154"/>
                    </a:lnTo>
                    <a:lnTo>
                      <a:pt x="95" y="147"/>
                    </a:lnTo>
                    <a:lnTo>
                      <a:pt x="76" y="140"/>
                    </a:lnTo>
                    <a:lnTo>
                      <a:pt x="55" y="133"/>
                    </a:lnTo>
                    <a:lnTo>
                      <a:pt x="37" y="126"/>
                    </a:lnTo>
                    <a:lnTo>
                      <a:pt x="23" y="112"/>
                    </a:lnTo>
                    <a:lnTo>
                      <a:pt x="11" y="94"/>
                    </a:lnTo>
                    <a:lnTo>
                      <a:pt x="7" y="66"/>
                    </a:lnTo>
                    <a:lnTo>
                      <a:pt x="9" y="49"/>
                    </a:lnTo>
                    <a:lnTo>
                      <a:pt x="18" y="31"/>
                    </a:lnTo>
                    <a:lnTo>
                      <a:pt x="35" y="14"/>
                    </a:lnTo>
                    <a:lnTo>
                      <a:pt x="58" y="3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Freeform 15"/>
              <p:cNvSpPr>
                <a:spLocks/>
              </p:cNvSpPr>
              <p:nvPr userDrawn="1"/>
            </p:nvSpPr>
            <p:spPr bwMode="auto">
              <a:xfrm>
                <a:off x="5043488" y="4773613"/>
                <a:ext cx="254000" cy="381000"/>
              </a:xfrm>
              <a:custGeom>
                <a:avLst/>
                <a:gdLst>
                  <a:gd name="T0" fmla="*/ 0 w 160"/>
                  <a:gd name="T1" fmla="*/ 0 h 240"/>
                  <a:gd name="T2" fmla="*/ 153 w 160"/>
                  <a:gd name="T3" fmla="*/ 0 h 240"/>
                  <a:gd name="T4" fmla="*/ 153 w 160"/>
                  <a:gd name="T5" fmla="*/ 30 h 240"/>
                  <a:gd name="T6" fmla="*/ 32 w 160"/>
                  <a:gd name="T7" fmla="*/ 30 h 240"/>
                  <a:gd name="T8" fmla="*/ 32 w 160"/>
                  <a:gd name="T9" fmla="*/ 103 h 240"/>
                  <a:gd name="T10" fmla="*/ 146 w 160"/>
                  <a:gd name="T11" fmla="*/ 103 h 240"/>
                  <a:gd name="T12" fmla="*/ 146 w 160"/>
                  <a:gd name="T13" fmla="*/ 133 h 240"/>
                  <a:gd name="T14" fmla="*/ 32 w 160"/>
                  <a:gd name="T15" fmla="*/ 133 h 240"/>
                  <a:gd name="T16" fmla="*/ 32 w 160"/>
                  <a:gd name="T17" fmla="*/ 210 h 240"/>
                  <a:gd name="T18" fmla="*/ 160 w 160"/>
                  <a:gd name="T19" fmla="*/ 210 h 240"/>
                  <a:gd name="T20" fmla="*/ 160 w 160"/>
                  <a:gd name="T21" fmla="*/ 240 h 240"/>
                  <a:gd name="T22" fmla="*/ 0 w 160"/>
                  <a:gd name="T23" fmla="*/ 240 h 240"/>
                  <a:gd name="T24" fmla="*/ 0 w 160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30"/>
                    </a:lnTo>
                    <a:lnTo>
                      <a:pt x="32" y="30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16"/>
              <p:cNvSpPr>
                <a:spLocks/>
              </p:cNvSpPr>
              <p:nvPr userDrawn="1"/>
            </p:nvSpPr>
            <p:spPr bwMode="auto">
              <a:xfrm>
                <a:off x="5335588" y="4765676"/>
                <a:ext cx="339725" cy="396875"/>
              </a:xfrm>
              <a:custGeom>
                <a:avLst/>
                <a:gdLst>
                  <a:gd name="T0" fmla="*/ 125 w 214"/>
                  <a:gd name="T1" fmla="*/ 0 h 250"/>
                  <a:gd name="T2" fmla="*/ 156 w 214"/>
                  <a:gd name="T3" fmla="*/ 3 h 250"/>
                  <a:gd name="T4" fmla="*/ 186 w 214"/>
                  <a:gd name="T5" fmla="*/ 17 h 250"/>
                  <a:gd name="T6" fmla="*/ 209 w 214"/>
                  <a:gd name="T7" fmla="*/ 38 h 250"/>
                  <a:gd name="T8" fmla="*/ 181 w 214"/>
                  <a:gd name="T9" fmla="*/ 56 h 250"/>
                  <a:gd name="T10" fmla="*/ 165 w 214"/>
                  <a:gd name="T11" fmla="*/ 42 h 250"/>
                  <a:gd name="T12" fmla="*/ 146 w 214"/>
                  <a:gd name="T13" fmla="*/ 33 h 250"/>
                  <a:gd name="T14" fmla="*/ 123 w 214"/>
                  <a:gd name="T15" fmla="*/ 31 h 250"/>
                  <a:gd name="T16" fmla="*/ 95 w 214"/>
                  <a:gd name="T17" fmla="*/ 35 h 250"/>
                  <a:gd name="T18" fmla="*/ 69 w 214"/>
                  <a:gd name="T19" fmla="*/ 49 h 250"/>
                  <a:gd name="T20" fmla="*/ 51 w 214"/>
                  <a:gd name="T21" fmla="*/ 70 h 250"/>
                  <a:gd name="T22" fmla="*/ 39 w 214"/>
                  <a:gd name="T23" fmla="*/ 96 h 250"/>
                  <a:gd name="T24" fmla="*/ 34 w 214"/>
                  <a:gd name="T25" fmla="*/ 126 h 250"/>
                  <a:gd name="T26" fmla="*/ 39 w 214"/>
                  <a:gd name="T27" fmla="*/ 157 h 250"/>
                  <a:gd name="T28" fmla="*/ 51 w 214"/>
                  <a:gd name="T29" fmla="*/ 182 h 250"/>
                  <a:gd name="T30" fmla="*/ 69 w 214"/>
                  <a:gd name="T31" fmla="*/ 201 h 250"/>
                  <a:gd name="T32" fmla="*/ 93 w 214"/>
                  <a:gd name="T33" fmla="*/ 215 h 250"/>
                  <a:gd name="T34" fmla="*/ 123 w 214"/>
                  <a:gd name="T35" fmla="*/ 220 h 250"/>
                  <a:gd name="T36" fmla="*/ 149 w 214"/>
                  <a:gd name="T37" fmla="*/ 217 h 250"/>
                  <a:gd name="T38" fmla="*/ 169 w 214"/>
                  <a:gd name="T39" fmla="*/ 206 h 250"/>
                  <a:gd name="T40" fmla="*/ 186 w 214"/>
                  <a:gd name="T41" fmla="*/ 189 h 250"/>
                  <a:gd name="T42" fmla="*/ 214 w 214"/>
                  <a:gd name="T43" fmla="*/ 208 h 250"/>
                  <a:gd name="T44" fmla="*/ 207 w 214"/>
                  <a:gd name="T45" fmla="*/ 217 h 250"/>
                  <a:gd name="T46" fmla="*/ 195 w 214"/>
                  <a:gd name="T47" fmla="*/ 229 h 250"/>
                  <a:gd name="T48" fmla="*/ 176 w 214"/>
                  <a:gd name="T49" fmla="*/ 238 h 250"/>
                  <a:gd name="T50" fmla="*/ 153 w 214"/>
                  <a:gd name="T51" fmla="*/ 248 h 250"/>
                  <a:gd name="T52" fmla="*/ 123 w 214"/>
                  <a:gd name="T53" fmla="*/ 250 h 250"/>
                  <a:gd name="T54" fmla="*/ 88 w 214"/>
                  <a:gd name="T55" fmla="*/ 245 h 250"/>
                  <a:gd name="T56" fmla="*/ 58 w 214"/>
                  <a:gd name="T57" fmla="*/ 231 h 250"/>
                  <a:gd name="T58" fmla="*/ 32 w 214"/>
                  <a:gd name="T59" fmla="*/ 213 h 250"/>
                  <a:gd name="T60" fmla="*/ 16 w 214"/>
                  <a:gd name="T61" fmla="*/ 187 h 250"/>
                  <a:gd name="T62" fmla="*/ 4 w 214"/>
                  <a:gd name="T63" fmla="*/ 157 h 250"/>
                  <a:gd name="T64" fmla="*/ 0 w 214"/>
                  <a:gd name="T65" fmla="*/ 126 h 250"/>
                  <a:gd name="T66" fmla="*/ 7 w 214"/>
                  <a:gd name="T67" fmla="*/ 84 h 250"/>
                  <a:gd name="T68" fmla="*/ 23 w 214"/>
                  <a:gd name="T69" fmla="*/ 49 h 250"/>
                  <a:gd name="T70" fmla="*/ 48 w 214"/>
                  <a:gd name="T71" fmla="*/ 24 h 250"/>
                  <a:gd name="T72" fmla="*/ 83 w 214"/>
                  <a:gd name="T73" fmla="*/ 5 h 250"/>
                  <a:gd name="T74" fmla="*/ 125 w 214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4" h="250">
                    <a:moveTo>
                      <a:pt x="125" y="0"/>
                    </a:moveTo>
                    <a:lnTo>
                      <a:pt x="156" y="3"/>
                    </a:lnTo>
                    <a:lnTo>
                      <a:pt x="186" y="17"/>
                    </a:lnTo>
                    <a:lnTo>
                      <a:pt x="209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6" y="33"/>
                    </a:lnTo>
                    <a:lnTo>
                      <a:pt x="123" y="31"/>
                    </a:lnTo>
                    <a:lnTo>
                      <a:pt x="95" y="35"/>
                    </a:lnTo>
                    <a:lnTo>
                      <a:pt x="69" y="49"/>
                    </a:lnTo>
                    <a:lnTo>
                      <a:pt x="51" y="70"/>
                    </a:lnTo>
                    <a:lnTo>
                      <a:pt x="39" y="96"/>
                    </a:lnTo>
                    <a:lnTo>
                      <a:pt x="34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69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69" y="206"/>
                    </a:lnTo>
                    <a:lnTo>
                      <a:pt x="186" y="189"/>
                    </a:lnTo>
                    <a:lnTo>
                      <a:pt x="214" y="208"/>
                    </a:lnTo>
                    <a:lnTo>
                      <a:pt x="207" y="217"/>
                    </a:lnTo>
                    <a:lnTo>
                      <a:pt x="195" y="229"/>
                    </a:lnTo>
                    <a:lnTo>
                      <a:pt x="176" y="238"/>
                    </a:lnTo>
                    <a:lnTo>
                      <a:pt x="153" y="248"/>
                    </a:lnTo>
                    <a:lnTo>
                      <a:pt x="123" y="250"/>
                    </a:lnTo>
                    <a:lnTo>
                      <a:pt x="88" y="245"/>
                    </a:lnTo>
                    <a:lnTo>
                      <a:pt x="58" y="231"/>
                    </a:lnTo>
                    <a:lnTo>
                      <a:pt x="32" y="213"/>
                    </a:lnTo>
                    <a:lnTo>
                      <a:pt x="16" y="187"/>
                    </a:lnTo>
                    <a:lnTo>
                      <a:pt x="4" y="157"/>
                    </a:lnTo>
                    <a:lnTo>
                      <a:pt x="0" y="126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8" y="24"/>
                    </a:lnTo>
                    <a:lnTo>
                      <a:pt x="83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Freeform 17"/>
              <p:cNvSpPr>
                <a:spLocks/>
              </p:cNvSpPr>
              <p:nvPr userDrawn="1"/>
            </p:nvSpPr>
            <p:spPr bwMode="auto">
              <a:xfrm>
                <a:off x="5719763" y="4773613"/>
                <a:ext cx="290513" cy="388938"/>
              </a:xfrm>
              <a:custGeom>
                <a:avLst/>
                <a:gdLst>
                  <a:gd name="T0" fmla="*/ 0 w 183"/>
                  <a:gd name="T1" fmla="*/ 0 h 245"/>
                  <a:gd name="T2" fmla="*/ 32 w 183"/>
                  <a:gd name="T3" fmla="*/ 0 h 245"/>
                  <a:gd name="T4" fmla="*/ 32 w 183"/>
                  <a:gd name="T5" fmla="*/ 147 h 245"/>
                  <a:gd name="T6" fmla="*/ 35 w 183"/>
                  <a:gd name="T7" fmla="*/ 166 h 245"/>
                  <a:gd name="T8" fmla="*/ 39 w 183"/>
                  <a:gd name="T9" fmla="*/ 184 h 245"/>
                  <a:gd name="T10" fmla="*/ 51 w 183"/>
                  <a:gd name="T11" fmla="*/ 201 h 245"/>
                  <a:gd name="T12" fmla="*/ 67 w 183"/>
                  <a:gd name="T13" fmla="*/ 212 h 245"/>
                  <a:gd name="T14" fmla="*/ 93 w 183"/>
                  <a:gd name="T15" fmla="*/ 215 h 245"/>
                  <a:gd name="T16" fmla="*/ 116 w 183"/>
                  <a:gd name="T17" fmla="*/ 212 h 245"/>
                  <a:gd name="T18" fmla="*/ 132 w 183"/>
                  <a:gd name="T19" fmla="*/ 201 h 245"/>
                  <a:gd name="T20" fmla="*/ 144 w 183"/>
                  <a:gd name="T21" fmla="*/ 184 h 245"/>
                  <a:gd name="T22" fmla="*/ 151 w 183"/>
                  <a:gd name="T23" fmla="*/ 166 h 245"/>
                  <a:gd name="T24" fmla="*/ 151 w 183"/>
                  <a:gd name="T25" fmla="*/ 147 h 245"/>
                  <a:gd name="T26" fmla="*/ 151 w 183"/>
                  <a:gd name="T27" fmla="*/ 0 h 245"/>
                  <a:gd name="T28" fmla="*/ 183 w 183"/>
                  <a:gd name="T29" fmla="*/ 0 h 245"/>
                  <a:gd name="T30" fmla="*/ 183 w 183"/>
                  <a:gd name="T31" fmla="*/ 152 h 245"/>
                  <a:gd name="T32" fmla="*/ 179 w 183"/>
                  <a:gd name="T33" fmla="*/ 184 h 245"/>
                  <a:gd name="T34" fmla="*/ 167 w 183"/>
                  <a:gd name="T35" fmla="*/ 210 h 245"/>
                  <a:gd name="T36" fmla="*/ 146 w 183"/>
                  <a:gd name="T37" fmla="*/ 229 h 245"/>
                  <a:gd name="T38" fmla="*/ 121 w 183"/>
                  <a:gd name="T39" fmla="*/ 240 h 245"/>
                  <a:gd name="T40" fmla="*/ 93 w 183"/>
                  <a:gd name="T41" fmla="*/ 245 h 245"/>
                  <a:gd name="T42" fmla="*/ 62 w 183"/>
                  <a:gd name="T43" fmla="*/ 240 h 245"/>
                  <a:gd name="T44" fmla="*/ 37 w 183"/>
                  <a:gd name="T45" fmla="*/ 229 h 245"/>
                  <a:gd name="T46" fmla="*/ 16 w 183"/>
                  <a:gd name="T47" fmla="*/ 210 h 245"/>
                  <a:gd name="T48" fmla="*/ 4 w 183"/>
                  <a:gd name="T49" fmla="*/ 184 h 245"/>
                  <a:gd name="T50" fmla="*/ 0 w 183"/>
                  <a:gd name="T51" fmla="*/ 152 h 245"/>
                  <a:gd name="T52" fmla="*/ 0 w 183"/>
                  <a:gd name="T53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3" h="245">
                    <a:moveTo>
                      <a:pt x="0" y="0"/>
                    </a:moveTo>
                    <a:lnTo>
                      <a:pt x="32" y="0"/>
                    </a:lnTo>
                    <a:lnTo>
                      <a:pt x="32" y="147"/>
                    </a:lnTo>
                    <a:lnTo>
                      <a:pt x="35" y="166"/>
                    </a:lnTo>
                    <a:lnTo>
                      <a:pt x="39" y="184"/>
                    </a:lnTo>
                    <a:lnTo>
                      <a:pt x="51" y="201"/>
                    </a:lnTo>
                    <a:lnTo>
                      <a:pt x="67" y="212"/>
                    </a:lnTo>
                    <a:lnTo>
                      <a:pt x="93" y="215"/>
                    </a:lnTo>
                    <a:lnTo>
                      <a:pt x="116" y="212"/>
                    </a:lnTo>
                    <a:lnTo>
                      <a:pt x="132" y="201"/>
                    </a:lnTo>
                    <a:lnTo>
                      <a:pt x="144" y="184"/>
                    </a:lnTo>
                    <a:lnTo>
                      <a:pt x="151" y="166"/>
                    </a:lnTo>
                    <a:lnTo>
                      <a:pt x="151" y="147"/>
                    </a:lnTo>
                    <a:lnTo>
                      <a:pt x="151" y="0"/>
                    </a:lnTo>
                    <a:lnTo>
                      <a:pt x="183" y="0"/>
                    </a:lnTo>
                    <a:lnTo>
                      <a:pt x="183" y="152"/>
                    </a:lnTo>
                    <a:lnTo>
                      <a:pt x="179" y="184"/>
                    </a:lnTo>
                    <a:lnTo>
                      <a:pt x="167" y="210"/>
                    </a:lnTo>
                    <a:lnTo>
                      <a:pt x="146" y="229"/>
                    </a:lnTo>
                    <a:lnTo>
                      <a:pt x="121" y="240"/>
                    </a:lnTo>
                    <a:lnTo>
                      <a:pt x="93" y="245"/>
                    </a:lnTo>
                    <a:lnTo>
                      <a:pt x="62" y="240"/>
                    </a:lnTo>
                    <a:lnTo>
                      <a:pt x="37" y="229"/>
                    </a:lnTo>
                    <a:lnTo>
                      <a:pt x="16" y="210"/>
                    </a:lnTo>
                    <a:lnTo>
                      <a:pt x="4" y="184"/>
                    </a:lnTo>
                    <a:lnTo>
                      <a:pt x="0" y="1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18"/>
              <p:cNvSpPr>
                <a:spLocks noEditPoints="1"/>
              </p:cNvSpPr>
              <p:nvPr userDrawn="1"/>
            </p:nvSpPr>
            <p:spPr bwMode="auto">
              <a:xfrm>
                <a:off x="6103938" y="4773613"/>
                <a:ext cx="269875" cy="381000"/>
              </a:xfrm>
              <a:custGeom>
                <a:avLst/>
                <a:gdLst>
                  <a:gd name="T0" fmla="*/ 32 w 170"/>
                  <a:gd name="T1" fmla="*/ 28 h 240"/>
                  <a:gd name="T2" fmla="*/ 32 w 170"/>
                  <a:gd name="T3" fmla="*/ 105 h 240"/>
                  <a:gd name="T4" fmla="*/ 74 w 170"/>
                  <a:gd name="T5" fmla="*/ 105 h 240"/>
                  <a:gd name="T6" fmla="*/ 88 w 170"/>
                  <a:gd name="T7" fmla="*/ 105 h 240"/>
                  <a:gd name="T8" fmla="*/ 102 w 170"/>
                  <a:gd name="T9" fmla="*/ 103 h 240"/>
                  <a:gd name="T10" fmla="*/ 114 w 170"/>
                  <a:gd name="T11" fmla="*/ 96 h 240"/>
                  <a:gd name="T12" fmla="*/ 123 w 170"/>
                  <a:gd name="T13" fmla="*/ 84 h 240"/>
                  <a:gd name="T14" fmla="*/ 125 w 170"/>
                  <a:gd name="T15" fmla="*/ 68 h 240"/>
                  <a:gd name="T16" fmla="*/ 123 w 170"/>
                  <a:gd name="T17" fmla="*/ 51 h 240"/>
                  <a:gd name="T18" fmla="*/ 114 w 170"/>
                  <a:gd name="T19" fmla="*/ 40 h 240"/>
                  <a:gd name="T20" fmla="*/ 102 w 170"/>
                  <a:gd name="T21" fmla="*/ 33 h 240"/>
                  <a:gd name="T22" fmla="*/ 88 w 170"/>
                  <a:gd name="T23" fmla="*/ 30 h 240"/>
                  <a:gd name="T24" fmla="*/ 74 w 170"/>
                  <a:gd name="T25" fmla="*/ 28 h 240"/>
                  <a:gd name="T26" fmla="*/ 32 w 170"/>
                  <a:gd name="T27" fmla="*/ 28 h 240"/>
                  <a:gd name="T28" fmla="*/ 0 w 170"/>
                  <a:gd name="T29" fmla="*/ 0 h 240"/>
                  <a:gd name="T30" fmla="*/ 83 w 170"/>
                  <a:gd name="T31" fmla="*/ 0 h 240"/>
                  <a:gd name="T32" fmla="*/ 109 w 170"/>
                  <a:gd name="T33" fmla="*/ 2 h 240"/>
                  <a:gd name="T34" fmla="*/ 130 w 170"/>
                  <a:gd name="T35" fmla="*/ 12 h 240"/>
                  <a:gd name="T36" fmla="*/ 144 w 170"/>
                  <a:gd name="T37" fmla="*/ 23 h 240"/>
                  <a:gd name="T38" fmla="*/ 153 w 170"/>
                  <a:gd name="T39" fmla="*/ 37 h 240"/>
                  <a:gd name="T40" fmla="*/ 158 w 170"/>
                  <a:gd name="T41" fmla="*/ 51 h 240"/>
                  <a:gd name="T42" fmla="*/ 160 w 170"/>
                  <a:gd name="T43" fmla="*/ 68 h 240"/>
                  <a:gd name="T44" fmla="*/ 156 w 170"/>
                  <a:gd name="T45" fmla="*/ 89 h 240"/>
                  <a:gd name="T46" fmla="*/ 144 w 170"/>
                  <a:gd name="T47" fmla="*/ 110 h 240"/>
                  <a:gd name="T48" fmla="*/ 125 w 170"/>
                  <a:gd name="T49" fmla="*/ 124 h 240"/>
                  <a:gd name="T50" fmla="*/ 102 w 170"/>
                  <a:gd name="T51" fmla="*/ 131 h 240"/>
                  <a:gd name="T52" fmla="*/ 170 w 170"/>
                  <a:gd name="T53" fmla="*/ 240 h 240"/>
                  <a:gd name="T54" fmla="*/ 128 w 170"/>
                  <a:gd name="T55" fmla="*/ 240 h 240"/>
                  <a:gd name="T56" fmla="*/ 67 w 170"/>
                  <a:gd name="T57" fmla="*/ 135 h 240"/>
                  <a:gd name="T58" fmla="*/ 32 w 170"/>
                  <a:gd name="T59" fmla="*/ 135 h 240"/>
                  <a:gd name="T60" fmla="*/ 32 w 170"/>
                  <a:gd name="T61" fmla="*/ 240 h 240"/>
                  <a:gd name="T62" fmla="*/ 0 w 170"/>
                  <a:gd name="T63" fmla="*/ 240 h 240"/>
                  <a:gd name="T64" fmla="*/ 0 w 170"/>
                  <a:gd name="T6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0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3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1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0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2"/>
                    </a:lnTo>
                    <a:lnTo>
                      <a:pt x="130" y="12"/>
                    </a:lnTo>
                    <a:lnTo>
                      <a:pt x="144" y="23"/>
                    </a:lnTo>
                    <a:lnTo>
                      <a:pt x="153" y="37"/>
                    </a:lnTo>
                    <a:lnTo>
                      <a:pt x="158" y="51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0"/>
                    </a:lnTo>
                    <a:lnTo>
                      <a:pt x="128" y="240"/>
                    </a:lnTo>
                    <a:lnTo>
                      <a:pt x="67" y="135"/>
                    </a:lnTo>
                    <a:lnTo>
                      <a:pt x="32" y="135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Freeform 19"/>
              <p:cNvSpPr>
                <a:spLocks/>
              </p:cNvSpPr>
              <p:nvPr userDrawn="1"/>
            </p:nvSpPr>
            <p:spPr bwMode="auto">
              <a:xfrm>
                <a:off x="6427788" y="4773613"/>
                <a:ext cx="255588" cy="381000"/>
              </a:xfrm>
              <a:custGeom>
                <a:avLst/>
                <a:gdLst>
                  <a:gd name="T0" fmla="*/ 0 w 161"/>
                  <a:gd name="T1" fmla="*/ 0 h 240"/>
                  <a:gd name="T2" fmla="*/ 156 w 161"/>
                  <a:gd name="T3" fmla="*/ 0 h 240"/>
                  <a:gd name="T4" fmla="*/ 156 w 161"/>
                  <a:gd name="T5" fmla="*/ 30 h 240"/>
                  <a:gd name="T6" fmla="*/ 33 w 161"/>
                  <a:gd name="T7" fmla="*/ 30 h 240"/>
                  <a:gd name="T8" fmla="*/ 33 w 161"/>
                  <a:gd name="T9" fmla="*/ 103 h 240"/>
                  <a:gd name="T10" fmla="*/ 147 w 161"/>
                  <a:gd name="T11" fmla="*/ 103 h 240"/>
                  <a:gd name="T12" fmla="*/ 147 w 161"/>
                  <a:gd name="T13" fmla="*/ 133 h 240"/>
                  <a:gd name="T14" fmla="*/ 33 w 161"/>
                  <a:gd name="T15" fmla="*/ 133 h 240"/>
                  <a:gd name="T16" fmla="*/ 33 w 161"/>
                  <a:gd name="T17" fmla="*/ 210 h 240"/>
                  <a:gd name="T18" fmla="*/ 161 w 161"/>
                  <a:gd name="T19" fmla="*/ 210 h 240"/>
                  <a:gd name="T20" fmla="*/ 161 w 161"/>
                  <a:gd name="T21" fmla="*/ 240 h 240"/>
                  <a:gd name="T22" fmla="*/ 0 w 161"/>
                  <a:gd name="T23" fmla="*/ 240 h 240"/>
                  <a:gd name="T24" fmla="*/ 0 w 161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1" h="240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0"/>
                    </a:lnTo>
                    <a:lnTo>
                      <a:pt x="33" y="30"/>
                    </a:lnTo>
                    <a:lnTo>
                      <a:pt x="33" y="103"/>
                    </a:lnTo>
                    <a:lnTo>
                      <a:pt x="147" y="103"/>
                    </a:lnTo>
                    <a:lnTo>
                      <a:pt x="147" y="133"/>
                    </a:lnTo>
                    <a:lnTo>
                      <a:pt x="33" y="133"/>
                    </a:lnTo>
                    <a:lnTo>
                      <a:pt x="33" y="210"/>
                    </a:lnTo>
                    <a:lnTo>
                      <a:pt x="161" y="210"/>
                    </a:lnTo>
                    <a:lnTo>
                      <a:pt x="161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Freeform 20"/>
              <p:cNvSpPr>
                <a:spLocks/>
              </p:cNvSpPr>
              <p:nvPr userDrawn="1"/>
            </p:nvSpPr>
            <p:spPr bwMode="auto">
              <a:xfrm>
                <a:off x="6883400" y="4765676"/>
                <a:ext cx="334963" cy="396875"/>
              </a:xfrm>
              <a:custGeom>
                <a:avLst/>
                <a:gdLst>
                  <a:gd name="T0" fmla="*/ 123 w 211"/>
                  <a:gd name="T1" fmla="*/ 0 h 250"/>
                  <a:gd name="T2" fmla="*/ 156 w 211"/>
                  <a:gd name="T3" fmla="*/ 3 h 250"/>
                  <a:gd name="T4" fmla="*/ 184 w 211"/>
                  <a:gd name="T5" fmla="*/ 17 h 250"/>
                  <a:gd name="T6" fmla="*/ 207 w 211"/>
                  <a:gd name="T7" fmla="*/ 38 h 250"/>
                  <a:gd name="T8" fmla="*/ 181 w 211"/>
                  <a:gd name="T9" fmla="*/ 56 h 250"/>
                  <a:gd name="T10" fmla="*/ 165 w 211"/>
                  <a:gd name="T11" fmla="*/ 42 h 250"/>
                  <a:gd name="T12" fmla="*/ 144 w 211"/>
                  <a:gd name="T13" fmla="*/ 33 h 250"/>
                  <a:gd name="T14" fmla="*/ 123 w 211"/>
                  <a:gd name="T15" fmla="*/ 31 h 250"/>
                  <a:gd name="T16" fmla="*/ 93 w 211"/>
                  <a:gd name="T17" fmla="*/ 35 h 250"/>
                  <a:gd name="T18" fmla="*/ 67 w 211"/>
                  <a:gd name="T19" fmla="*/ 49 h 250"/>
                  <a:gd name="T20" fmla="*/ 49 w 211"/>
                  <a:gd name="T21" fmla="*/ 70 h 250"/>
                  <a:gd name="T22" fmla="*/ 37 w 211"/>
                  <a:gd name="T23" fmla="*/ 96 h 250"/>
                  <a:gd name="T24" fmla="*/ 35 w 211"/>
                  <a:gd name="T25" fmla="*/ 126 h 250"/>
                  <a:gd name="T26" fmla="*/ 37 w 211"/>
                  <a:gd name="T27" fmla="*/ 157 h 250"/>
                  <a:gd name="T28" fmla="*/ 49 w 211"/>
                  <a:gd name="T29" fmla="*/ 182 h 250"/>
                  <a:gd name="T30" fmla="*/ 67 w 211"/>
                  <a:gd name="T31" fmla="*/ 201 h 250"/>
                  <a:gd name="T32" fmla="*/ 93 w 211"/>
                  <a:gd name="T33" fmla="*/ 215 h 250"/>
                  <a:gd name="T34" fmla="*/ 123 w 211"/>
                  <a:gd name="T35" fmla="*/ 220 h 250"/>
                  <a:gd name="T36" fmla="*/ 149 w 211"/>
                  <a:gd name="T37" fmla="*/ 217 h 250"/>
                  <a:gd name="T38" fmla="*/ 170 w 211"/>
                  <a:gd name="T39" fmla="*/ 206 h 250"/>
                  <a:gd name="T40" fmla="*/ 186 w 211"/>
                  <a:gd name="T41" fmla="*/ 189 h 250"/>
                  <a:gd name="T42" fmla="*/ 211 w 211"/>
                  <a:gd name="T43" fmla="*/ 208 h 250"/>
                  <a:gd name="T44" fmla="*/ 205 w 211"/>
                  <a:gd name="T45" fmla="*/ 217 h 250"/>
                  <a:gd name="T46" fmla="*/ 193 w 211"/>
                  <a:gd name="T47" fmla="*/ 229 h 250"/>
                  <a:gd name="T48" fmla="*/ 174 w 211"/>
                  <a:gd name="T49" fmla="*/ 238 h 250"/>
                  <a:gd name="T50" fmla="*/ 151 w 211"/>
                  <a:gd name="T51" fmla="*/ 248 h 250"/>
                  <a:gd name="T52" fmla="*/ 121 w 211"/>
                  <a:gd name="T53" fmla="*/ 250 h 250"/>
                  <a:gd name="T54" fmla="*/ 86 w 211"/>
                  <a:gd name="T55" fmla="*/ 245 h 250"/>
                  <a:gd name="T56" fmla="*/ 56 w 211"/>
                  <a:gd name="T57" fmla="*/ 231 h 250"/>
                  <a:gd name="T58" fmla="*/ 32 w 211"/>
                  <a:gd name="T59" fmla="*/ 213 h 250"/>
                  <a:gd name="T60" fmla="*/ 14 w 211"/>
                  <a:gd name="T61" fmla="*/ 187 h 250"/>
                  <a:gd name="T62" fmla="*/ 2 w 211"/>
                  <a:gd name="T63" fmla="*/ 157 h 250"/>
                  <a:gd name="T64" fmla="*/ 0 w 211"/>
                  <a:gd name="T65" fmla="*/ 126 h 250"/>
                  <a:gd name="T66" fmla="*/ 4 w 211"/>
                  <a:gd name="T67" fmla="*/ 84 h 250"/>
                  <a:gd name="T68" fmla="*/ 21 w 211"/>
                  <a:gd name="T69" fmla="*/ 49 h 250"/>
                  <a:gd name="T70" fmla="*/ 49 w 211"/>
                  <a:gd name="T71" fmla="*/ 24 h 250"/>
                  <a:gd name="T72" fmla="*/ 83 w 211"/>
                  <a:gd name="T73" fmla="*/ 5 h 250"/>
                  <a:gd name="T74" fmla="*/ 123 w 211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1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81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7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7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9" y="217"/>
                    </a:lnTo>
                    <a:lnTo>
                      <a:pt x="170" y="206"/>
                    </a:lnTo>
                    <a:lnTo>
                      <a:pt x="186" y="189"/>
                    </a:lnTo>
                    <a:lnTo>
                      <a:pt x="211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4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2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4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3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21"/>
              <p:cNvSpPr>
                <a:spLocks noEditPoints="1"/>
              </p:cNvSpPr>
              <p:nvPr userDrawn="1"/>
            </p:nvSpPr>
            <p:spPr bwMode="auto">
              <a:xfrm>
                <a:off x="7248525" y="4765676"/>
                <a:ext cx="395288" cy="396875"/>
              </a:xfrm>
              <a:custGeom>
                <a:avLst/>
                <a:gdLst>
                  <a:gd name="T0" fmla="*/ 123 w 249"/>
                  <a:gd name="T1" fmla="*/ 31 h 250"/>
                  <a:gd name="T2" fmla="*/ 93 w 249"/>
                  <a:gd name="T3" fmla="*/ 35 h 250"/>
                  <a:gd name="T4" fmla="*/ 70 w 249"/>
                  <a:gd name="T5" fmla="*/ 49 h 250"/>
                  <a:gd name="T6" fmla="*/ 49 w 249"/>
                  <a:gd name="T7" fmla="*/ 68 h 250"/>
                  <a:gd name="T8" fmla="*/ 37 w 249"/>
                  <a:gd name="T9" fmla="*/ 96 h 250"/>
                  <a:gd name="T10" fmla="*/ 35 w 249"/>
                  <a:gd name="T11" fmla="*/ 124 h 250"/>
                  <a:gd name="T12" fmla="*/ 37 w 249"/>
                  <a:gd name="T13" fmla="*/ 154 h 250"/>
                  <a:gd name="T14" fmla="*/ 49 w 249"/>
                  <a:gd name="T15" fmla="*/ 182 h 250"/>
                  <a:gd name="T16" fmla="*/ 70 w 249"/>
                  <a:gd name="T17" fmla="*/ 201 h 250"/>
                  <a:gd name="T18" fmla="*/ 93 w 249"/>
                  <a:gd name="T19" fmla="*/ 215 h 250"/>
                  <a:gd name="T20" fmla="*/ 123 w 249"/>
                  <a:gd name="T21" fmla="*/ 220 h 250"/>
                  <a:gd name="T22" fmla="*/ 154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0 w 249"/>
                  <a:gd name="T29" fmla="*/ 154 h 250"/>
                  <a:gd name="T30" fmla="*/ 214 w 249"/>
                  <a:gd name="T31" fmla="*/ 124 h 250"/>
                  <a:gd name="T32" fmla="*/ 210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4 w 249"/>
                  <a:gd name="T39" fmla="*/ 35 h 250"/>
                  <a:gd name="T40" fmla="*/ 123 w 249"/>
                  <a:gd name="T41" fmla="*/ 31 h 250"/>
                  <a:gd name="T42" fmla="*/ 123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2 w 249"/>
                  <a:gd name="T51" fmla="*/ 84 h 250"/>
                  <a:gd name="T52" fmla="*/ 249 w 249"/>
                  <a:gd name="T53" fmla="*/ 124 h 250"/>
                  <a:gd name="T54" fmla="*/ 242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3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5 w 249"/>
                  <a:gd name="T71" fmla="*/ 166 h 250"/>
                  <a:gd name="T72" fmla="*/ 0 w 249"/>
                  <a:gd name="T73" fmla="*/ 124 h 250"/>
                  <a:gd name="T74" fmla="*/ 5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3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3" y="31"/>
                    </a:moveTo>
                    <a:lnTo>
                      <a:pt x="93" y="35"/>
                    </a:lnTo>
                    <a:lnTo>
                      <a:pt x="70" y="49"/>
                    </a:lnTo>
                    <a:lnTo>
                      <a:pt x="49" y="68"/>
                    </a:lnTo>
                    <a:lnTo>
                      <a:pt x="37" y="96"/>
                    </a:lnTo>
                    <a:lnTo>
                      <a:pt x="35" y="124"/>
                    </a:lnTo>
                    <a:lnTo>
                      <a:pt x="37" y="154"/>
                    </a:lnTo>
                    <a:lnTo>
                      <a:pt x="49" y="182"/>
                    </a:lnTo>
                    <a:lnTo>
                      <a:pt x="70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54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0" y="154"/>
                    </a:lnTo>
                    <a:lnTo>
                      <a:pt x="214" y="124"/>
                    </a:lnTo>
                    <a:lnTo>
                      <a:pt x="210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4" y="35"/>
                    </a:lnTo>
                    <a:lnTo>
                      <a:pt x="123" y="31"/>
                    </a:lnTo>
                    <a:close/>
                    <a:moveTo>
                      <a:pt x="123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2" y="84"/>
                    </a:lnTo>
                    <a:lnTo>
                      <a:pt x="249" y="124"/>
                    </a:lnTo>
                    <a:lnTo>
                      <a:pt x="242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3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5" y="166"/>
                    </a:lnTo>
                    <a:lnTo>
                      <a:pt x="0" y="124"/>
                    </a:lnTo>
                    <a:lnTo>
                      <a:pt x="5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Freeform 22"/>
              <p:cNvSpPr>
                <a:spLocks/>
              </p:cNvSpPr>
              <p:nvPr userDrawn="1"/>
            </p:nvSpPr>
            <p:spPr bwMode="auto">
              <a:xfrm>
                <a:off x="771842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2 w 207"/>
                  <a:gd name="T5" fmla="*/ 198 h 240"/>
                  <a:gd name="T6" fmla="*/ 174 w 207"/>
                  <a:gd name="T7" fmla="*/ 198 h 240"/>
                  <a:gd name="T8" fmla="*/ 174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5 w 207"/>
                  <a:gd name="T15" fmla="*/ 240 h 240"/>
                  <a:gd name="T16" fmla="*/ 32 w 207"/>
                  <a:gd name="T17" fmla="*/ 42 h 240"/>
                  <a:gd name="T18" fmla="*/ 32 w 207"/>
                  <a:gd name="T19" fmla="*/ 42 h 240"/>
                  <a:gd name="T20" fmla="*/ 32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2" y="198"/>
                    </a:lnTo>
                    <a:lnTo>
                      <a:pt x="174" y="198"/>
                    </a:lnTo>
                    <a:lnTo>
                      <a:pt x="174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5" y="240"/>
                    </a:lnTo>
                    <a:lnTo>
                      <a:pt x="32" y="42"/>
                    </a:lnTo>
                    <a:lnTo>
                      <a:pt x="32" y="42"/>
                    </a:lnTo>
                    <a:lnTo>
                      <a:pt x="32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Freeform 23"/>
              <p:cNvSpPr>
                <a:spLocks/>
              </p:cNvSpPr>
              <p:nvPr userDrawn="1"/>
            </p:nvSpPr>
            <p:spPr bwMode="auto">
              <a:xfrm>
                <a:off x="8131175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Freeform 24"/>
              <p:cNvSpPr>
                <a:spLocks/>
              </p:cNvSpPr>
              <p:nvPr userDrawn="1"/>
            </p:nvSpPr>
            <p:spPr bwMode="auto">
              <a:xfrm>
                <a:off x="8559800" y="4773613"/>
                <a:ext cx="252413" cy="381000"/>
              </a:xfrm>
              <a:custGeom>
                <a:avLst/>
                <a:gdLst>
                  <a:gd name="T0" fmla="*/ 0 w 159"/>
                  <a:gd name="T1" fmla="*/ 0 h 240"/>
                  <a:gd name="T2" fmla="*/ 154 w 159"/>
                  <a:gd name="T3" fmla="*/ 0 h 240"/>
                  <a:gd name="T4" fmla="*/ 154 w 159"/>
                  <a:gd name="T5" fmla="*/ 30 h 240"/>
                  <a:gd name="T6" fmla="*/ 31 w 159"/>
                  <a:gd name="T7" fmla="*/ 30 h 240"/>
                  <a:gd name="T8" fmla="*/ 31 w 159"/>
                  <a:gd name="T9" fmla="*/ 103 h 240"/>
                  <a:gd name="T10" fmla="*/ 145 w 159"/>
                  <a:gd name="T11" fmla="*/ 103 h 240"/>
                  <a:gd name="T12" fmla="*/ 145 w 159"/>
                  <a:gd name="T13" fmla="*/ 133 h 240"/>
                  <a:gd name="T14" fmla="*/ 31 w 159"/>
                  <a:gd name="T15" fmla="*/ 133 h 240"/>
                  <a:gd name="T16" fmla="*/ 31 w 159"/>
                  <a:gd name="T17" fmla="*/ 210 h 240"/>
                  <a:gd name="T18" fmla="*/ 159 w 159"/>
                  <a:gd name="T19" fmla="*/ 210 h 240"/>
                  <a:gd name="T20" fmla="*/ 159 w 159"/>
                  <a:gd name="T21" fmla="*/ 240 h 240"/>
                  <a:gd name="T22" fmla="*/ 0 w 159"/>
                  <a:gd name="T23" fmla="*/ 240 h 240"/>
                  <a:gd name="T24" fmla="*/ 0 w 159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9" h="240">
                    <a:moveTo>
                      <a:pt x="0" y="0"/>
                    </a:moveTo>
                    <a:lnTo>
                      <a:pt x="154" y="0"/>
                    </a:lnTo>
                    <a:lnTo>
                      <a:pt x="154" y="30"/>
                    </a:lnTo>
                    <a:lnTo>
                      <a:pt x="31" y="30"/>
                    </a:lnTo>
                    <a:lnTo>
                      <a:pt x="31" y="103"/>
                    </a:lnTo>
                    <a:lnTo>
                      <a:pt x="145" y="103"/>
                    </a:lnTo>
                    <a:lnTo>
                      <a:pt x="145" y="133"/>
                    </a:lnTo>
                    <a:lnTo>
                      <a:pt x="31" y="133"/>
                    </a:lnTo>
                    <a:lnTo>
                      <a:pt x="31" y="210"/>
                    </a:lnTo>
                    <a:lnTo>
                      <a:pt x="159" y="210"/>
                    </a:lnTo>
                    <a:lnTo>
                      <a:pt x="159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Freeform 25"/>
              <p:cNvSpPr>
                <a:spLocks/>
              </p:cNvSpPr>
              <p:nvPr userDrawn="1"/>
            </p:nvSpPr>
            <p:spPr bwMode="auto">
              <a:xfrm>
                <a:off x="8863013" y="4765676"/>
                <a:ext cx="336550" cy="396875"/>
              </a:xfrm>
              <a:custGeom>
                <a:avLst/>
                <a:gdLst>
                  <a:gd name="T0" fmla="*/ 123 w 212"/>
                  <a:gd name="T1" fmla="*/ 0 h 250"/>
                  <a:gd name="T2" fmla="*/ 156 w 212"/>
                  <a:gd name="T3" fmla="*/ 3 h 250"/>
                  <a:gd name="T4" fmla="*/ 184 w 212"/>
                  <a:gd name="T5" fmla="*/ 17 h 250"/>
                  <a:gd name="T6" fmla="*/ 207 w 212"/>
                  <a:gd name="T7" fmla="*/ 38 h 250"/>
                  <a:gd name="T8" fmla="*/ 179 w 212"/>
                  <a:gd name="T9" fmla="*/ 56 h 250"/>
                  <a:gd name="T10" fmla="*/ 165 w 212"/>
                  <a:gd name="T11" fmla="*/ 42 h 250"/>
                  <a:gd name="T12" fmla="*/ 144 w 212"/>
                  <a:gd name="T13" fmla="*/ 33 h 250"/>
                  <a:gd name="T14" fmla="*/ 123 w 212"/>
                  <a:gd name="T15" fmla="*/ 31 h 250"/>
                  <a:gd name="T16" fmla="*/ 93 w 212"/>
                  <a:gd name="T17" fmla="*/ 35 h 250"/>
                  <a:gd name="T18" fmla="*/ 68 w 212"/>
                  <a:gd name="T19" fmla="*/ 49 h 250"/>
                  <a:gd name="T20" fmla="*/ 49 w 212"/>
                  <a:gd name="T21" fmla="*/ 70 h 250"/>
                  <a:gd name="T22" fmla="*/ 37 w 212"/>
                  <a:gd name="T23" fmla="*/ 96 h 250"/>
                  <a:gd name="T24" fmla="*/ 33 w 212"/>
                  <a:gd name="T25" fmla="*/ 126 h 250"/>
                  <a:gd name="T26" fmla="*/ 37 w 212"/>
                  <a:gd name="T27" fmla="*/ 157 h 250"/>
                  <a:gd name="T28" fmla="*/ 49 w 212"/>
                  <a:gd name="T29" fmla="*/ 182 h 250"/>
                  <a:gd name="T30" fmla="*/ 68 w 212"/>
                  <a:gd name="T31" fmla="*/ 201 h 250"/>
                  <a:gd name="T32" fmla="*/ 93 w 212"/>
                  <a:gd name="T33" fmla="*/ 215 h 250"/>
                  <a:gd name="T34" fmla="*/ 123 w 212"/>
                  <a:gd name="T35" fmla="*/ 220 h 250"/>
                  <a:gd name="T36" fmla="*/ 147 w 212"/>
                  <a:gd name="T37" fmla="*/ 217 h 250"/>
                  <a:gd name="T38" fmla="*/ 168 w 212"/>
                  <a:gd name="T39" fmla="*/ 206 h 250"/>
                  <a:gd name="T40" fmla="*/ 184 w 212"/>
                  <a:gd name="T41" fmla="*/ 189 h 250"/>
                  <a:gd name="T42" fmla="*/ 212 w 212"/>
                  <a:gd name="T43" fmla="*/ 208 h 250"/>
                  <a:gd name="T44" fmla="*/ 205 w 212"/>
                  <a:gd name="T45" fmla="*/ 217 h 250"/>
                  <a:gd name="T46" fmla="*/ 193 w 212"/>
                  <a:gd name="T47" fmla="*/ 229 h 250"/>
                  <a:gd name="T48" fmla="*/ 175 w 212"/>
                  <a:gd name="T49" fmla="*/ 238 h 250"/>
                  <a:gd name="T50" fmla="*/ 151 w 212"/>
                  <a:gd name="T51" fmla="*/ 248 h 250"/>
                  <a:gd name="T52" fmla="*/ 121 w 212"/>
                  <a:gd name="T53" fmla="*/ 250 h 250"/>
                  <a:gd name="T54" fmla="*/ 86 w 212"/>
                  <a:gd name="T55" fmla="*/ 245 h 250"/>
                  <a:gd name="T56" fmla="*/ 56 w 212"/>
                  <a:gd name="T57" fmla="*/ 231 h 250"/>
                  <a:gd name="T58" fmla="*/ 33 w 212"/>
                  <a:gd name="T59" fmla="*/ 213 h 250"/>
                  <a:gd name="T60" fmla="*/ 14 w 212"/>
                  <a:gd name="T61" fmla="*/ 187 h 250"/>
                  <a:gd name="T62" fmla="*/ 2 w 212"/>
                  <a:gd name="T63" fmla="*/ 157 h 250"/>
                  <a:gd name="T64" fmla="*/ 0 w 212"/>
                  <a:gd name="T65" fmla="*/ 126 h 250"/>
                  <a:gd name="T66" fmla="*/ 5 w 212"/>
                  <a:gd name="T67" fmla="*/ 84 h 250"/>
                  <a:gd name="T68" fmla="*/ 21 w 212"/>
                  <a:gd name="T69" fmla="*/ 49 h 250"/>
                  <a:gd name="T70" fmla="*/ 49 w 212"/>
                  <a:gd name="T71" fmla="*/ 24 h 250"/>
                  <a:gd name="T72" fmla="*/ 82 w 212"/>
                  <a:gd name="T73" fmla="*/ 5 h 250"/>
                  <a:gd name="T74" fmla="*/ 123 w 212"/>
                  <a:gd name="T75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12" h="250">
                    <a:moveTo>
                      <a:pt x="123" y="0"/>
                    </a:moveTo>
                    <a:lnTo>
                      <a:pt x="156" y="3"/>
                    </a:lnTo>
                    <a:lnTo>
                      <a:pt x="184" y="17"/>
                    </a:lnTo>
                    <a:lnTo>
                      <a:pt x="207" y="38"/>
                    </a:lnTo>
                    <a:lnTo>
                      <a:pt x="179" y="56"/>
                    </a:lnTo>
                    <a:lnTo>
                      <a:pt x="165" y="42"/>
                    </a:lnTo>
                    <a:lnTo>
                      <a:pt x="144" y="33"/>
                    </a:lnTo>
                    <a:lnTo>
                      <a:pt x="123" y="31"/>
                    </a:lnTo>
                    <a:lnTo>
                      <a:pt x="93" y="35"/>
                    </a:lnTo>
                    <a:lnTo>
                      <a:pt x="68" y="49"/>
                    </a:lnTo>
                    <a:lnTo>
                      <a:pt x="49" y="70"/>
                    </a:lnTo>
                    <a:lnTo>
                      <a:pt x="37" y="96"/>
                    </a:lnTo>
                    <a:lnTo>
                      <a:pt x="33" y="126"/>
                    </a:lnTo>
                    <a:lnTo>
                      <a:pt x="37" y="157"/>
                    </a:lnTo>
                    <a:lnTo>
                      <a:pt x="49" y="182"/>
                    </a:lnTo>
                    <a:lnTo>
                      <a:pt x="68" y="201"/>
                    </a:lnTo>
                    <a:lnTo>
                      <a:pt x="93" y="215"/>
                    </a:lnTo>
                    <a:lnTo>
                      <a:pt x="123" y="220"/>
                    </a:lnTo>
                    <a:lnTo>
                      <a:pt x="147" y="217"/>
                    </a:lnTo>
                    <a:lnTo>
                      <a:pt x="168" y="206"/>
                    </a:lnTo>
                    <a:lnTo>
                      <a:pt x="184" y="189"/>
                    </a:lnTo>
                    <a:lnTo>
                      <a:pt x="212" y="208"/>
                    </a:lnTo>
                    <a:lnTo>
                      <a:pt x="205" y="217"/>
                    </a:lnTo>
                    <a:lnTo>
                      <a:pt x="193" y="229"/>
                    </a:lnTo>
                    <a:lnTo>
                      <a:pt x="175" y="238"/>
                    </a:lnTo>
                    <a:lnTo>
                      <a:pt x="151" y="248"/>
                    </a:lnTo>
                    <a:lnTo>
                      <a:pt x="121" y="250"/>
                    </a:lnTo>
                    <a:lnTo>
                      <a:pt x="86" y="245"/>
                    </a:lnTo>
                    <a:lnTo>
                      <a:pt x="56" y="231"/>
                    </a:lnTo>
                    <a:lnTo>
                      <a:pt x="33" y="213"/>
                    </a:lnTo>
                    <a:lnTo>
                      <a:pt x="14" y="187"/>
                    </a:lnTo>
                    <a:lnTo>
                      <a:pt x="2" y="157"/>
                    </a:lnTo>
                    <a:lnTo>
                      <a:pt x="0" y="126"/>
                    </a:lnTo>
                    <a:lnTo>
                      <a:pt x="5" y="84"/>
                    </a:lnTo>
                    <a:lnTo>
                      <a:pt x="21" y="49"/>
                    </a:lnTo>
                    <a:lnTo>
                      <a:pt x="49" y="24"/>
                    </a:lnTo>
                    <a:lnTo>
                      <a:pt x="82" y="5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26"/>
              <p:cNvSpPr>
                <a:spLocks/>
              </p:cNvSpPr>
              <p:nvPr userDrawn="1"/>
            </p:nvSpPr>
            <p:spPr bwMode="auto">
              <a:xfrm>
                <a:off x="9218613" y="4773613"/>
                <a:ext cx="295275" cy="381000"/>
              </a:xfrm>
              <a:custGeom>
                <a:avLst/>
                <a:gdLst>
                  <a:gd name="T0" fmla="*/ 0 w 186"/>
                  <a:gd name="T1" fmla="*/ 0 h 240"/>
                  <a:gd name="T2" fmla="*/ 186 w 186"/>
                  <a:gd name="T3" fmla="*/ 0 h 240"/>
                  <a:gd name="T4" fmla="*/ 186 w 186"/>
                  <a:gd name="T5" fmla="*/ 30 h 240"/>
                  <a:gd name="T6" fmla="*/ 109 w 186"/>
                  <a:gd name="T7" fmla="*/ 30 h 240"/>
                  <a:gd name="T8" fmla="*/ 109 w 186"/>
                  <a:gd name="T9" fmla="*/ 240 h 240"/>
                  <a:gd name="T10" fmla="*/ 76 w 186"/>
                  <a:gd name="T11" fmla="*/ 240 h 240"/>
                  <a:gd name="T12" fmla="*/ 76 w 186"/>
                  <a:gd name="T13" fmla="*/ 30 h 240"/>
                  <a:gd name="T14" fmla="*/ 0 w 186"/>
                  <a:gd name="T15" fmla="*/ 30 h 240"/>
                  <a:gd name="T16" fmla="*/ 0 w 186"/>
                  <a:gd name="T17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0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0"/>
                    </a:lnTo>
                    <a:lnTo>
                      <a:pt x="109" y="30"/>
                    </a:lnTo>
                    <a:lnTo>
                      <a:pt x="109" y="240"/>
                    </a:lnTo>
                    <a:lnTo>
                      <a:pt x="76" y="240"/>
                    </a:lnTo>
                    <a:lnTo>
                      <a:pt x="76" y="30"/>
                    </a:lnTo>
                    <a:lnTo>
                      <a:pt x="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Rectangle 27"/>
              <p:cNvSpPr>
                <a:spLocks noChangeArrowheads="1"/>
              </p:cNvSpPr>
              <p:nvPr userDrawn="1"/>
            </p:nvSpPr>
            <p:spPr bwMode="auto">
              <a:xfrm>
                <a:off x="9569450" y="4773613"/>
                <a:ext cx="50800" cy="381000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28"/>
              <p:cNvSpPr>
                <a:spLocks noEditPoints="1"/>
              </p:cNvSpPr>
              <p:nvPr userDrawn="1"/>
            </p:nvSpPr>
            <p:spPr bwMode="auto">
              <a:xfrm>
                <a:off x="9683750" y="4765676"/>
                <a:ext cx="395288" cy="396875"/>
              </a:xfrm>
              <a:custGeom>
                <a:avLst/>
                <a:gdLst>
                  <a:gd name="T0" fmla="*/ 125 w 249"/>
                  <a:gd name="T1" fmla="*/ 31 h 250"/>
                  <a:gd name="T2" fmla="*/ 95 w 249"/>
                  <a:gd name="T3" fmla="*/ 35 h 250"/>
                  <a:gd name="T4" fmla="*/ 70 w 249"/>
                  <a:gd name="T5" fmla="*/ 49 h 250"/>
                  <a:gd name="T6" fmla="*/ 51 w 249"/>
                  <a:gd name="T7" fmla="*/ 68 h 250"/>
                  <a:gd name="T8" fmla="*/ 39 w 249"/>
                  <a:gd name="T9" fmla="*/ 96 h 250"/>
                  <a:gd name="T10" fmla="*/ 35 w 249"/>
                  <a:gd name="T11" fmla="*/ 124 h 250"/>
                  <a:gd name="T12" fmla="*/ 39 w 249"/>
                  <a:gd name="T13" fmla="*/ 154 h 250"/>
                  <a:gd name="T14" fmla="*/ 51 w 249"/>
                  <a:gd name="T15" fmla="*/ 182 h 250"/>
                  <a:gd name="T16" fmla="*/ 70 w 249"/>
                  <a:gd name="T17" fmla="*/ 201 h 250"/>
                  <a:gd name="T18" fmla="*/ 95 w 249"/>
                  <a:gd name="T19" fmla="*/ 215 h 250"/>
                  <a:gd name="T20" fmla="*/ 125 w 249"/>
                  <a:gd name="T21" fmla="*/ 220 h 250"/>
                  <a:gd name="T22" fmla="*/ 156 w 249"/>
                  <a:gd name="T23" fmla="*/ 215 h 250"/>
                  <a:gd name="T24" fmla="*/ 179 w 249"/>
                  <a:gd name="T25" fmla="*/ 201 h 250"/>
                  <a:gd name="T26" fmla="*/ 198 w 249"/>
                  <a:gd name="T27" fmla="*/ 182 h 250"/>
                  <a:gd name="T28" fmla="*/ 212 w 249"/>
                  <a:gd name="T29" fmla="*/ 154 h 250"/>
                  <a:gd name="T30" fmla="*/ 214 w 249"/>
                  <a:gd name="T31" fmla="*/ 124 h 250"/>
                  <a:gd name="T32" fmla="*/ 212 w 249"/>
                  <a:gd name="T33" fmla="*/ 96 h 250"/>
                  <a:gd name="T34" fmla="*/ 198 w 249"/>
                  <a:gd name="T35" fmla="*/ 68 h 250"/>
                  <a:gd name="T36" fmla="*/ 179 w 249"/>
                  <a:gd name="T37" fmla="*/ 49 h 250"/>
                  <a:gd name="T38" fmla="*/ 156 w 249"/>
                  <a:gd name="T39" fmla="*/ 35 h 250"/>
                  <a:gd name="T40" fmla="*/ 125 w 249"/>
                  <a:gd name="T41" fmla="*/ 31 h 250"/>
                  <a:gd name="T42" fmla="*/ 125 w 249"/>
                  <a:gd name="T43" fmla="*/ 0 h 250"/>
                  <a:gd name="T44" fmla="*/ 165 w 249"/>
                  <a:gd name="T45" fmla="*/ 5 h 250"/>
                  <a:gd name="T46" fmla="*/ 200 w 249"/>
                  <a:gd name="T47" fmla="*/ 24 h 250"/>
                  <a:gd name="T48" fmla="*/ 226 w 249"/>
                  <a:gd name="T49" fmla="*/ 49 h 250"/>
                  <a:gd name="T50" fmla="*/ 244 w 249"/>
                  <a:gd name="T51" fmla="*/ 84 h 250"/>
                  <a:gd name="T52" fmla="*/ 249 w 249"/>
                  <a:gd name="T53" fmla="*/ 124 h 250"/>
                  <a:gd name="T54" fmla="*/ 244 w 249"/>
                  <a:gd name="T55" fmla="*/ 166 h 250"/>
                  <a:gd name="T56" fmla="*/ 226 w 249"/>
                  <a:gd name="T57" fmla="*/ 201 h 250"/>
                  <a:gd name="T58" fmla="*/ 200 w 249"/>
                  <a:gd name="T59" fmla="*/ 227 h 250"/>
                  <a:gd name="T60" fmla="*/ 165 w 249"/>
                  <a:gd name="T61" fmla="*/ 245 h 250"/>
                  <a:gd name="T62" fmla="*/ 125 w 249"/>
                  <a:gd name="T63" fmla="*/ 250 h 250"/>
                  <a:gd name="T64" fmla="*/ 84 w 249"/>
                  <a:gd name="T65" fmla="*/ 245 h 250"/>
                  <a:gd name="T66" fmla="*/ 49 w 249"/>
                  <a:gd name="T67" fmla="*/ 227 h 250"/>
                  <a:gd name="T68" fmla="*/ 23 w 249"/>
                  <a:gd name="T69" fmla="*/ 201 h 250"/>
                  <a:gd name="T70" fmla="*/ 7 w 249"/>
                  <a:gd name="T71" fmla="*/ 166 h 250"/>
                  <a:gd name="T72" fmla="*/ 0 w 249"/>
                  <a:gd name="T73" fmla="*/ 124 h 250"/>
                  <a:gd name="T74" fmla="*/ 7 w 249"/>
                  <a:gd name="T75" fmla="*/ 84 h 250"/>
                  <a:gd name="T76" fmla="*/ 23 w 249"/>
                  <a:gd name="T77" fmla="*/ 49 h 250"/>
                  <a:gd name="T78" fmla="*/ 49 w 249"/>
                  <a:gd name="T79" fmla="*/ 24 h 250"/>
                  <a:gd name="T80" fmla="*/ 84 w 249"/>
                  <a:gd name="T81" fmla="*/ 5 h 250"/>
                  <a:gd name="T82" fmla="*/ 125 w 249"/>
                  <a:gd name="T83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0">
                    <a:moveTo>
                      <a:pt x="125" y="31"/>
                    </a:moveTo>
                    <a:lnTo>
                      <a:pt x="95" y="35"/>
                    </a:lnTo>
                    <a:lnTo>
                      <a:pt x="70" y="49"/>
                    </a:lnTo>
                    <a:lnTo>
                      <a:pt x="51" y="68"/>
                    </a:lnTo>
                    <a:lnTo>
                      <a:pt x="39" y="96"/>
                    </a:lnTo>
                    <a:lnTo>
                      <a:pt x="35" y="124"/>
                    </a:lnTo>
                    <a:lnTo>
                      <a:pt x="39" y="154"/>
                    </a:lnTo>
                    <a:lnTo>
                      <a:pt x="51" y="182"/>
                    </a:lnTo>
                    <a:lnTo>
                      <a:pt x="70" y="201"/>
                    </a:lnTo>
                    <a:lnTo>
                      <a:pt x="95" y="215"/>
                    </a:lnTo>
                    <a:lnTo>
                      <a:pt x="125" y="220"/>
                    </a:lnTo>
                    <a:lnTo>
                      <a:pt x="156" y="215"/>
                    </a:lnTo>
                    <a:lnTo>
                      <a:pt x="179" y="201"/>
                    </a:lnTo>
                    <a:lnTo>
                      <a:pt x="198" y="182"/>
                    </a:lnTo>
                    <a:lnTo>
                      <a:pt x="212" y="154"/>
                    </a:lnTo>
                    <a:lnTo>
                      <a:pt x="214" y="124"/>
                    </a:lnTo>
                    <a:lnTo>
                      <a:pt x="212" y="96"/>
                    </a:lnTo>
                    <a:lnTo>
                      <a:pt x="198" y="68"/>
                    </a:lnTo>
                    <a:lnTo>
                      <a:pt x="179" y="49"/>
                    </a:lnTo>
                    <a:lnTo>
                      <a:pt x="156" y="35"/>
                    </a:lnTo>
                    <a:lnTo>
                      <a:pt x="125" y="31"/>
                    </a:lnTo>
                    <a:close/>
                    <a:moveTo>
                      <a:pt x="125" y="0"/>
                    </a:moveTo>
                    <a:lnTo>
                      <a:pt x="165" y="5"/>
                    </a:lnTo>
                    <a:lnTo>
                      <a:pt x="200" y="24"/>
                    </a:lnTo>
                    <a:lnTo>
                      <a:pt x="226" y="49"/>
                    </a:lnTo>
                    <a:lnTo>
                      <a:pt x="244" y="84"/>
                    </a:lnTo>
                    <a:lnTo>
                      <a:pt x="249" y="124"/>
                    </a:lnTo>
                    <a:lnTo>
                      <a:pt x="244" y="166"/>
                    </a:lnTo>
                    <a:lnTo>
                      <a:pt x="226" y="201"/>
                    </a:lnTo>
                    <a:lnTo>
                      <a:pt x="200" y="227"/>
                    </a:lnTo>
                    <a:lnTo>
                      <a:pt x="165" y="245"/>
                    </a:lnTo>
                    <a:lnTo>
                      <a:pt x="125" y="250"/>
                    </a:lnTo>
                    <a:lnTo>
                      <a:pt x="84" y="245"/>
                    </a:lnTo>
                    <a:lnTo>
                      <a:pt x="49" y="227"/>
                    </a:lnTo>
                    <a:lnTo>
                      <a:pt x="23" y="201"/>
                    </a:lnTo>
                    <a:lnTo>
                      <a:pt x="7" y="166"/>
                    </a:lnTo>
                    <a:lnTo>
                      <a:pt x="0" y="124"/>
                    </a:lnTo>
                    <a:lnTo>
                      <a:pt x="7" y="84"/>
                    </a:lnTo>
                    <a:lnTo>
                      <a:pt x="23" y="49"/>
                    </a:lnTo>
                    <a:lnTo>
                      <a:pt x="49" y="24"/>
                    </a:lnTo>
                    <a:lnTo>
                      <a:pt x="84" y="5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29"/>
              <p:cNvSpPr>
                <a:spLocks/>
              </p:cNvSpPr>
              <p:nvPr userDrawn="1"/>
            </p:nvSpPr>
            <p:spPr bwMode="auto">
              <a:xfrm>
                <a:off x="10152063" y="4773613"/>
                <a:ext cx="328613" cy="381000"/>
              </a:xfrm>
              <a:custGeom>
                <a:avLst/>
                <a:gdLst>
                  <a:gd name="T0" fmla="*/ 0 w 207"/>
                  <a:gd name="T1" fmla="*/ 0 h 240"/>
                  <a:gd name="T2" fmla="*/ 42 w 207"/>
                  <a:gd name="T3" fmla="*/ 0 h 240"/>
                  <a:gd name="T4" fmla="*/ 175 w 207"/>
                  <a:gd name="T5" fmla="*/ 198 h 240"/>
                  <a:gd name="T6" fmla="*/ 175 w 207"/>
                  <a:gd name="T7" fmla="*/ 198 h 240"/>
                  <a:gd name="T8" fmla="*/ 175 w 207"/>
                  <a:gd name="T9" fmla="*/ 0 h 240"/>
                  <a:gd name="T10" fmla="*/ 207 w 207"/>
                  <a:gd name="T11" fmla="*/ 0 h 240"/>
                  <a:gd name="T12" fmla="*/ 207 w 207"/>
                  <a:gd name="T13" fmla="*/ 240 h 240"/>
                  <a:gd name="T14" fmla="*/ 166 w 207"/>
                  <a:gd name="T15" fmla="*/ 240 h 240"/>
                  <a:gd name="T16" fmla="*/ 33 w 207"/>
                  <a:gd name="T17" fmla="*/ 42 h 240"/>
                  <a:gd name="T18" fmla="*/ 33 w 207"/>
                  <a:gd name="T19" fmla="*/ 42 h 240"/>
                  <a:gd name="T20" fmla="*/ 33 w 207"/>
                  <a:gd name="T21" fmla="*/ 240 h 240"/>
                  <a:gd name="T22" fmla="*/ 0 w 207"/>
                  <a:gd name="T23" fmla="*/ 240 h 240"/>
                  <a:gd name="T24" fmla="*/ 0 w 207"/>
                  <a:gd name="T25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" h="240">
                    <a:moveTo>
                      <a:pt x="0" y="0"/>
                    </a:moveTo>
                    <a:lnTo>
                      <a:pt x="42" y="0"/>
                    </a:lnTo>
                    <a:lnTo>
                      <a:pt x="175" y="198"/>
                    </a:lnTo>
                    <a:lnTo>
                      <a:pt x="175" y="198"/>
                    </a:lnTo>
                    <a:lnTo>
                      <a:pt x="175" y="0"/>
                    </a:lnTo>
                    <a:lnTo>
                      <a:pt x="207" y="0"/>
                    </a:lnTo>
                    <a:lnTo>
                      <a:pt x="207" y="240"/>
                    </a:lnTo>
                    <a:lnTo>
                      <a:pt x="166" y="240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0"/>
                    </a:lnTo>
                    <a:lnTo>
                      <a:pt x="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Freeform 30"/>
              <p:cNvSpPr>
                <a:spLocks/>
              </p:cNvSpPr>
              <p:nvPr userDrawn="1"/>
            </p:nvSpPr>
            <p:spPr bwMode="auto">
              <a:xfrm>
                <a:off x="10547350" y="4765676"/>
                <a:ext cx="252413" cy="396875"/>
              </a:xfrm>
              <a:custGeom>
                <a:avLst/>
                <a:gdLst>
                  <a:gd name="T0" fmla="*/ 89 w 159"/>
                  <a:gd name="T1" fmla="*/ 0 h 250"/>
                  <a:gd name="T2" fmla="*/ 114 w 159"/>
                  <a:gd name="T3" fmla="*/ 3 h 250"/>
                  <a:gd name="T4" fmla="*/ 138 w 159"/>
                  <a:gd name="T5" fmla="*/ 10 h 250"/>
                  <a:gd name="T6" fmla="*/ 156 w 159"/>
                  <a:gd name="T7" fmla="*/ 26 h 250"/>
                  <a:gd name="T8" fmla="*/ 131 w 159"/>
                  <a:gd name="T9" fmla="*/ 52 h 250"/>
                  <a:gd name="T10" fmla="*/ 114 w 159"/>
                  <a:gd name="T11" fmla="*/ 35 h 250"/>
                  <a:gd name="T12" fmla="*/ 89 w 159"/>
                  <a:gd name="T13" fmla="*/ 31 h 250"/>
                  <a:gd name="T14" fmla="*/ 66 w 159"/>
                  <a:gd name="T15" fmla="*/ 33 h 250"/>
                  <a:gd name="T16" fmla="*/ 52 w 159"/>
                  <a:gd name="T17" fmla="*/ 42 h 250"/>
                  <a:gd name="T18" fmla="*/ 45 w 159"/>
                  <a:gd name="T19" fmla="*/ 54 h 250"/>
                  <a:gd name="T20" fmla="*/ 42 w 159"/>
                  <a:gd name="T21" fmla="*/ 66 h 250"/>
                  <a:gd name="T22" fmla="*/ 47 w 159"/>
                  <a:gd name="T23" fmla="*/ 84 h 250"/>
                  <a:gd name="T24" fmla="*/ 56 w 159"/>
                  <a:gd name="T25" fmla="*/ 94 h 250"/>
                  <a:gd name="T26" fmla="*/ 73 w 159"/>
                  <a:gd name="T27" fmla="*/ 103 h 250"/>
                  <a:gd name="T28" fmla="*/ 91 w 159"/>
                  <a:gd name="T29" fmla="*/ 110 h 250"/>
                  <a:gd name="T30" fmla="*/ 110 w 159"/>
                  <a:gd name="T31" fmla="*/ 115 h 250"/>
                  <a:gd name="T32" fmla="*/ 128 w 159"/>
                  <a:gd name="T33" fmla="*/ 124 h 250"/>
                  <a:gd name="T34" fmla="*/ 145 w 159"/>
                  <a:gd name="T35" fmla="*/ 136 h 250"/>
                  <a:gd name="T36" fmla="*/ 156 w 159"/>
                  <a:gd name="T37" fmla="*/ 152 h 250"/>
                  <a:gd name="T38" fmla="*/ 159 w 159"/>
                  <a:gd name="T39" fmla="*/ 178 h 250"/>
                  <a:gd name="T40" fmla="*/ 156 w 159"/>
                  <a:gd name="T41" fmla="*/ 203 h 250"/>
                  <a:gd name="T42" fmla="*/ 145 w 159"/>
                  <a:gd name="T43" fmla="*/ 222 h 250"/>
                  <a:gd name="T44" fmla="*/ 126 w 159"/>
                  <a:gd name="T45" fmla="*/ 238 h 250"/>
                  <a:gd name="T46" fmla="*/ 103 w 159"/>
                  <a:gd name="T47" fmla="*/ 248 h 250"/>
                  <a:gd name="T48" fmla="*/ 77 w 159"/>
                  <a:gd name="T49" fmla="*/ 250 h 250"/>
                  <a:gd name="T50" fmla="*/ 47 w 159"/>
                  <a:gd name="T51" fmla="*/ 248 h 250"/>
                  <a:gd name="T52" fmla="*/ 21 w 159"/>
                  <a:gd name="T53" fmla="*/ 236 h 250"/>
                  <a:gd name="T54" fmla="*/ 0 w 159"/>
                  <a:gd name="T55" fmla="*/ 217 h 250"/>
                  <a:gd name="T56" fmla="*/ 26 w 159"/>
                  <a:gd name="T57" fmla="*/ 194 h 250"/>
                  <a:gd name="T58" fmla="*/ 40 w 159"/>
                  <a:gd name="T59" fmla="*/ 210 h 250"/>
                  <a:gd name="T60" fmla="*/ 59 w 159"/>
                  <a:gd name="T61" fmla="*/ 217 h 250"/>
                  <a:gd name="T62" fmla="*/ 77 w 159"/>
                  <a:gd name="T63" fmla="*/ 220 h 250"/>
                  <a:gd name="T64" fmla="*/ 93 w 159"/>
                  <a:gd name="T65" fmla="*/ 217 h 250"/>
                  <a:gd name="T66" fmla="*/ 110 w 159"/>
                  <a:gd name="T67" fmla="*/ 210 h 250"/>
                  <a:gd name="T68" fmla="*/ 121 w 159"/>
                  <a:gd name="T69" fmla="*/ 199 h 250"/>
                  <a:gd name="T70" fmla="*/ 126 w 159"/>
                  <a:gd name="T71" fmla="*/ 180 h 250"/>
                  <a:gd name="T72" fmla="*/ 121 w 159"/>
                  <a:gd name="T73" fmla="*/ 166 h 250"/>
                  <a:gd name="T74" fmla="*/ 110 w 159"/>
                  <a:gd name="T75" fmla="*/ 154 h 250"/>
                  <a:gd name="T76" fmla="*/ 96 w 159"/>
                  <a:gd name="T77" fmla="*/ 147 h 250"/>
                  <a:gd name="T78" fmla="*/ 77 w 159"/>
                  <a:gd name="T79" fmla="*/ 140 h 250"/>
                  <a:gd name="T80" fmla="*/ 56 w 159"/>
                  <a:gd name="T81" fmla="*/ 133 h 250"/>
                  <a:gd name="T82" fmla="*/ 38 w 159"/>
                  <a:gd name="T83" fmla="*/ 126 h 250"/>
                  <a:gd name="T84" fmla="*/ 21 w 159"/>
                  <a:gd name="T85" fmla="*/ 112 h 250"/>
                  <a:gd name="T86" fmla="*/ 12 w 159"/>
                  <a:gd name="T87" fmla="*/ 94 h 250"/>
                  <a:gd name="T88" fmla="*/ 7 w 159"/>
                  <a:gd name="T89" fmla="*/ 66 h 250"/>
                  <a:gd name="T90" fmla="*/ 10 w 159"/>
                  <a:gd name="T91" fmla="*/ 49 h 250"/>
                  <a:gd name="T92" fmla="*/ 19 w 159"/>
                  <a:gd name="T93" fmla="*/ 31 h 250"/>
                  <a:gd name="T94" fmla="*/ 35 w 159"/>
                  <a:gd name="T95" fmla="*/ 14 h 250"/>
                  <a:gd name="T96" fmla="*/ 59 w 159"/>
                  <a:gd name="T97" fmla="*/ 3 h 250"/>
                  <a:gd name="T98" fmla="*/ 89 w 159"/>
                  <a:gd name="T99" fmla="*/ 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59" h="250">
                    <a:moveTo>
                      <a:pt x="89" y="0"/>
                    </a:moveTo>
                    <a:lnTo>
                      <a:pt x="114" y="3"/>
                    </a:lnTo>
                    <a:lnTo>
                      <a:pt x="138" y="10"/>
                    </a:lnTo>
                    <a:lnTo>
                      <a:pt x="156" y="26"/>
                    </a:lnTo>
                    <a:lnTo>
                      <a:pt x="131" y="52"/>
                    </a:lnTo>
                    <a:lnTo>
                      <a:pt x="114" y="35"/>
                    </a:lnTo>
                    <a:lnTo>
                      <a:pt x="89" y="31"/>
                    </a:lnTo>
                    <a:lnTo>
                      <a:pt x="66" y="33"/>
                    </a:lnTo>
                    <a:lnTo>
                      <a:pt x="52" y="42"/>
                    </a:lnTo>
                    <a:lnTo>
                      <a:pt x="45" y="54"/>
                    </a:lnTo>
                    <a:lnTo>
                      <a:pt x="42" y="66"/>
                    </a:lnTo>
                    <a:lnTo>
                      <a:pt x="47" y="84"/>
                    </a:lnTo>
                    <a:lnTo>
                      <a:pt x="56" y="94"/>
                    </a:lnTo>
                    <a:lnTo>
                      <a:pt x="73" y="103"/>
                    </a:lnTo>
                    <a:lnTo>
                      <a:pt x="91" y="110"/>
                    </a:lnTo>
                    <a:lnTo>
                      <a:pt x="110" y="115"/>
                    </a:lnTo>
                    <a:lnTo>
                      <a:pt x="128" y="124"/>
                    </a:lnTo>
                    <a:lnTo>
                      <a:pt x="145" y="136"/>
                    </a:lnTo>
                    <a:lnTo>
                      <a:pt x="156" y="152"/>
                    </a:lnTo>
                    <a:lnTo>
                      <a:pt x="159" y="178"/>
                    </a:lnTo>
                    <a:lnTo>
                      <a:pt x="156" y="203"/>
                    </a:lnTo>
                    <a:lnTo>
                      <a:pt x="145" y="222"/>
                    </a:lnTo>
                    <a:lnTo>
                      <a:pt x="126" y="238"/>
                    </a:lnTo>
                    <a:lnTo>
                      <a:pt x="103" y="248"/>
                    </a:lnTo>
                    <a:lnTo>
                      <a:pt x="77" y="250"/>
                    </a:lnTo>
                    <a:lnTo>
                      <a:pt x="47" y="248"/>
                    </a:lnTo>
                    <a:lnTo>
                      <a:pt x="21" y="236"/>
                    </a:lnTo>
                    <a:lnTo>
                      <a:pt x="0" y="217"/>
                    </a:lnTo>
                    <a:lnTo>
                      <a:pt x="26" y="194"/>
                    </a:lnTo>
                    <a:lnTo>
                      <a:pt x="40" y="210"/>
                    </a:lnTo>
                    <a:lnTo>
                      <a:pt x="59" y="217"/>
                    </a:lnTo>
                    <a:lnTo>
                      <a:pt x="77" y="220"/>
                    </a:lnTo>
                    <a:lnTo>
                      <a:pt x="93" y="217"/>
                    </a:lnTo>
                    <a:lnTo>
                      <a:pt x="110" y="210"/>
                    </a:lnTo>
                    <a:lnTo>
                      <a:pt x="121" y="199"/>
                    </a:lnTo>
                    <a:lnTo>
                      <a:pt x="126" y="180"/>
                    </a:lnTo>
                    <a:lnTo>
                      <a:pt x="121" y="166"/>
                    </a:lnTo>
                    <a:lnTo>
                      <a:pt x="110" y="154"/>
                    </a:lnTo>
                    <a:lnTo>
                      <a:pt x="96" y="147"/>
                    </a:lnTo>
                    <a:lnTo>
                      <a:pt x="77" y="140"/>
                    </a:lnTo>
                    <a:lnTo>
                      <a:pt x="56" y="133"/>
                    </a:lnTo>
                    <a:lnTo>
                      <a:pt x="38" y="126"/>
                    </a:lnTo>
                    <a:lnTo>
                      <a:pt x="21" y="112"/>
                    </a:lnTo>
                    <a:lnTo>
                      <a:pt x="12" y="94"/>
                    </a:lnTo>
                    <a:lnTo>
                      <a:pt x="7" y="66"/>
                    </a:lnTo>
                    <a:lnTo>
                      <a:pt x="10" y="49"/>
                    </a:lnTo>
                    <a:lnTo>
                      <a:pt x="19" y="31"/>
                    </a:lnTo>
                    <a:lnTo>
                      <a:pt x="35" y="14"/>
                    </a:lnTo>
                    <a:lnTo>
                      <a:pt x="59" y="3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Freeform 31"/>
              <p:cNvSpPr>
                <a:spLocks/>
              </p:cNvSpPr>
              <p:nvPr userDrawn="1"/>
            </p:nvSpPr>
            <p:spPr bwMode="auto">
              <a:xfrm>
                <a:off x="4743450" y="5280026"/>
                <a:ext cx="239713" cy="382588"/>
              </a:xfrm>
              <a:custGeom>
                <a:avLst/>
                <a:gdLst>
                  <a:gd name="T0" fmla="*/ 0 w 151"/>
                  <a:gd name="T1" fmla="*/ 0 h 241"/>
                  <a:gd name="T2" fmla="*/ 151 w 151"/>
                  <a:gd name="T3" fmla="*/ 0 h 241"/>
                  <a:gd name="T4" fmla="*/ 151 w 151"/>
                  <a:gd name="T5" fmla="*/ 31 h 241"/>
                  <a:gd name="T6" fmla="*/ 33 w 151"/>
                  <a:gd name="T7" fmla="*/ 31 h 241"/>
                  <a:gd name="T8" fmla="*/ 33 w 151"/>
                  <a:gd name="T9" fmla="*/ 105 h 241"/>
                  <a:gd name="T10" fmla="*/ 142 w 151"/>
                  <a:gd name="T11" fmla="*/ 105 h 241"/>
                  <a:gd name="T12" fmla="*/ 142 w 151"/>
                  <a:gd name="T13" fmla="*/ 136 h 241"/>
                  <a:gd name="T14" fmla="*/ 33 w 151"/>
                  <a:gd name="T15" fmla="*/ 136 h 241"/>
                  <a:gd name="T16" fmla="*/ 33 w 151"/>
                  <a:gd name="T17" fmla="*/ 241 h 241"/>
                  <a:gd name="T18" fmla="*/ 0 w 151"/>
                  <a:gd name="T19" fmla="*/ 241 h 241"/>
                  <a:gd name="T20" fmla="*/ 0 w 151"/>
                  <a:gd name="T2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1" h="241">
                    <a:moveTo>
                      <a:pt x="0" y="0"/>
                    </a:moveTo>
                    <a:lnTo>
                      <a:pt x="151" y="0"/>
                    </a:lnTo>
                    <a:lnTo>
                      <a:pt x="151" y="31"/>
                    </a:lnTo>
                    <a:lnTo>
                      <a:pt x="33" y="31"/>
                    </a:lnTo>
                    <a:lnTo>
                      <a:pt x="33" y="105"/>
                    </a:lnTo>
                    <a:lnTo>
                      <a:pt x="142" y="105"/>
                    </a:lnTo>
                    <a:lnTo>
                      <a:pt x="142" y="136"/>
                    </a:lnTo>
                    <a:lnTo>
                      <a:pt x="33" y="136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Freeform 32"/>
              <p:cNvSpPr>
                <a:spLocks noEditPoints="1"/>
              </p:cNvSpPr>
              <p:nvPr userDrawn="1"/>
            </p:nvSpPr>
            <p:spPr bwMode="auto">
              <a:xfrm>
                <a:off x="5021263" y="5268913"/>
                <a:ext cx="395288" cy="400050"/>
              </a:xfrm>
              <a:custGeom>
                <a:avLst/>
                <a:gdLst>
                  <a:gd name="T0" fmla="*/ 125 w 249"/>
                  <a:gd name="T1" fmla="*/ 33 h 252"/>
                  <a:gd name="T2" fmla="*/ 95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9 w 249"/>
                  <a:gd name="T9" fmla="*/ 98 h 252"/>
                  <a:gd name="T10" fmla="*/ 35 w 249"/>
                  <a:gd name="T11" fmla="*/ 126 h 252"/>
                  <a:gd name="T12" fmla="*/ 39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5 w 249"/>
                  <a:gd name="T19" fmla="*/ 217 h 252"/>
                  <a:gd name="T20" fmla="*/ 125 w 249"/>
                  <a:gd name="T21" fmla="*/ 222 h 252"/>
                  <a:gd name="T22" fmla="*/ 156 w 249"/>
                  <a:gd name="T23" fmla="*/ 217 h 252"/>
                  <a:gd name="T24" fmla="*/ 179 w 249"/>
                  <a:gd name="T25" fmla="*/ 203 h 252"/>
                  <a:gd name="T26" fmla="*/ 200 w 249"/>
                  <a:gd name="T27" fmla="*/ 182 h 252"/>
                  <a:gd name="T28" fmla="*/ 212 w 249"/>
                  <a:gd name="T29" fmla="*/ 157 h 252"/>
                  <a:gd name="T30" fmla="*/ 214 w 249"/>
                  <a:gd name="T31" fmla="*/ 126 h 252"/>
                  <a:gd name="T32" fmla="*/ 212 w 249"/>
                  <a:gd name="T33" fmla="*/ 98 h 252"/>
                  <a:gd name="T34" fmla="*/ 200 w 249"/>
                  <a:gd name="T35" fmla="*/ 70 h 252"/>
                  <a:gd name="T36" fmla="*/ 179 w 249"/>
                  <a:gd name="T37" fmla="*/ 49 h 252"/>
                  <a:gd name="T38" fmla="*/ 156 w 249"/>
                  <a:gd name="T39" fmla="*/ 38 h 252"/>
                  <a:gd name="T40" fmla="*/ 125 w 249"/>
                  <a:gd name="T41" fmla="*/ 33 h 252"/>
                  <a:gd name="T42" fmla="*/ 125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4 w 249"/>
                  <a:gd name="T51" fmla="*/ 87 h 252"/>
                  <a:gd name="T52" fmla="*/ 249 w 249"/>
                  <a:gd name="T53" fmla="*/ 126 h 252"/>
                  <a:gd name="T54" fmla="*/ 244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5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7 w 249"/>
                  <a:gd name="T71" fmla="*/ 168 h 252"/>
                  <a:gd name="T72" fmla="*/ 0 w 249"/>
                  <a:gd name="T73" fmla="*/ 126 h 252"/>
                  <a:gd name="T74" fmla="*/ 7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5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5" y="33"/>
                    </a:moveTo>
                    <a:lnTo>
                      <a:pt x="95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9" y="98"/>
                    </a:lnTo>
                    <a:lnTo>
                      <a:pt x="35" y="126"/>
                    </a:lnTo>
                    <a:lnTo>
                      <a:pt x="39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5" y="217"/>
                    </a:lnTo>
                    <a:lnTo>
                      <a:pt x="125" y="222"/>
                    </a:lnTo>
                    <a:lnTo>
                      <a:pt x="156" y="217"/>
                    </a:lnTo>
                    <a:lnTo>
                      <a:pt x="179" y="203"/>
                    </a:lnTo>
                    <a:lnTo>
                      <a:pt x="200" y="182"/>
                    </a:lnTo>
                    <a:lnTo>
                      <a:pt x="212" y="157"/>
                    </a:lnTo>
                    <a:lnTo>
                      <a:pt x="214" y="126"/>
                    </a:lnTo>
                    <a:lnTo>
                      <a:pt x="212" y="98"/>
                    </a:lnTo>
                    <a:lnTo>
                      <a:pt x="200" y="70"/>
                    </a:lnTo>
                    <a:lnTo>
                      <a:pt x="179" y="49"/>
                    </a:lnTo>
                    <a:lnTo>
                      <a:pt x="156" y="38"/>
                    </a:lnTo>
                    <a:lnTo>
                      <a:pt x="125" y="33"/>
                    </a:lnTo>
                    <a:close/>
                    <a:moveTo>
                      <a:pt x="125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4" y="87"/>
                    </a:lnTo>
                    <a:lnTo>
                      <a:pt x="249" y="126"/>
                    </a:lnTo>
                    <a:lnTo>
                      <a:pt x="244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5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7" y="168"/>
                    </a:lnTo>
                    <a:lnTo>
                      <a:pt x="0" y="126"/>
                    </a:lnTo>
                    <a:lnTo>
                      <a:pt x="7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Freeform 33"/>
              <p:cNvSpPr>
                <a:spLocks noEditPoints="1"/>
              </p:cNvSpPr>
              <p:nvPr userDrawn="1"/>
            </p:nvSpPr>
            <p:spPr bwMode="auto">
              <a:xfrm>
                <a:off x="5483225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90 w 170"/>
                  <a:gd name="T7" fmla="*/ 105 h 241"/>
                  <a:gd name="T8" fmla="*/ 104 w 170"/>
                  <a:gd name="T9" fmla="*/ 101 h 241"/>
                  <a:gd name="T10" fmla="*/ 116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6 w 170"/>
                  <a:gd name="T19" fmla="*/ 40 h 241"/>
                  <a:gd name="T20" fmla="*/ 104 w 170"/>
                  <a:gd name="T21" fmla="*/ 33 h 241"/>
                  <a:gd name="T22" fmla="*/ 90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11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2 w 170"/>
                  <a:gd name="T51" fmla="*/ 131 h 241"/>
                  <a:gd name="T52" fmla="*/ 170 w 170"/>
                  <a:gd name="T53" fmla="*/ 241 h 241"/>
                  <a:gd name="T54" fmla="*/ 130 w 170"/>
                  <a:gd name="T55" fmla="*/ 241 h 241"/>
                  <a:gd name="T56" fmla="*/ 69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90" y="105"/>
                    </a:lnTo>
                    <a:lnTo>
                      <a:pt x="104" y="101"/>
                    </a:lnTo>
                    <a:lnTo>
                      <a:pt x="116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6" y="40"/>
                    </a:lnTo>
                    <a:lnTo>
                      <a:pt x="104" y="33"/>
                    </a:lnTo>
                    <a:lnTo>
                      <a:pt x="90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11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2" y="131"/>
                    </a:lnTo>
                    <a:lnTo>
                      <a:pt x="170" y="241"/>
                    </a:lnTo>
                    <a:lnTo>
                      <a:pt x="130" y="241"/>
                    </a:lnTo>
                    <a:lnTo>
                      <a:pt x="69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Freeform 34"/>
              <p:cNvSpPr>
                <a:spLocks noEditPoints="1"/>
              </p:cNvSpPr>
              <p:nvPr userDrawn="1"/>
            </p:nvSpPr>
            <p:spPr bwMode="auto">
              <a:xfrm>
                <a:off x="5895975" y="5280026"/>
                <a:ext cx="373063" cy="382588"/>
              </a:xfrm>
              <a:custGeom>
                <a:avLst/>
                <a:gdLst>
                  <a:gd name="T0" fmla="*/ 117 w 235"/>
                  <a:gd name="T1" fmla="*/ 42 h 241"/>
                  <a:gd name="T2" fmla="*/ 72 w 235"/>
                  <a:gd name="T3" fmla="*/ 152 h 241"/>
                  <a:gd name="T4" fmla="*/ 163 w 235"/>
                  <a:gd name="T5" fmla="*/ 152 h 241"/>
                  <a:gd name="T6" fmla="*/ 119 w 235"/>
                  <a:gd name="T7" fmla="*/ 42 h 241"/>
                  <a:gd name="T8" fmla="*/ 117 w 235"/>
                  <a:gd name="T9" fmla="*/ 42 h 241"/>
                  <a:gd name="T10" fmla="*/ 105 w 235"/>
                  <a:gd name="T11" fmla="*/ 0 h 241"/>
                  <a:gd name="T12" fmla="*/ 135 w 235"/>
                  <a:gd name="T13" fmla="*/ 0 h 241"/>
                  <a:gd name="T14" fmla="*/ 235 w 235"/>
                  <a:gd name="T15" fmla="*/ 241 h 241"/>
                  <a:gd name="T16" fmla="*/ 198 w 235"/>
                  <a:gd name="T17" fmla="*/ 241 h 241"/>
                  <a:gd name="T18" fmla="*/ 175 w 235"/>
                  <a:gd name="T19" fmla="*/ 180 h 241"/>
                  <a:gd name="T20" fmla="*/ 61 w 235"/>
                  <a:gd name="T21" fmla="*/ 180 h 241"/>
                  <a:gd name="T22" fmla="*/ 38 w 235"/>
                  <a:gd name="T23" fmla="*/ 241 h 241"/>
                  <a:gd name="T24" fmla="*/ 0 w 235"/>
                  <a:gd name="T25" fmla="*/ 241 h 241"/>
                  <a:gd name="T26" fmla="*/ 105 w 235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5" h="241">
                    <a:moveTo>
                      <a:pt x="117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7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5" y="241"/>
                    </a:lnTo>
                    <a:lnTo>
                      <a:pt x="198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8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Freeform 35"/>
              <p:cNvSpPr>
                <a:spLocks/>
              </p:cNvSpPr>
              <p:nvPr userDrawn="1"/>
            </p:nvSpPr>
            <p:spPr bwMode="auto">
              <a:xfrm>
                <a:off x="6421438" y="5268913"/>
                <a:ext cx="254000" cy="400050"/>
              </a:xfrm>
              <a:custGeom>
                <a:avLst/>
                <a:gdLst>
                  <a:gd name="T0" fmla="*/ 88 w 160"/>
                  <a:gd name="T1" fmla="*/ 0 h 252"/>
                  <a:gd name="T2" fmla="*/ 114 w 160"/>
                  <a:gd name="T3" fmla="*/ 3 h 252"/>
                  <a:gd name="T4" fmla="*/ 137 w 160"/>
                  <a:gd name="T5" fmla="*/ 12 h 252"/>
                  <a:gd name="T6" fmla="*/ 158 w 160"/>
                  <a:gd name="T7" fmla="*/ 28 h 252"/>
                  <a:gd name="T8" fmla="*/ 130 w 160"/>
                  <a:gd name="T9" fmla="*/ 54 h 252"/>
                  <a:gd name="T10" fmla="*/ 114 w 160"/>
                  <a:gd name="T11" fmla="*/ 38 h 252"/>
                  <a:gd name="T12" fmla="*/ 88 w 160"/>
                  <a:gd name="T13" fmla="*/ 33 h 252"/>
                  <a:gd name="T14" fmla="*/ 65 w 160"/>
                  <a:gd name="T15" fmla="*/ 35 h 252"/>
                  <a:gd name="T16" fmla="*/ 51 w 160"/>
                  <a:gd name="T17" fmla="*/ 45 h 252"/>
                  <a:gd name="T18" fmla="*/ 44 w 160"/>
                  <a:gd name="T19" fmla="*/ 56 h 252"/>
                  <a:gd name="T20" fmla="*/ 42 w 160"/>
                  <a:gd name="T21" fmla="*/ 68 h 252"/>
                  <a:gd name="T22" fmla="*/ 46 w 160"/>
                  <a:gd name="T23" fmla="*/ 84 h 252"/>
                  <a:gd name="T24" fmla="*/ 56 w 160"/>
                  <a:gd name="T25" fmla="*/ 96 h 252"/>
                  <a:gd name="T26" fmla="*/ 72 w 160"/>
                  <a:gd name="T27" fmla="*/ 105 h 252"/>
                  <a:gd name="T28" fmla="*/ 91 w 160"/>
                  <a:gd name="T29" fmla="*/ 110 h 252"/>
                  <a:gd name="T30" fmla="*/ 112 w 160"/>
                  <a:gd name="T31" fmla="*/ 117 h 252"/>
                  <a:gd name="T32" fmla="*/ 130 w 160"/>
                  <a:gd name="T33" fmla="*/ 126 h 252"/>
                  <a:gd name="T34" fmla="*/ 144 w 160"/>
                  <a:gd name="T35" fmla="*/ 138 h 252"/>
                  <a:gd name="T36" fmla="*/ 156 w 160"/>
                  <a:gd name="T37" fmla="*/ 154 h 252"/>
                  <a:gd name="T38" fmla="*/ 160 w 160"/>
                  <a:gd name="T39" fmla="*/ 180 h 252"/>
                  <a:gd name="T40" fmla="*/ 156 w 160"/>
                  <a:gd name="T41" fmla="*/ 203 h 252"/>
                  <a:gd name="T42" fmla="*/ 144 w 160"/>
                  <a:gd name="T43" fmla="*/ 224 h 252"/>
                  <a:gd name="T44" fmla="*/ 125 w 160"/>
                  <a:gd name="T45" fmla="*/ 241 h 252"/>
                  <a:gd name="T46" fmla="*/ 102 w 160"/>
                  <a:gd name="T47" fmla="*/ 250 h 252"/>
                  <a:gd name="T48" fmla="*/ 77 w 160"/>
                  <a:gd name="T49" fmla="*/ 252 h 252"/>
                  <a:gd name="T50" fmla="*/ 46 w 160"/>
                  <a:gd name="T51" fmla="*/ 250 h 252"/>
                  <a:gd name="T52" fmla="*/ 21 w 160"/>
                  <a:gd name="T53" fmla="*/ 238 h 252"/>
                  <a:gd name="T54" fmla="*/ 0 w 160"/>
                  <a:gd name="T55" fmla="*/ 220 h 252"/>
                  <a:gd name="T56" fmla="*/ 28 w 160"/>
                  <a:gd name="T57" fmla="*/ 196 h 252"/>
                  <a:gd name="T58" fmla="*/ 42 w 160"/>
                  <a:gd name="T59" fmla="*/ 210 h 252"/>
                  <a:gd name="T60" fmla="*/ 58 w 160"/>
                  <a:gd name="T61" fmla="*/ 220 h 252"/>
                  <a:gd name="T62" fmla="*/ 77 w 160"/>
                  <a:gd name="T63" fmla="*/ 222 h 252"/>
                  <a:gd name="T64" fmla="*/ 93 w 160"/>
                  <a:gd name="T65" fmla="*/ 220 h 252"/>
                  <a:gd name="T66" fmla="*/ 109 w 160"/>
                  <a:gd name="T67" fmla="*/ 213 h 252"/>
                  <a:gd name="T68" fmla="*/ 121 w 160"/>
                  <a:gd name="T69" fmla="*/ 201 h 252"/>
                  <a:gd name="T70" fmla="*/ 125 w 160"/>
                  <a:gd name="T71" fmla="*/ 182 h 252"/>
                  <a:gd name="T72" fmla="*/ 121 w 160"/>
                  <a:gd name="T73" fmla="*/ 168 h 252"/>
                  <a:gd name="T74" fmla="*/ 109 w 160"/>
                  <a:gd name="T75" fmla="*/ 157 h 252"/>
                  <a:gd name="T76" fmla="*/ 95 w 160"/>
                  <a:gd name="T77" fmla="*/ 150 h 252"/>
                  <a:gd name="T78" fmla="*/ 77 w 160"/>
                  <a:gd name="T79" fmla="*/ 143 h 252"/>
                  <a:gd name="T80" fmla="*/ 56 w 160"/>
                  <a:gd name="T81" fmla="*/ 136 h 252"/>
                  <a:gd name="T82" fmla="*/ 37 w 160"/>
                  <a:gd name="T83" fmla="*/ 126 h 252"/>
                  <a:gd name="T84" fmla="*/ 23 w 160"/>
                  <a:gd name="T85" fmla="*/ 115 h 252"/>
                  <a:gd name="T86" fmla="*/ 11 w 160"/>
                  <a:gd name="T87" fmla="*/ 96 h 252"/>
                  <a:gd name="T88" fmla="*/ 7 w 160"/>
                  <a:gd name="T89" fmla="*/ 68 h 252"/>
                  <a:gd name="T90" fmla="*/ 11 w 160"/>
                  <a:gd name="T91" fmla="*/ 52 h 252"/>
                  <a:gd name="T92" fmla="*/ 18 w 160"/>
                  <a:gd name="T93" fmla="*/ 33 h 252"/>
                  <a:gd name="T94" fmla="*/ 35 w 160"/>
                  <a:gd name="T95" fmla="*/ 17 h 252"/>
                  <a:gd name="T96" fmla="*/ 58 w 160"/>
                  <a:gd name="T97" fmla="*/ 5 h 252"/>
                  <a:gd name="T98" fmla="*/ 88 w 160"/>
                  <a:gd name="T99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0" h="252">
                    <a:moveTo>
                      <a:pt x="88" y="0"/>
                    </a:moveTo>
                    <a:lnTo>
                      <a:pt x="114" y="3"/>
                    </a:lnTo>
                    <a:lnTo>
                      <a:pt x="137" y="12"/>
                    </a:lnTo>
                    <a:lnTo>
                      <a:pt x="158" y="28"/>
                    </a:lnTo>
                    <a:lnTo>
                      <a:pt x="130" y="54"/>
                    </a:lnTo>
                    <a:lnTo>
                      <a:pt x="114" y="38"/>
                    </a:lnTo>
                    <a:lnTo>
                      <a:pt x="88" y="33"/>
                    </a:lnTo>
                    <a:lnTo>
                      <a:pt x="65" y="35"/>
                    </a:lnTo>
                    <a:lnTo>
                      <a:pt x="51" y="45"/>
                    </a:lnTo>
                    <a:lnTo>
                      <a:pt x="44" y="56"/>
                    </a:lnTo>
                    <a:lnTo>
                      <a:pt x="42" y="68"/>
                    </a:lnTo>
                    <a:lnTo>
                      <a:pt x="46" y="84"/>
                    </a:lnTo>
                    <a:lnTo>
                      <a:pt x="56" y="96"/>
                    </a:lnTo>
                    <a:lnTo>
                      <a:pt x="72" y="105"/>
                    </a:lnTo>
                    <a:lnTo>
                      <a:pt x="91" y="110"/>
                    </a:lnTo>
                    <a:lnTo>
                      <a:pt x="112" y="117"/>
                    </a:lnTo>
                    <a:lnTo>
                      <a:pt x="130" y="126"/>
                    </a:lnTo>
                    <a:lnTo>
                      <a:pt x="144" y="138"/>
                    </a:lnTo>
                    <a:lnTo>
                      <a:pt x="156" y="154"/>
                    </a:lnTo>
                    <a:lnTo>
                      <a:pt x="160" y="180"/>
                    </a:lnTo>
                    <a:lnTo>
                      <a:pt x="156" y="203"/>
                    </a:lnTo>
                    <a:lnTo>
                      <a:pt x="144" y="224"/>
                    </a:lnTo>
                    <a:lnTo>
                      <a:pt x="125" y="241"/>
                    </a:lnTo>
                    <a:lnTo>
                      <a:pt x="102" y="250"/>
                    </a:lnTo>
                    <a:lnTo>
                      <a:pt x="77" y="252"/>
                    </a:lnTo>
                    <a:lnTo>
                      <a:pt x="46" y="250"/>
                    </a:lnTo>
                    <a:lnTo>
                      <a:pt x="21" y="238"/>
                    </a:lnTo>
                    <a:lnTo>
                      <a:pt x="0" y="220"/>
                    </a:lnTo>
                    <a:lnTo>
                      <a:pt x="28" y="196"/>
                    </a:lnTo>
                    <a:lnTo>
                      <a:pt x="42" y="210"/>
                    </a:lnTo>
                    <a:lnTo>
                      <a:pt x="58" y="220"/>
                    </a:lnTo>
                    <a:lnTo>
                      <a:pt x="77" y="222"/>
                    </a:lnTo>
                    <a:lnTo>
                      <a:pt x="93" y="220"/>
                    </a:lnTo>
                    <a:lnTo>
                      <a:pt x="109" y="213"/>
                    </a:lnTo>
                    <a:lnTo>
                      <a:pt x="121" y="201"/>
                    </a:lnTo>
                    <a:lnTo>
                      <a:pt x="125" y="182"/>
                    </a:lnTo>
                    <a:lnTo>
                      <a:pt x="121" y="168"/>
                    </a:lnTo>
                    <a:lnTo>
                      <a:pt x="109" y="157"/>
                    </a:lnTo>
                    <a:lnTo>
                      <a:pt x="95" y="150"/>
                    </a:lnTo>
                    <a:lnTo>
                      <a:pt x="77" y="143"/>
                    </a:lnTo>
                    <a:lnTo>
                      <a:pt x="56" y="136"/>
                    </a:lnTo>
                    <a:lnTo>
                      <a:pt x="37" y="126"/>
                    </a:lnTo>
                    <a:lnTo>
                      <a:pt x="23" y="115"/>
                    </a:lnTo>
                    <a:lnTo>
                      <a:pt x="11" y="96"/>
                    </a:lnTo>
                    <a:lnTo>
                      <a:pt x="7" y="68"/>
                    </a:lnTo>
                    <a:lnTo>
                      <a:pt x="11" y="52"/>
                    </a:lnTo>
                    <a:lnTo>
                      <a:pt x="18" y="33"/>
                    </a:lnTo>
                    <a:lnTo>
                      <a:pt x="35" y="17"/>
                    </a:lnTo>
                    <a:lnTo>
                      <a:pt x="58" y="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Freeform 36"/>
              <p:cNvSpPr>
                <a:spLocks/>
              </p:cNvSpPr>
              <p:nvPr userDrawn="1"/>
            </p:nvSpPr>
            <p:spPr bwMode="auto">
              <a:xfrm>
                <a:off x="6738938" y="5280026"/>
                <a:ext cx="395288" cy="382588"/>
              </a:xfrm>
              <a:custGeom>
                <a:avLst/>
                <a:gdLst>
                  <a:gd name="T0" fmla="*/ 0 w 249"/>
                  <a:gd name="T1" fmla="*/ 0 h 241"/>
                  <a:gd name="T2" fmla="*/ 49 w 249"/>
                  <a:gd name="T3" fmla="*/ 0 h 241"/>
                  <a:gd name="T4" fmla="*/ 123 w 249"/>
                  <a:gd name="T5" fmla="*/ 182 h 241"/>
                  <a:gd name="T6" fmla="*/ 126 w 249"/>
                  <a:gd name="T7" fmla="*/ 182 h 241"/>
                  <a:gd name="T8" fmla="*/ 200 w 249"/>
                  <a:gd name="T9" fmla="*/ 0 h 241"/>
                  <a:gd name="T10" fmla="*/ 249 w 249"/>
                  <a:gd name="T11" fmla="*/ 0 h 241"/>
                  <a:gd name="T12" fmla="*/ 249 w 249"/>
                  <a:gd name="T13" fmla="*/ 241 h 241"/>
                  <a:gd name="T14" fmla="*/ 216 w 249"/>
                  <a:gd name="T15" fmla="*/ 241 h 241"/>
                  <a:gd name="T16" fmla="*/ 216 w 249"/>
                  <a:gd name="T17" fmla="*/ 42 h 241"/>
                  <a:gd name="T18" fmla="*/ 216 w 249"/>
                  <a:gd name="T19" fmla="*/ 42 h 241"/>
                  <a:gd name="T20" fmla="*/ 135 w 249"/>
                  <a:gd name="T21" fmla="*/ 241 h 241"/>
                  <a:gd name="T22" fmla="*/ 114 w 249"/>
                  <a:gd name="T23" fmla="*/ 241 h 241"/>
                  <a:gd name="T24" fmla="*/ 33 w 249"/>
                  <a:gd name="T25" fmla="*/ 42 h 241"/>
                  <a:gd name="T26" fmla="*/ 33 w 249"/>
                  <a:gd name="T27" fmla="*/ 42 h 241"/>
                  <a:gd name="T28" fmla="*/ 33 w 249"/>
                  <a:gd name="T29" fmla="*/ 241 h 241"/>
                  <a:gd name="T30" fmla="*/ 0 w 249"/>
                  <a:gd name="T31" fmla="*/ 241 h 241"/>
                  <a:gd name="T32" fmla="*/ 0 w 249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9" h="241">
                    <a:moveTo>
                      <a:pt x="0" y="0"/>
                    </a:moveTo>
                    <a:lnTo>
                      <a:pt x="49" y="0"/>
                    </a:lnTo>
                    <a:lnTo>
                      <a:pt x="123" y="182"/>
                    </a:lnTo>
                    <a:lnTo>
                      <a:pt x="126" y="182"/>
                    </a:lnTo>
                    <a:lnTo>
                      <a:pt x="200" y="0"/>
                    </a:lnTo>
                    <a:lnTo>
                      <a:pt x="249" y="0"/>
                    </a:lnTo>
                    <a:lnTo>
                      <a:pt x="249" y="241"/>
                    </a:lnTo>
                    <a:lnTo>
                      <a:pt x="216" y="241"/>
                    </a:lnTo>
                    <a:lnTo>
                      <a:pt x="216" y="42"/>
                    </a:lnTo>
                    <a:lnTo>
                      <a:pt x="216" y="42"/>
                    </a:lnTo>
                    <a:lnTo>
                      <a:pt x="135" y="241"/>
                    </a:lnTo>
                    <a:lnTo>
                      <a:pt x="114" y="241"/>
                    </a:lnTo>
                    <a:lnTo>
                      <a:pt x="33" y="42"/>
                    </a:lnTo>
                    <a:lnTo>
                      <a:pt x="33" y="42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Freeform 37"/>
              <p:cNvSpPr>
                <a:spLocks noEditPoints="1"/>
              </p:cNvSpPr>
              <p:nvPr userDrawn="1"/>
            </p:nvSpPr>
            <p:spPr bwMode="auto">
              <a:xfrm>
                <a:off x="7170738" y="5280026"/>
                <a:ext cx="377825" cy="382588"/>
              </a:xfrm>
              <a:custGeom>
                <a:avLst/>
                <a:gdLst>
                  <a:gd name="T0" fmla="*/ 119 w 238"/>
                  <a:gd name="T1" fmla="*/ 42 h 241"/>
                  <a:gd name="T2" fmla="*/ 72 w 238"/>
                  <a:gd name="T3" fmla="*/ 152 h 241"/>
                  <a:gd name="T4" fmla="*/ 163 w 238"/>
                  <a:gd name="T5" fmla="*/ 152 h 241"/>
                  <a:gd name="T6" fmla="*/ 119 w 238"/>
                  <a:gd name="T7" fmla="*/ 42 h 241"/>
                  <a:gd name="T8" fmla="*/ 119 w 238"/>
                  <a:gd name="T9" fmla="*/ 42 h 241"/>
                  <a:gd name="T10" fmla="*/ 105 w 238"/>
                  <a:gd name="T11" fmla="*/ 0 h 241"/>
                  <a:gd name="T12" fmla="*/ 135 w 238"/>
                  <a:gd name="T13" fmla="*/ 0 h 241"/>
                  <a:gd name="T14" fmla="*/ 238 w 238"/>
                  <a:gd name="T15" fmla="*/ 241 h 241"/>
                  <a:gd name="T16" fmla="*/ 200 w 238"/>
                  <a:gd name="T17" fmla="*/ 241 h 241"/>
                  <a:gd name="T18" fmla="*/ 175 w 238"/>
                  <a:gd name="T19" fmla="*/ 180 h 241"/>
                  <a:gd name="T20" fmla="*/ 61 w 238"/>
                  <a:gd name="T21" fmla="*/ 180 h 241"/>
                  <a:gd name="T22" fmla="*/ 37 w 238"/>
                  <a:gd name="T23" fmla="*/ 241 h 241"/>
                  <a:gd name="T24" fmla="*/ 0 w 238"/>
                  <a:gd name="T25" fmla="*/ 241 h 241"/>
                  <a:gd name="T26" fmla="*/ 105 w 238"/>
                  <a:gd name="T2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8" h="241">
                    <a:moveTo>
                      <a:pt x="119" y="42"/>
                    </a:moveTo>
                    <a:lnTo>
                      <a:pt x="72" y="152"/>
                    </a:lnTo>
                    <a:lnTo>
                      <a:pt x="163" y="152"/>
                    </a:lnTo>
                    <a:lnTo>
                      <a:pt x="119" y="42"/>
                    </a:lnTo>
                    <a:lnTo>
                      <a:pt x="119" y="42"/>
                    </a:lnTo>
                    <a:close/>
                    <a:moveTo>
                      <a:pt x="105" y="0"/>
                    </a:moveTo>
                    <a:lnTo>
                      <a:pt x="135" y="0"/>
                    </a:lnTo>
                    <a:lnTo>
                      <a:pt x="238" y="241"/>
                    </a:lnTo>
                    <a:lnTo>
                      <a:pt x="200" y="241"/>
                    </a:lnTo>
                    <a:lnTo>
                      <a:pt x="175" y="180"/>
                    </a:lnTo>
                    <a:lnTo>
                      <a:pt x="61" y="180"/>
                    </a:lnTo>
                    <a:lnTo>
                      <a:pt x="37" y="241"/>
                    </a:lnTo>
                    <a:lnTo>
                      <a:pt x="0" y="24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Freeform 38"/>
              <p:cNvSpPr>
                <a:spLocks noEditPoints="1"/>
              </p:cNvSpPr>
              <p:nvPr userDrawn="1"/>
            </p:nvSpPr>
            <p:spPr bwMode="auto">
              <a:xfrm>
                <a:off x="7588250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91 w 170"/>
                  <a:gd name="T7" fmla="*/ 105 h 241"/>
                  <a:gd name="T8" fmla="*/ 105 w 170"/>
                  <a:gd name="T9" fmla="*/ 101 h 241"/>
                  <a:gd name="T10" fmla="*/ 117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7 w 170"/>
                  <a:gd name="T19" fmla="*/ 40 h 241"/>
                  <a:gd name="T20" fmla="*/ 105 w 170"/>
                  <a:gd name="T21" fmla="*/ 33 h 241"/>
                  <a:gd name="T22" fmla="*/ 91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2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8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3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91" y="105"/>
                    </a:lnTo>
                    <a:lnTo>
                      <a:pt x="105" y="101"/>
                    </a:lnTo>
                    <a:lnTo>
                      <a:pt x="117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7" y="40"/>
                    </a:lnTo>
                    <a:lnTo>
                      <a:pt x="105" y="33"/>
                    </a:lnTo>
                    <a:lnTo>
                      <a:pt x="91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2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8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3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Freeform 39"/>
              <p:cNvSpPr>
                <a:spLocks/>
              </p:cNvSpPr>
              <p:nvPr userDrawn="1"/>
            </p:nvSpPr>
            <p:spPr bwMode="auto">
              <a:xfrm>
                <a:off x="7866063" y="5280026"/>
                <a:ext cx="295275" cy="382588"/>
              </a:xfrm>
              <a:custGeom>
                <a:avLst/>
                <a:gdLst>
                  <a:gd name="T0" fmla="*/ 0 w 186"/>
                  <a:gd name="T1" fmla="*/ 0 h 241"/>
                  <a:gd name="T2" fmla="*/ 186 w 186"/>
                  <a:gd name="T3" fmla="*/ 0 h 241"/>
                  <a:gd name="T4" fmla="*/ 186 w 186"/>
                  <a:gd name="T5" fmla="*/ 31 h 241"/>
                  <a:gd name="T6" fmla="*/ 109 w 186"/>
                  <a:gd name="T7" fmla="*/ 31 h 241"/>
                  <a:gd name="T8" fmla="*/ 109 w 186"/>
                  <a:gd name="T9" fmla="*/ 241 h 241"/>
                  <a:gd name="T10" fmla="*/ 77 w 186"/>
                  <a:gd name="T11" fmla="*/ 241 h 241"/>
                  <a:gd name="T12" fmla="*/ 77 w 186"/>
                  <a:gd name="T13" fmla="*/ 31 h 241"/>
                  <a:gd name="T14" fmla="*/ 0 w 186"/>
                  <a:gd name="T15" fmla="*/ 31 h 241"/>
                  <a:gd name="T16" fmla="*/ 0 w 186"/>
                  <a:gd name="T17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" h="241">
                    <a:moveTo>
                      <a:pt x="0" y="0"/>
                    </a:moveTo>
                    <a:lnTo>
                      <a:pt x="186" y="0"/>
                    </a:lnTo>
                    <a:lnTo>
                      <a:pt x="186" y="31"/>
                    </a:lnTo>
                    <a:lnTo>
                      <a:pt x="109" y="31"/>
                    </a:lnTo>
                    <a:lnTo>
                      <a:pt x="109" y="241"/>
                    </a:lnTo>
                    <a:lnTo>
                      <a:pt x="77" y="241"/>
                    </a:lnTo>
                    <a:lnTo>
                      <a:pt x="77" y="31"/>
                    </a:lnTo>
                    <a:lnTo>
                      <a:pt x="0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reeform 40"/>
              <p:cNvSpPr>
                <a:spLocks/>
              </p:cNvSpPr>
              <p:nvPr userDrawn="1"/>
            </p:nvSpPr>
            <p:spPr bwMode="auto">
              <a:xfrm>
                <a:off x="8205788" y="5280026"/>
                <a:ext cx="254000" cy="382588"/>
              </a:xfrm>
              <a:custGeom>
                <a:avLst/>
                <a:gdLst>
                  <a:gd name="T0" fmla="*/ 0 w 160"/>
                  <a:gd name="T1" fmla="*/ 0 h 241"/>
                  <a:gd name="T2" fmla="*/ 156 w 160"/>
                  <a:gd name="T3" fmla="*/ 0 h 241"/>
                  <a:gd name="T4" fmla="*/ 156 w 160"/>
                  <a:gd name="T5" fmla="*/ 31 h 241"/>
                  <a:gd name="T6" fmla="*/ 32 w 160"/>
                  <a:gd name="T7" fmla="*/ 31 h 241"/>
                  <a:gd name="T8" fmla="*/ 32 w 160"/>
                  <a:gd name="T9" fmla="*/ 103 h 241"/>
                  <a:gd name="T10" fmla="*/ 146 w 160"/>
                  <a:gd name="T11" fmla="*/ 103 h 241"/>
                  <a:gd name="T12" fmla="*/ 146 w 160"/>
                  <a:gd name="T13" fmla="*/ 133 h 241"/>
                  <a:gd name="T14" fmla="*/ 32 w 160"/>
                  <a:gd name="T15" fmla="*/ 133 h 241"/>
                  <a:gd name="T16" fmla="*/ 32 w 160"/>
                  <a:gd name="T17" fmla="*/ 210 h 241"/>
                  <a:gd name="T18" fmla="*/ 160 w 160"/>
                  <a:gd name="T19" fmla="*/ 210 h 241"/>
                  <a:gd name="T20" fmla="*/ 160 w 160"/>
                  <a:gd name="T21" fmla="*/ 241 h 241"/>
                  <a:gd name="T22" fmla="*/ 0 w 160"/>
                  <a:gd name="T23" fmla="*/ 241 h 241"/>
                  <a:gd name="T24" fmla="*/ 0 w 160"/>
                  <a:gd name="T2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" h="241">
                    <a:moveTo>
                      <a:pt x="0" y="0"/>
                    </a:moveTo>
                    <a:lnTo>
                      <a:pt x="156" y="0"/>
                    </a:lnTo>
                    <a:lnTo>
                      <a:pt x="156" y="31"/>
                    </a:lnTo>
                    <a:lnTo>
                      <a:pt x="32" y="31"/>
                    </a:lnTo>
                    <a:lnTo>
                      <a:pt x="32" y="103"/>
                    </a:lnTo>
                    <a:lnTo>
                      <a:pt x="146" y="103"/>
                    </a:lnTo>
                    <a:lnTo>
                      <a:pt x="146" y="133"/>
                    </a:lnTo>
                    <a:lnTo>
                      <a:pt x="32" y="133"/>
                    </a:lnTo>
                    <a:lnTo>
                      <a:pt x="32" y="210"/>
                    </a:lnTo>
                    <a:lnTo>
                      <a:pt x="160" y="210"/>
                    </a:lnTo>
                    <a:lnTo>
                      <a:pt x="160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reeform 41"/>
              <p:cNvSpPr>
                <a:spLocks noEditPoints="1"/>
              </p:cNvSpPr>
              <p:nvPr userDrawn="1"/>
            </p:nvSpPr>
            <p:spPr bwMode="auto">
              <a:xfrm>
                <a:off x="8526463" y="5280026"/>
                <a:ext cx="269875" cy="382588"/>
              </a:xfrm>
              <a:custGeom>
                <a:avLst/>
                <a:gdLst>
                  <a:gd name="T0" fmla="*/ 33 w 170"/>
                  <a:gd name="T1" fmla="*/ 28 h 241"/>
                  <a:gd name="T2" fmla="*/ 33 w 170"/>
                  <a:gd name="T3" fmla="*/ 105 h 241"/>
                  <a:gd name="T4" fmla="*/ 75 w 170"/>
                  <a:gd name="T5" fmla="*/ 105 h 241"/>
                  <a:gd name="T6" fmla="*/ 89 w 170"/>
                  <a:gd name="T7" fmla="*/ 105 h 241"/>
                  <a:gd name="T8" fmla="*/ 103 w 170"/>
                  <a:gd name="T9" fmla="*/ 101 h 241"/>
                  <a:gd name="T10" fmla="*/ 114 w 170"/>
                  <a:gd name="T11" fmla="*/ 96 h 241"/>
                  <a:gd name="T12" fmla="*/ 124 w 170"/>
                  <a:gd name="T13" fmla="*/ 84 h 241"/>
                  <a:gd name="T14" fmla="*/ 126 w 170"/>
                  <a:gd name="T15" fmla="*/ 68 h 241"/>
                  <a:gd name="T16" fmla="*/ 124 w 170"/>
                  <a:gd name="T17" fmla="*/ 52 h 241"/>
                  <a:gd name="T18" fmla="*/ 114 w 170"/>
                  <a:gd name="T19" fmla="*/ 40 h 241"/>
                  <a:gd name="T20" fmla="*/ 103 w 170"/>
                  <a:gd name="T21" fmla="*/ 33 h 241"/>
                  <a:gd name="T22" fmla="*/ 89 w 170"/>
                  <a:gd name="T23" fmla="*/ 31 h 241"/>
                  <a:gd name="T24" fmla="*/ 75 w 170"/>
                  <a:gd name="T25" fmla="*/ 28 h 241"/>
                  <a:gd name="T26" fmla="*/ 33 w 170"/>
                  <a:gd name="T27" fmla="*/ 28 h 241"/>
                  <a:gd name="T28" fmla="*/ 0 w 170"/>
                  <a:gd name="T29" fmla="*/ 0 h 241"/>
                  <a:gd name="T30" fmla="*/ 84 w 170"/>
                  <a:gd name="T31" fmla="*/ 0 h 241"/>
                  <a:gd name="T32" fmla="*/ 110 w 170"/>
                  <a:gd name="T33" fmla="*/ 3 h 241"/>
                  <a:gd name="T34" fmla="*/ 131 w 170"/>
                  <a:gd name="T35" fmla="*/ 12 h 241"/>
                  <a:gd name="T36" fmla="*/ 145 w 170"/>
                  <a:gd name="T37" fmla="*/ 24 h 241"/>
                  <a:gd name="T38" fmla="*/ 154 w 170"/>
                  <a:gd name="T39" fmla="*/ 38 h 241"/>
                  <a:gd name="T40" fmla="*/ 159 w 170"/>
                  <a:gd name="T41" fmla="*/ 52 h 241"/>
                  <a:gd name="T42" fmla="*/ 161 w 170"/>
                  <a:gd name="T43" fmla="*/ 68 h 241"/>
                  <a:gd name="T44" fmla="*/ 156 w 170"/>
                  <a:gd name="T45" fmla="*/ 89 h 241"/>
                  <a:gd name="T46" fmla="*/ 145 w 170"/>
                  <a:gd name="T47" fmla="*/ 110 h 241"/>
                  <a:gd name="T48" fmla="*/ 126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8 w 170"/>
                  <a:gd name="T57" fmla="*/ 133 h 241"/>
                  <a:gd name="T58" fmla="*/ 33 w 170"/>
                  <a:gd name="T59" fmla="*/ 133 h 241"/>
                  <a:gd name="T60" fmla="*/ 33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3" y="28"/>
                    </a:moveTo>
                    <a:lnTo>
                      <a:pt x="33" y="105"/>
                    </a:lnTo>
                    <a:lnTo>
                      <a:pt x="75" y="105"/>
                    </a:lnTo>
                    <a:lnTo>
                      <a:pt x="89" y="105"/>
                    </a:lnTo>
                    <a:lnTo>
                      <a:pt x="103" y="101"/>
                    </a:lnTo>
                    <a:lnTo>
                      <a:pt x="114" y="96"/>
                    </a:lnTo>
                    <a:lnTo>
                      <a:pt x="124" y="84"/>
                    </a:lnTo>
                    <a:lnTo>
                      <a:pt x="126" y="68"/>
                    </a:lnTo>
                    <a:lnTo>
                      <a:pt x="124" y="52"/>
                    </a:lnTo>
                    <a:lnTo>
                      <a:pt x="114" y="40"/>
                    </a:lnTo>
                    <a:lnTo>
                      <a:pt x="103" y="33"/>
                    </a:lnTo>
                    <a:lnTo>
                      <a:pt x="89" y="31"/>
                    </a:lnTo>
                    <a:lnTo>
                      <a:pt x="75" y="28"/>
                    </a:lnTo>
                    <a:lnTo>
                      <a:pt x="33" y="28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10" y="3"/>
                    </a:lnTo>
                    <a:lnTo>
                      <a:pt x="131" y="12"/>
                    </a:lnTo>
                    <a:lnTo>
                      <a:pt x="145" y="24"/>
                    </a:lnTo>
                    <a:lnTo>
                      <a:pt x="154" y="38"/>
                    </a:lnTo>
                    <a:lnTo>
                      <a:pt x="159" y="52"/>
                    </a:lnTo>
                    <a:lnTo>
                      <a:pt x="161" y="68"/>
                    </a:lnTo>
                    <a:lnTo>
                      <a:pt x="156" y="89"/>
                    </a:lnTo>
                    <a:lnTo>
                      <a:pt x="145" y="110"/>
                    </a:lnTo>
                    <a:lnTo>
                      <a:pt x="126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8" y="133"/>
                    </a:lnTo>
                    <a:lnTo>
                      <a:pt x="33" y="133"/>
                    </a:lnTo>
                    <a:lnTo>
                      <a:pt x="33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Freeform 42"/>
              <p:cNvSpPr>
                <a:spLocks/>
              </p:cNvSpPr>
              <p:nvPr userDrawn="1"/>
            </p:nvSpPr>
            <p:spPr bwMode="auto">
              <a:xfrm>
                <a:off x="8937625" y="5280026"/>
                <a:ext cx="512763" cy="382588"/>
              </a:xfrm>
              <a:custGeom>
                <a:avLst/>
                <a:gdLst>
                  <a:gd name="T0" fmla="*/ 0 w 323"/>
                  <a:gd name="T1" fmla="*/ 0 h 241"/>
                  <a:gd name="T2" fmla="*/ 35 w 323"/>
                  <a:gd name="T3" fmla="*/ 0 h 241"/>
                  <a:gd name="T4" fmla="*/ 86 w 323"/>
                  <a:gd name="T5" fmla="*/ 192 h 241"/>
                  <a:gd name="T6" fmla="*/ 86 w 323"/>
                  <a:gd name="T7" fmla="*/ 192 h 241"/>
                  <a:gd name="T8" fmla="*/ 144 w 323"/>
                  <a:gd name="T9" fmla="*/ 0 h 241"/>
                  <a:gd name="T10" fmla="*/ 181 w 323"/>
                  <a:gd name="T11" fmla="*/ 0 h 241"/>
                  <a:gd name="T12" fmla="*/ 237 w 323"/>
                  <a:gd name="T13" fmla="*/ 192 h 241"/>
                  <a:gd name="T14" fmla="*/ 237 w 323"/>
                  <a:gd name="T15" fmla="*/ 192 h 241"/>
                  <a:gd name="T16" fmla="*/ 291 w 323"/>
                  <a:gd name="T17" fmla="*/ 0 h 241"/>
                  <a:gd name="T18" fmla="*/ 323 w 323"/>
                  <a:gd name="T19" fmla="*/ 0 h 241"/>
                  <a:gd name="T20" fmla="*/ 253 w 323"/>
                  <a:gd name="T21" fmla="*/ 241 h 241"/>
                  <a:gd name="T22" fmla="*/ 221 w 323"/>
                  <a:gd name="T23" fmla="*/ 241 h 241"/>
                  <a:gd name="T24" fmla="*/ 163 w 323"/>
                  <a:gd name="T25" fmla="*/ 45 h 241"/>
                  <a:gd name="T26" fmla="*/ 160 w 323"/>
                  <a:gd name="T27" fmla="*/ 45 h 241"/>
                  <a:gd name="T28" fmla="*/ 104 w 323"/>
                  <a:gd name="T29" fmla="*/ 241 h 241"/>
                  <a:gd name="T30" fmla="*/ 69 w 323"/>
                  <a:gd name="T31" fmla="*/ 241 h 241"/>
                  <a:gd name="T32" fmla="*/ 0 w 323"/>
                  <a:gd name="T3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3" h="241">
                    <a:moveTo>
                      <a:pt x="0" y="0"/>
                    </a:moveTo>
                    <a:lnTo>
                      <a:pt x="35" y="0"/>
                    </a:lnTo>
                    <a:lnTo>
                      <a:pt x="86" y="192"/>
                    </a:lnTo>
                    <a:lnTo>
                      <a:pt x="86" y="192"/>
                    </a:lnTo>
                    <a:lnTo>
                      <a:pt x="144" y="0"/>
                    </a:lnTo>
                    <a:lnTo>
                      <a:pt x="181" y="0"/>
                    </a:lnTo>
                    <a:lnTo>
                      <a:pt x="237" y="192"/>
                    </a:lnTo>
                    <a:lnTo>
                      <a:pt x="237" y="192"/>
                    </a:lnTo>
                    <a:lnTo>
                      <a:pt x="291" y="0"/>
                    </a:lnTo>
                    <a:lnTo>
                      <a:pt x="323" y="0"/>
                    </a:lnTo>
                    <a:lnTo>
                      <a:pt x="253" y="241"/>
                    </a:lnTo>
                    <a:lnTo>
                      <a:pt x="221" y="241"/>
                    </a:lnTo>
                    <a:lnTo>
                      <a:pt x="163" y="45"/>
                    </a:lnTo>
                    <a:lnTo>
                      <a:pt x="160" y="45"/>
                    </a:lnTo>
                    <a:lnTo>
                      <a:pt x="104" y="241"/>
                    </a:lnTo>
                    <a:lnTo>
                      <a:pt x="69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Freeform 43"/>
              <p:cNvSpPr>
                <a:spLocks noEditPoints="1"/>
              </p:cNvSpPr>
              <p:nvPr userDrawn="1"/>
            </p:nvSpPr>
            <p:spPr bwMode="auto">
              <a:xfrm>
                <a:off x="9469438" y="5268913"/>
                <a:ext cx="395288" cy="400050"/>
              </a:xfrm>
              <a:custGeom>
                <a:avLst/>
                <a:gdLst>
                  <a:gd name="T0" fmla="*/ 123 w 249"/>
                  <a:gd name="T1" fmla="*/ 33 h 252"/>
                  <a:gd name="T2" fmla="*/ 93 w 249"/>
                  <a:gd name="T3" fmla="*/ 38 h 252"/>
                  <a:gd name="T4" fmla="*/ 70 w 249"/>
                  <a:gd name="T5" fmla="*/ 49 h 252"/>
                  <a:gd name="T6" fmla="*/ 51 w 249"/>
                  <a:gd name="T7" fmla="*/ 70 h 252"/>
                  <a:gd name="T8" fmla="*/ 37 w 249"/>
                  <a:gd name="T9" fmla="*/ 98 h 252"/>
                  <a:gd name="T10" fmla="*/ 35 w 249"/>
                  <a:gd name="T11" fmla="*/ 126 h 252"/>
                  <a:gd name="T12" fmla="*/ 37 w 249"/>
                  <a:gd name="T13" fmla="*/ 157 h 252"/>
                  <a:gd name="T14" fmla="*/ 51 w 249"/>
                  <a:gd name="T15" fmla="*/ 182 h 252"/>
                  <a:gd name="T16" fmla="*/ 70 w 249"/>
                  <a:gd name="T17" fmla="*/ 203 h 252"/>
                  <a:gd name="T18" fmla="*/ 93 w 249"/>
                  <a:gd name="T19" fmla="*/ 217 h 252"/>
                  <a:gd name="T20" fmla="*/ 123 w 249"/>
                  <a:gd name="T21" fmla="*/ 222 h 252"/>
                  <a:gd name="T22" fmla="*/ 153 w 249"/>
                  <a:gd name="T23" fmla="*/ 217 h 252"/>
                  <a:gd name="T24" fmla="*/ 179 w 249"/>
                  <a:gd name="T25" fmla="*/ 203 h 252"/>
                  <a:gd name="T26" fmla="*/ 198 w 249"/>
                  <a:gd name="T27" fmla="*/ 182 h 252"/>
                  <a:gd name="T28" fmla="*/ 209 w 249"/>
                  <a:gd name="T29" fmla="*/ 157 h 252"/>
                  <a:gd name="T30" fmla="*/ 214 w 249"/>
                  <a:gd name="T31" fmla="*/ 126 h 252"/>
                  <a:gd name="T32" fmla="*/ 209 w 249"/>
                  <a:gd name="T33" fmla="*/ 98 h 252"/>
                  <a:gd name="T34" fmla="*/ 198 w 249"/>
                  <a:gd name="T35" fmla="*/ 70 h 252"/>
                  <a:gd name="T36" fmla="*/ 179 w 249"/>
                  <a:gd name="T37" fmla="*/ 49 h 252"/>
                  <a:gd name="T38" fmla="*/ 153 w 249"/>
                  <a:gd name="T39" fmla="*/ 38 h 252"/>
                  <a:gd name="T40" fmla="*/ 123 w 249"/>
                  <a:gd name="T41" fmla="*/ 33 h 252"/>
                  <a:gd name="T42" fmla="*/ 123 w 249"/>
                  <a:gd name="T43" fmla="*/ 0 h 252"/>
                  <a:gd name="T44" fmla="*/ 165 w 249"/>
                  <a:gd name="T45" fmla="*/ 7 h 252"/>
                  <a:gd name="T46" fmla="*/ 200 w 249"/>
                  <a:gd name="T47" fmla="*/ 26 h 252"/>
                  <a:gd name="T48" fmla="*/ 226 w 249"/>
                  <a:gd name="T49" fmla="*/ 52 h 252"/>
                  <a:gd name="T50" fmla="*/ 242 w 249"/>
                  <a:gd name="T51" fmla="*/ 87 h 252"/>
                  <a:gd name="T52" fmla="*/ 249 w 249"/>
                  <a:gd name="T53" fmla="*/ 126 h 252"/>
                  <a:gd name="T54" fmla="*/ 242 w 249"/>
                  <a:gd name="T55" fmla="*/ 168 h 252"/>
                  <a:gd name="T56" fmla="*/ 226 w 249"/>
                  <a:gd name="T57" fmla="*/ 203 h 252"/>
                  <a:gd name="T58" fmla="*/ 200 w 249"/>
                  <a:gd name="T59" fmla="*/ 229 h 252"/>
                  <a:gd name="T60" fmla="*/ 165 w 249"/>
                  <a:gd name="T61" fmla="*/ 248 h 252"/>
                  <a:gd name="T62" fmla="*/ 123 w 249"/>
                  <a:gd name="T63" fmla="*/ 252 h 252"/>
                  <a:gd name="T64" fmla="*/ 84 w 249"/>
                  <a:gd name="T65" fmla="*/ 248 h 252"/>
                  <a:gd name="T66" fmla="*/ 49 w 249"/>
                  <a:gd name="T67" fmla="*/ 229 h 252"/>
                  <a:gd name="T68" fmla="*/ 23 w 249"/>
                  <a:gd name="T69" fmla="*/ 203 h 252"/>
                  <a:gd name="T70" fmla="*/ 4 w 249"/>
                  <a:gd name="T71" fmla="*/ 168 h 252"/>
                  <a:gd name="T72" fmla="*/ 0 w 249"/>
                  <a:gd name="T73" fmla="*/ 126 h 252"/>
                  <a:gd name="T74" fmla="*/ 4 w 249"/>
                  <a:gd name="T75" fmla="*/ 87 h 252"/>
                  <a:gd name="T76" fmla="*/ 23 w 249"/>
                  <a:gd name="T77" fmla="*/ 52 h 252"/>
                  <a:gd name="T78" fmla="*/ 49 w 249"/>
                  <a:gd name="T79" fmla="*/ 26 h 252"/>
                  <a:gd name="T80" fmla="*/ 84 w 249"/>
                  <a:gd name="T81" fmla="*/ 7 h 252"/>
                  <a:gd name="T82" fmla="*/ 123 w 249"/>
                  <a:gd name="T83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9" h="252">
                    <a:moveTo>
                      <a:pt x="123" y="33"/>
                    </a:moveTo>
                    <a:lnTo>
                      <a:pt x="93" y="38"/>
                    </a:lnTo>
                    <a:lnTo>
                      <a:pt x="70" y="49"/>
                    </a:lnTo>
                    <a:lnTo>
                      <a:pt x="51" y="70"/>
                    </a:lnTo>
                    <a:lnTo>
                      <a:pt x="37" y="98"/>
                    </a:lnTo>
                    <a:lnTo>
                      <a:pt x="35" y="126"/>
                    </a:lnTo>
                    <a:lnTo>
                      <a:pt x="37" y="157"/>
                    </a:lnTo>
                    <a:lnTo>
                      <a:pt x="51" y="182"/>
                    </a:lnTo>
                    <a:lnTo>
                      <a:pt x="70" y="203"/>
                    </a:lnTo>
                    <a:lnTo>
                      <a:pt x="93" y="217"/>
                    </a:lnTo>
                    <a:lnTo>
                      <a:pt x="123" y="222"/>
                    </a:lnTo>
                    <a:lnTo>
                      <a:pt x="153" y="217"/>
                    </a:lnTo>
                    <a:lnTo>
                      <a:pt x="179" y="203"/>
                    </a:lnTo>
                    <a:lnTo>
                      <a:pt x="198" y="182"/>
                    </a:lnTo>
                    <a:lnTo>
                      <a:pt x="209" y="157"/>
                    </a:lnTo>
                    <a:lnTo>
                      <a:pt x="214" y="126"/>
                    </a:lnTo>
                    <a:lnTo>
                      <a:pt x="209" y="98"/>
                    </a:lnTo>
                    <a:lnTo>
                      <a:pt x="198" y="70"/>
                    </a:lnTo>
                    <a:lnTo>
                      <a:pt x="179" y="49"/>
                    </a:lnTo>
                    <a:lnTo>
                      <a:pt x="153" y="38"/>
                    </a:lnTo>
                    <a:lnTo>
                      <a:pt x="123" y="33"/>
                    </a:lnTo>
                    <a:close/>
                    <a:moveTo>
                      <a:pt x="123" y="0"/>
                    </a:moveTo>
                    <a:lnTo>
                      <a:pt x="165" y="7"/>
                    </a:lnTo>
                    <a:lnTo>
                      <a:pt x="200" y="26"/>
                    </a:lnTo>
                    <a:lnTo>
                      <a:pt x="226" y="52"/>
                    </a:lnTo>
                    <a:lnTo>
                      <a:pt x="242" y="87"/>
                    </a:lnTo>
                    <a:lnTo>
                      <a:pt x="249" y="126"/>
                    </a:lnTo>
                    <a:lnTo>
                      <a:pt x="242" y="168"/>
                    </a:lnTo>
                    <a:lnTo>
                      <a:pt x="226" y="203"/>
                    </a:lnTo>
                    <a:lnTo>
                      <a:pt x="200" y="229"/>
                    </a:lnTo>
                    <a:lnTo>
                      <a:pt x="165" y="248"/>
                    </a:lnTo>
                    <a:lnTo>
                      <a:pt x="123" y="252"/>
                    </a:lnTo>
                    <a:lnTo>
                      <a:pt x="84" y="248"/>
                    </a:lnTo>
                    <a:lnTo>
                      <a:pt x="49" y="229"/>
                    </a:lnTo>
                    <a:lnTo>
                      <a:pt x="23" y="203"/>
                    </a:lnTo>
                    <a:lnTo>
                      <a:pt x="4" y="168"/>
                    </a:lnTo>
                    <a:lnTo>
                      <a:pt x="0" y="126"/>
                    </a:lnTo>
                    <a:lnTo>
                      <a:pt x="4" y="87"/>
                    </a:lnTo>
                    <a:lnTo>
                      <a:pt x="23" y="52"/>
                    </a:lnTo>
                    <a:lnTo>
                      <a:pt x="49" y="26"/>
                    </a:lnTo>
                    <a:lnTo>
                      <a:pt x="84" y="7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Freeform 44"/>
              <p:cNvSpPr>
                <a:spLocks noEditPoints="1"/>
              </p:cNvSpPr>
              <p:nvPr userDrawn="1"/>
            </p:nvSpPr>
            <p:spPr bwMode="auto">
              <a:xfrm>
                <a:off x="9931400" y="5280026"/>
                <a:ext cx="269875" cy="382588"/>
              </a:xfrm>
              <a:custGeom>
                <a:avLst/>
                <a:gdLst>
                  <a:gd name="T0" fmla="*/ 32 w 170"/>
                  <a:gd name="T1" fmla="*/ 28 h 241"/>
                  <a:gd name="T2" fmla="*/ 32 w 170"/>
                  <a:gd name="T3" fmla="*/ 105 h 241"/>
                  <a:gd name="T4" fmla="*/ 74 w 170"/>
                  <a:gd name="T5" fmla="*/ 105 h 241"/>
                  <a:gd name="T6" fmla="*/ 88 w 170"/>
                  <a:gd name="T7" fmla="*/ 105 h 241"/>
                  <a:gd name="T8" fmla="*/ 102 w 170"/>
                  <a:gd name="T9" fmla="*/ 101 h 241"/>
                  <a:gd name="T10" fmla="*/ 114 w 170"/>
                  <a:gd name="T11" fmla="*/ 96 h 241"/>
                  <a:gd name="T12" fmla="*/ 123 w 170"/>
                  <a:gd name="T13" fmla="*/ 84 h 241"/>
                  <a:gd name="T14" fmla="*/ 125 w 170"/>
                  <a:gd name="T15" fmla="*/ 68 h 241"/>
                  <a:gd name="T16" fmla="*/ 123 w 170"/>
                  <a:gd name="T17" fmla="*/ 52 h 241"/>
                  <a:gd name="T18" fmla="*/ 114 w 170"/>
                  <a:gd name="T19" fmla="*/ 40 h 241"/>
                  <a:gd name="T20" fmla="*/ 102 w 170"/>
                  <a:gd name="T21" fmla="*/ 33 h 241"/>
                  <a:gd name="T22" fmla="*/ 88 w 170"/>
                  <a:gd name="T23" fmla="*/ 31 h 241"/>
                  <a:gd name="T24" fmla="*/ 74 w 170"/>
                  <a:gd name="T25" fmla="*/ 28 h 241"/>
                  <a:gd name="T26" fmla="*/ 32 w 170"/>
                  <a:gd name="T27" fmla="*/ 28 h 241"/>
                  <a:gd name="T28" fmla="*/ 0 w 170"/>
                  <a:gd name="T29" fmla="*/ 0 h 241"/>
                  <a:gd name="T30" fmla="*/ 83 w 170"/>
                  <a:gd name="T31" fmla="*/ 0 h 241"/>
                  <a:gd name="T32" fmla="*/ 109 w 170"/>
                  <a:gd name="T33" fmla="*/ 3 h 241"/>
                  <a:gd name="T34" fmla="*/ 130 w 170"/>
                  <a:gd name="T35" fmla="*/ 12 h 241"/>
                  <a:gd name="T36" fmla="*/ 144 w 170"/>
                  <a:gd name="T37" fmla="*/ 24 h 241"/>
                  <a:gd name="T38" fmla="*/ 153 w 170"/>
                  <a:gd name="T39" fmla="*/ 38 h 241"/>
                  <a:gd name="T40" fmla="*/ 158 w 170"/>
                  <a:gd name="T41" fmla="*/ 52 h 241"/>
                  <a:gd name="T42" fmla="*/ 160 w 170"/>
                  <a:gd name="T43" fmla="*/ 68 h 241"/>
                  <a:gd name="T44" fmla="*/ 156 w 170"/>
                  <a:gd name="T45" fmla="*/ 89 h 241"/>
                  <a:gd name="T46" fmla="*/ 144 w 170"/>
                  <a:gd name="T47" fmla="*/ 110 h 241"/>
                  <a:gd name="T48" fmla="*/ 125 w 170"/>
                  <a:gd name="T49" fmla="*/ 124 h 241"/>
                  <a:gd name="T50" fmla="*/ 100 w 170"/>
                  <a:gd name="T51" fmla="*/ 131 h 241"/>
                  <a:gd name="T52" fmla="*/ 170 w 170"/>
                  <a:gd name="T53" fmla="*/ 241 h 241"/>
                  <a:gd name="T54" fmla="*/ 128 w 170"/>
                  <a:gd name="T55" fmla="*/ 241 h 241"/>
                  <a:gd name="T56" fmla="*/ 67 w 170"/>
                  <a:gd name="T57" fmla="*/ 133 h 241"/>
                  <a:gd name="T58" fmla="*/ 32 w 170"/>
                  <a:gd name="T59" fmla="*/ 133 h 241"/>
                  <a:gd name="T60" fmla="*/ 32 w 170"/>
                  <a:gd name="T61" fmla="*/ 241 h 241"/>
                  <a:gd name="T62" fmla="*/ 0 w 170"/>
                  <a:gd name="T63" fmla="*/ 241 h 241"/>
                  <a:gd name="T64" fmla="*/ 0 w 170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0" h="241">
                    <a:moveTo>
                      <a:pt x="32" y="28"/>
                    </a:moveTo>
                    <a:lnTo>
                      <a:pt x="32" y="105"/>
                    </a:lnTo>
                    <a:lnTo>
                      <a:pt x="74" y="105"/>
                    </a:lnTo>
                    <a:lnTo>
                      <a:pt x="88" y="105"/>
                    </a:lnTo>
                    <a:lnTo>
                      <a:pt x="102" y="101"/>
                    </a:lnTo>
                    <a:lnTo>
                      <a:pt x="114" y="96"/>
                    </a:lnTo>
                    <a:lnTo>
                      <a:pt x="123" y="84"/>
                    </a:lnTo>
                    <a:lnTo>
                      <a:pt x="125" y="68"/>
                    </a:lnTo>
                    <a:lnTo>
                      <a:pt x="123" y="52"/>
                    </a:lnTo>
                    <a:lnTo>
                      <a:pt x="114" y="40"/>
                    </a:lnTo>
                    <a:lnTo>
                      <a:pt x="102" y="33"/>
                    </a:lnTo>
                    <a:lnTo>
                      <a:pt x="88" y="31"/>
                    </a:lnTo>
                    <a:lnTo>
                      <a:pt x="74" y="28"/>
                    </a:lnTo>
                    <a:lnTo>
                      <a:pt x="32" y="28"/>
                    </a:lnTo>
                    <a:close/>
                    <a:moveTo>
                      <a:pt x="0" y="0"/>
                    </a:moveTo>
                    <a:lnTo>
                      <a:pt x="83" y="0"/>
                    </a:lnTo>
                    <a:lnTo>
                      <a:pt x="109" y="3"/>
                    </a:lnTo>
                    <a:lnTo>
                      <a:pt x="130" y="12"/>
                    </a:lnTo>
                    <a:lnTo>
                      <a:pt x="144" y="24"/>
                    </a:lnTo>
                    <a:lnTo>
                      <a:pt x="153" y="38"/>
                    </a:lnTo>
                    <a:lnTo>
                      <a:pt x="158" y="52"/>
                    </a:lnTo>
                    <a:lnTo>
                      <a:pt x="160" y="68"/>
                    </a:lnTo>
                    <a:lnTo>
                      <a:pt x="156" y="89"/>
                    </a:lnTo>
                    <a:lnTo>
                      <a:pt x="144" y="110"/>
                    </a:lnTo>
                    <a:lnTo>
                      <a:pt x="125" y="124"/>
                    </a:lnTo>
                    <a:lnTo>
                      <a:pt x="100" y="131"/>
                    </a:lnTo>
                    <a:lnTo>
                      <a:pt x="170" y="241"/>
                    </a:lnTo>
                    <a:lnTo>
                      <a:pt x="128" y="241"/>
                    </a:lnTo>
                    <a:lnTo>
                      <a:pt x="67" y="133"/>
                    </a:lnTo>
                    <a:lnTo>
                      <a:pt x="32" y="133"/>
                    </a:lnTo>
                    <a:lnTo>
                      <a:pt x="3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Freeform 45"/>
              <p:cNvSpPr>
                <a:spLocks/>
              </p:cNvSpPr>
              <p:nvPr userDrawn="1"/>
            </p:nvSpPr>
            <p:spPr bwMode="auto">
              <a:xfrm>
                <a:off x="10248900" y="5280026"/>
                <a:ext cx="225425" cy="382588"/>
              </a:xfrm>
              <a:custGeom>
                <a:avLst/>
                <a:gdLst>
                  <a:gd name="T0" fmla="*/ 0 w 142"/>
                  <a:gd name="T1" fmla="*/ 0 h 241"/>
                  <a:gd name="T2" fmla="*/ 32 w 142"/>
                  <a:gd name="T3" fmla="*/ 0 h 241"/>
                  <a:gd name="T4" fmla="*/ 32 w 142"/>
                  <a:gd name="T5" fmla="*/ 210 h 241"/>
                  <a:gd name="T6" fmla="*/ 142 w 142"/>
                  <a:gd name="T7" fmla="*/ 210 h 241"/>
                  <a:gd name="T8" fmla="*/ 142 w 142"/>
                  <a:gd name="T9" fmla="*/ 241 h 241"/>
                  <a:gd name="T10" fmla="*/ 0 w 142"/>
                  <a:gd name="T11" fmla="*/ 241 h 241"/>
                  <a:gd name="T12" fmla="*/ 0 w 142"/>
                  <a:gd name="T13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241">
                    <a:moveTo>
                      <a:pt x="0" y="0"/>
                    </a:moveTo>
                    <a:lnTo>
                      <a:pt x="32" y="0"/>
                    </a:lnTo>
                    <a:lnTo>
                      <a:pt x="32" y="210"/>
                    </a:lnTo>
                    <a:lnTo>
                      <a:pt x="142" y="210"/>
                    </a:lnTo>
                    <a:lnTo>
                      <a:pt x="142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Freeform 46"/>
              <p:cNvSpPr>
                <a:spLocks noEditPoints="1"/>
              </p:cNvSpPr>
              <p:nvPr userDrawn="1"/>
            </p:nvSpPr>
            <p:spPr bwMode="auto">
              <a:xfrm>
                <a:off x="10510838" y="5280026"/>
                <a:ext cx="328613" cy="382588"/>
              </a:xfrm>
              <a:custGeom>
                <a:avLst/>
                <a:gdLst>
                  <a:gd name="T0" fmla="*/ 33 w 207"/>
                  <a:gd name="T1" fmla="*/ 31 h 241"/>
                  <a:gd name="T2" fmla="*/ 33 w 207"/>
                  <a:gd name="T3" fmla="*/ 210 h 241"/>
                  <a:gd name="T4" fmla="*/ 72 w 207"/>
                  <a:gd name="T5" fmla="*/ 210 h 241"/>
                  <a:gd name="T6" fmla="*/ 105 w 207"/>
                  <a:gd name="T7" fmla="*/ 206 h 241"/>
                  <a:gd name="T8" fmla="*/ 133 w 207"/>
                  <a:gd name="T9" fmla="*/ 194 h 241"/>
                  <a:gd name="T10" fmla="*/ 154 w 207"/>
                  <a:gd name="T11" fmla="*/ 178 h 241"/>
                  <a:gd name="T12" fmla="*/ 168 w 207"/>
                  <a:gd name="T13" fmla="*/ 152 h 241"/>
                  <a:gd name="T14" fmla="*/ 175 w 207"/>
                  <a:gd name="T15" fmla="*/ 119 h 241"/>
                  <a:gd name="T16" fmla="*/ 172 w 207"/>
                  <a:gd name="T17" fmla="*/ 105 h 241"/>
                  <a:gd name="T18" fmla="*/ 170 w 207"/>
                  <a:gd name="T19" fmla="*/ 89 h 241"/>
                  <a:gd name="T20" fmla="*/ 161 w 207"/>
                  <a:gd name="T21" fmla="*/ 73 h 241"/>
                  <a:gd name="T22" fmla="*/ 149 w 207"/>
                  <a:gd name="T23" fmla="*/ 56 h 241"/>
                  <a:gd name="T24" fmla="*/ 133 w 207"/>
                  <a:gd name="T25" fmla="*/ 42 h 241"/>
                  <a:gd name="T26" fmla="*/ 109 w 207"/>
                  <a:gd name="T27" fmla="*/ 35 h 241"/>
                  <a:gd name="T28" fmla="*/ 82 w 207"/>
                  <a:gd name="T29" fmla="*/ 31 h 241"/>
                  <a:gd name="T30" fmla="*/ 33 w 207"/>
                  <a:gd name="T31" fmla="*/ 31 h 241"/>
                  <a:gd name="T32" fmla="*/ 0 w 207"/>
                  <a:gd name="T33" fmla="*/ 0 h 241"/>
                  <a:gd name="T34" fmla="*/ 84 w 207"/>
                  <a:gd name="T35" fmla="*/ 0 h 241"/>
                  <a:gd name="T36" fmla="*/ 121 w 207"/>
                  <a:gd name="T37" fmla="*/ 5 h 241"/>
                  <a:gd name="T38" fmla="*/ 151 w 207"/>
                  <a:gd name="T39" fmla="*/ 17 h 241"/>
                  <a:gd name="T40" fmla="*/ 175 w 207"/>
                  <a:gd name="T41" fmla="*/ 33 h 241"/>
                  <a:gd name="T42" fmla="*/ 191 w 207"/>
                  <a:gd name="T43" fmla="*/ 54 h 241"/>
                  <a:gd name="T44" fmla="*/ 200 w 207"/>
                  <a:gd name="T45" fmla="*/ 77 h 241"/>
                  <a:gd name="T46" fmla="*/ 207 w 207"/>
                  <a:gd name="T47" fmla="*/ 101 h 241"/>
                  <a:gd name="T48" fmla="*/ 207 w 207"/>
                  <a:gd name="T49" fmla="*/ 119 h 241"/>
                  <a:gd name="T50" fmla="*/ 205 w 207"/>
                  <a:gd name="T51" fmla="*/ 150 h 241"/>
                  <a:gd name="T52" fmla="*/ 193 w 207"/>
                  <a:gd name="T53" fmla="*/ 178 h 241"/>
                  <a:gd name="T54" fmla="*/ 175 w 207"/>
                  <a:gd name="T55" fmla="*/ 203 h 241"/>
                  <a:gd name="T56" fmla="*/ 149 w 207"/>
                  <a:gd name="T57" fmla="*/ 222 h 241"/>
                  <a:gd name="T58" fmla="*/ 116 w 207"/>
                  <a:gd name="T59" fmla="*/ 236 h 241"/>
                  <a:gd name="T60" fmla="*/ 77 w 207"/>
                  <a:gd name="T61" fmla="*/ 241 h 241"/>
                  <a:gd name="T62" fmla="*/ 0 w 207"/>
                  <a:gd name="T63" fmla="*/ 241 h 241"/>
                  <a:gd name="T64" fmla="*/ 0 w 207"/>
                  <a:gd name="T65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7" h="241">
                    <a:moveTo>
                      <a:pt x="33" y="31"/>
                    </a:moveTo>
                    <a:lnTo>
                      <a:pt x="33" y="210"/>
                    </a:lnTo>
                    <a:lnTo>
                      <a:pt x="72" y="210"/>
                    </a:lnTo>
                    <a:lnTo>
                      <a:pt x="105" y="206"/>
                    </a:lnTo>
                    <a:lnTo>
                      <a:pt x="133" y="194"/>
                    </a:lnTo>
                    <a:lnTo>
                      <a:pt x="154" y="178"/>
                    </a:lnTo>
                    <a:lnTo>
                      <a:pt x="168" y="152"/>
                    </a:lnTo>
                    <a:lnTo>
                      <a:pt x="175" y="119"/>
                    </a:lnTo>
                    <a:lnTo>
                      <a:pt x="172" y="105"/>
                    </a:lnTo>
                    <a:lnTo>
                      <a:pt x="170" y="89"/>
                    </a:lnTo>
                    <a:lnTo>
                      <a:pt x="161" y="73"/>
                    </a:lnTo>
                    <a:lnTo>
                      <a:pt x="149" y="56"/>
                    </a:lnTo>
                    <a:lnTo>
                      <a:pt x="133" y="42"/>
                    </a:lnTo>
                    <a:lnTo>
                      <a:pt x="109" y="35"/>
                    </a:lnTo>
                    <a:lnTo>
                      <a:pt x="82" y="31"/>
                    </a:lnTo>
                    <a:lnTo>
                      <a:pt x="33" y="31"/>
                    </a:lnTo>
                    <a:close/>
                    <a:moveTo>
                      <a:pt x="0" y="0"/>
                    </a:moveTo>
                    <a:lnTo>
                      <a:pt x="84" y="0"/>
                    </a:lnTo>
                    <a:lnTo>
                      <a:pt x="121" y="5"/>
                    </a:lnTo>
                    <a:lnTo>
                      <a:pt x="151" y="17"/>
                    </a:lnTo>
                    <a:lnTo>
                      <a:pt x="175" y="33"/>
                    </a:lnTo>
                    <a:lnTo>
                      <a:pt x="191" y="54"/>
                    </a:lnTo>
                    <a:lnTo>
                      <a:pt x="200" y="77"/>
                    </a:lnTo>
                    <a:lnTo>
                      <a:pt x="207" y="101"/>
                    </a:lnTo>
                    <a:lnTo>
                      <a:pt x="207" y="119"/>
                    </a:lnTo>
                    <a:lnTo>
                      <a:pt x="205" y="150"/>
                    </a:lnTo>
                    <a:lnTo>
                      <a:pt x="193" y="178"/>
                    </a:lnTo>
                    <a:lnTo>
                      <a:pt x="175" y="203"/>
                    </a:lnTo>
                    <a:lnTo>
                      <a:pt x="149" y="222"/>
                    </a:lnTo>
                    <a:lnTo>
                      <a:pt x="116" y="236"/>
                    </a:lnTo>
                    <a:lnTo>
                      <a:pt x="77" y="241"/>
                    </a:lnTo>
                    <a:lnTo>
                      <a:pt x="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94" name="TextBox 93"/>
          <p:cNvSpPr txBox="1"/>
          <p:nvPr userDrawn="1"/>
        </p:nvSpPr>
        <p:spPr>
          <a:xfrm>
            <a:off x="2222985" y="6412230"/>
            <a:ext cx="7746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prstClr val="white">
                    <a:lumMod val="65000"/>
                  </a:prstClr>
                </a:solidFill>
              </a:rPr>
              <a:t>NXP and the NXP logo are trademarks of NXP B.V. All other product or service names are the property of their respective owners. © 2016 NXP B.V.</a:t>
            </a:r>
          </a:p>
        </p:txBody>
      </p:sp>
    </p:spTree>
    <p:extLst>
      <p:ext uri="{BB962C8B-B14F-4D97-AF65-F5344CB8AC3E}">
        <p14:creationId xmlns:p14="http://schemas.microsoft.com/office/powerpoint/2010/main" val="335366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C6C4D95-EB15-4743-9B19-825521EE2D08}"/>
              </a:ext>
            </a:extLst>
          </p:cNvPr>
          <p:cNvSpPr txBox="1">
            <a:spLocks/>
          </p:cNvSpPr>
          <p:nvPr/>
        </p:nvSpPr>
        <p:spPr>
          <a:xfrm>
            <a:off x="797129" y="2540916"/>
            <a:ext cx="3643951" cy="4461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r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Tx/>
              <a:buNone/>
              <a:defRPr sz="2000" b="0" cap="all" spc="-60" baseline="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33363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2200">
                <a:solidFill>
                  <a:srgbClr val="000000"/>
                </a:solidFill>
                <a:latin typeface="+mn-lt"/>
              </a:defRPr>
            </a:lvl2pPr>
            <a:lvl3pPr marL="401638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2000">
                <a:solidFill>
                  <a:srgbClr val="000000"/>
                </a:solidFill>
                <a:latin typeface="+mn-lt"/>
              </a:defRPr>
            </a:lvl3pPr>
            <a:lvl4pPr marL="569912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1800">
                <a:solidFill>
                  <a:srgbClr val="000000"/>
                </a:solidFill>
                <a:latin typeface="+mn-lt"/>
              </a:defRPr>
            </a:lvl4pPr>
            <a:lvl5pPr marL="746125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Tx/>
              <a:buNone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kern="0" dirty="0"/>
              <a:t>Automotive Applications Team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F977166-8647-4F59-BAFE-0D0982CE5101}"/>
              </a:ext>
            </a:extLst>
          </p:cNvPr>
          <p:cNvSpPr txBox="1">
            <a:spLocks/>
          </p:cNvSpPr>
          <p:nvPr/>
        </p:nvSpPr>
        <p:spPr>
          <a:xfrm>
            <a:off x="797128" y="3097896"/>
            <a:ext cx="3689685" cy="1093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Tx/>
              <a:buNone/>
              <a:defRPr lang="en-US" sz="2000" b="0" kern="1200" cap="all" spc="-60" baseline="0" dirty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233363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 marL="401638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 marL="569912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Tx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4pPr>
            <a:lvl5pPr marL="746125" indent="0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Tx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22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Created:	Mar 2021</a:t>
            </a:r>
          </a:p>
          <a:p>
            <a:r>
              <a:rPr lang="en-US" sz="22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Last Update:	Mar 2021</a:t>
            </a:r>
          </a:p>
          <a:p>
            <a:endParaRPr lang="en-US" sz="2200" cap="non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E04C14-1E32-4DE2-A002-2D099F70644D}"/>
              </a:ext>
            </a:extLst>
          </p:cNvPr>
          <p:cNvCxnSpPr>
            <a:cxnSpLocks/>
          </p:cNvCxnSpPr>
          <p:nvPr/>
        </p:nvCxnSpPr>
        <p:spPr>
          <a:xfrm>
            <a:off x="797128" y="2987040"/>
            <a:ext cx="356411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23D1F2F4-A3B4-4C25-BAA1-A62683F94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30" y="612849"/>
            <a:ext cx="11699669" cy="1509825"/>
          </a:xfrm>
        </p:spPr>
        <p:txBody>
          <a:bodyPr/>
          <a:lstStyle/>
          <a:p>
            <a:r>
              <a:rPr lang="en-US" sz="2800"/>
              <a:t>S32K3 RTD </a:t>
            </a:r>
            <a:r>
              <a:rPr lang="en-US" sz="2800" dirty="0"/>
              <a:t>training - LCU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7386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6207-88B3-4431-9A93-DFFE87E4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Trgmux</a:t>
            </a:r>
            <a:r>
              <a:rPr lang="en-US" dirty="0"/>
              <a:t> component </a:t>
            </a:r>
            <a:r>
              <a:rPr lang="en-US" altLang="zh-CN" dirty="0"/>
              <a:t>C</a:t>
            </a:r>
            <a:r>
              <a:rPr lang="en-US" dirty="0"/>
              <a:t>onfiguration(1)-Routing PWM to LCU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EA1DE-515B-4B11-8011-89DA2275D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395" y="934763"/>
            <a:ext cx="11109805" cy="15036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Hardware Group</a:t>
            </a:r>
            <a:r>
              <a:rPr lang="en-US" dirty="0"/>
              <a:t>: Specified the LCU group</a:t>
            </a:r>
          </a:p>
          <a:p>
            <a:r>
              <a:rPr lang="en-US" dirty="0">
                <a:solidFill>
                  <a:srgbClr val="0070C0"/>
                </a:solidFill>
              </a:rPr>
              <a:t>Hardware Input</a:t>
            </a:r>
            <a:r>
              <a:rPr lang="en-US" dirty="0"/>
              <a:t>: Specified which </a:t>
            </a:r>
            <a:r>
              <a:rPr lang="en-US" dirty="0" err="1"/>
              <a:t>eMIOS</a:t>
            </a:r>
            <a:r>
              <a:rPr lang="en-US" dirty="0"/>
              <a:t> channel will be routed to LCU</a:t>
            </a:r>
            <a:endParaRPr lang="en-US" sz="2100" dirty="0"/>
          </a:p>
          <a:p>
            <a:r>
              <a:rPr lang="en-US" dirty="0">
                <a:solidFill>
                  <a:srgbClr val="0070C0"/>
                </a:solidFill>
              </a:rPr>
              <a:t>Hardware Output</a:t>
            </a:r>
            <a:r>
              <a:rPr lang="en-US" dirty="0"/>
              <a:t>: Specified which logic cell and input connected to the </a:t>
            </a:r>
            <a:r>
              <a:rPr lang="en-US" dirty="0" err="1"/>
              <a:t>eMIOS</a:t>
            </a:r>
            <a:r>
              <a:rPr lang="en-US" dirty="0"/>
              <a:t> channel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073EA-BEE2-4178-A693-B21C6561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047" y="2509742"/>
            <a:ext cx="8216065" cy="361041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CCCC2C0-7017-45FB-B627-9755449CBC40}"/>
              </a:ext>
            </a:extLst>
          </p:cNvPr>
          <p:cNvSpPr/>
          <p:nvPr/>
        </p:nvSpPr>
        <p:spPr>
          <a:xfrm>
            <a:off x="3331264" y="4463352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21E288-7CC9-43EF-95BB-910B2D52589D}"/>
              </a:ext>
            </a:extLst>
          </p:cNvPr>
          <p:cNvSpPr/>
          <p:nvPr/>
        </p:nvSpPr>
        <p:spPr>
          <a:xfrm>
            <a:off x="8522587" y="5154264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2EB961-F88C-4F87-BAB3-F01138C9C0E7}"/>
              </a:ext>
            </a:extLst>
          </p:cNvPr>
          <p:cNvSpPr/>
          <p:nvPr/>
        </p:nvSpPr>
        <p:spPr>
          <a:xfrm>
            <a:off x="6939860" y="5154264"/>
            <a:ext cx="272142" cy="2735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767901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6207-88B3-4431-9A93-DFFE87E4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LCU </a:t>
            </a:r>
            <a:r>
              <a:rPr lang="en-US" altLang="zh-CN" dirty="0"/>
              <a:t>C</a:t>
            </a:r>
            <a:r>
              <a:rPr lang="en-US" dirty="0"/>
              <a:t>omponent </a:t>
            </a:r>
            <a:r>
              <a:rPr lang="en-US" altLang="zh-CN" dirty="0"/>
              <a:t>C</a:t>
            </a:r>
            <a:r>
              <a:rPr lang="en-US" dirty="0"/>
              <a:t>onfiguration(1)-</a:t>
            </a:r>
            <a:r>
              <a:rPr lang="en-US" dirty="0" err="1"/>
              <a:t>Lcu</a:t>
            </a:r>
            <a:r>
              <a:rPr lang="en-US" dirty="0"/>
              <a:t> Logic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EA1DE-515B-4B11-8011-89DA2275D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459" y="934063"/>
            <a:ext cx="3980377" cy="518232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LCU Hardware Module</a:t>
            </a:r>
            <a:r>
              <a:rPr lang="en-US" dirty="0"/>
              <a:t>: select the LCU instance to use</a:t>
            </a:r>
          </a:p>
          <a:p>
            <a:pPr lvl="1"/>
            <a:r>
              <a:rPr lang="en-US" sz="2000" dirty="0"/>
              <a:t>LCU_0</a:t>
            </a:r>
          </a:p>
          <a:p>
            <a:pPr lvl="1"/>
            <a:r>
              <a:rPr lang="en-US" sz="2000" dirty="0"/>
              <a:t>LCU_1</a:t>
            </a:r>
          </a:p>
          <a:p>
            <a:r>
              <a:rPr lang="en-US" dirty="0">
                <a:solidFill>
                  <a:srgbClr val="0070C0"/>
                </a:solidFill>
              </a:rPr>
              <a:t>Logic Cell</a:t>
            </a:r>
            <a:r>
              <a:rPr lang="en-US" dirty="0"/>
              <a:t>: </a:t>
            </a:r>
            <a:r>
              <a:rPr lang="en-US" altLang="zh-CN" dirty="0"/>
              <a:t>select the logic cell of each LCU instance to use</a:t>
            </a:r>
            <a:endParaRPr lang="en-US" dirty="0"/>
          </a:p>
          <a:p>
            <a:pPr lvl="1"/>
            <a:r>
              <a:rPr lang="en-US" sz="2100" dirty="0"/>
              <a:t>LC_0/1/2</a:t>
            </a:r>
          </a:p>
          <a:p>
            <a:r>
              <a:rPr lang="en-US" dirty="0">
                <a:solidFill>
                  <a:srgbClr val="0070C0"/>
                </a:solidFill>
              </a:rPr>
              <a:t>Hardware Input</a:t>
            </a:r>
            <a:r>
              <a:rPr lang="en-US" dirty="0"/>
              <a:t>: select the input of each logic cell</a:t>
            </a:r>
          </a:p>
          <a:p>
            <a:pPr lvl="1"/>
            <a:r>
              <a:rPr lang="en-US" sz="2000" dirty="0"/>
              <a:t>INPUT_0/1/2/3</a:t>
            </a:r>
          </a:p>
          <a:p>
            <a:r>
              <a:rPr lang="en-US" dirty="0">
                <a:solidFill>
                  <a:srgbClr val="0070C0"/>
                </a:solidFill>
              </a:rPr>
              <a:t>Mux Select</a:t>
            </a:r>
            <a:r>
              <a:rPr lang="en-US" dirty="0"/>
              <a:t>: selects the sources for inputs to the LCs</a:t>
            </a:r>
          </a:p>
          <a:p>
            <a:pPr lvl="1"/>
            <a:r>
              <a:rPr lang="en-US" sz="2000" dirty="0"/>
              <a:t>SEL_LOGIC_0</a:t>
            </a:r>
          </a:p>
          <a:p>
            <a:pPr lvl="1"/>
            <a:r>
              <a:rPr lang="en-US" sz="2100" dirty="0"/>
              <a:t>SEL_LU_IN_0/1/2/3/4/5/6/7/8/9/10/11</a:t>
            </a:r>
          </a:p>
          <a:p>
            <a:r>
              <a:rPr lang="en-US" dirty="0">
                <a:solidFill>
                  <a:srgbClr val="0070C0"/>
                </a:solidFill>
              </a:rPr>
              <a:t>Software Override</a:t>
            </a:r>
            <a:r>
              <a:rPr lang="en-US" dirty="0"/>
              <a:t>: check to enable SW override feature </a:t>
            </a:r>
          </a:p>
          <a:p>
            <a:pPr lvl="1"/>
            <a:r>
              <a:rPr lang="en-US" sz="2100" dirty="0"/>
              <a:t>Input software override logic to override external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BEF37-454F-40BE-9A58-1C0D1BBC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413" y="1004549"/>
            <a:ext cx="7059010" cy="484890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05BA99-F810-4015-A706-BFFBC6593C65}"/>
              </a:ext>
            </a:extLst>
          </p:cNvPr>
          <p:cNvCxnSpPr>
            <a:cxnSpLocks/>
          </p:cNvCxnSpPr>
          <p:nvPr/>
        </p:nvCxnSpPr>
        <p:spPr>
          <a:xfrm flipH="1">
            <a:off x="5216236" y="2336480"/>
            <a:ext cx="457200" cy="8431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87F6866-0722-41D1-8C2C-A93444162464}"/>
              </a:ext>
            </a:extLst>
          </p:cNvPr>
          <p:cNvSpPr txBox="1">
            <a:spLocks/>
          </p:cNvSpPr>
          <p:nvPr/>
        </p:nvSpPr>
        <p:spPr>
          <a:xfrm>
            <a:off x="5304269" y="2061226"/>
            <a:ext cx="5990375" cy="275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solidFill>
                  <a:srgbClr val="0070C0"/>
                </a:solidFill>
              </a:rPr>
              <a:t>User needs to click “</a:t>
            </a:r>
            <a:r>
              <a:rPr lang="en-US" sz="1800" b="1" kern="0" dirty="0">
                <a:solidFill>
                  <a:srgbClr val="0070C0"/>
                </a:solidFill>
              </a:rPr>
              <a:t>+</a:t>
            </a:r>
            <a:r>
              <a:rPr lang="en-US" sz="1800" kern="0" dirty="0">
                <a:solidFill>
                  <a:srgbClr val="0070C0"/>
                </a:solidFill>
              </a:rPr>
              <a:t>” to add a </a:t>
            </a:r>
            <a:r>
              <a:rPr lang="en-US" sz="1800" b="1" kern="0" dirty="0">
                <a:solidFill>
                  <a:srgbClr val="0070C0"/>
                </a:solidFill>
              </a:rPr>
              <a:t>LCU Input configuration</a:t>
            </a:r>
            <a:endParaRPr lang="en-US" sz="1600" b="1" kern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EB6316-4D9A-469C-B4B7-25FEFAEA066A}"/>
              </a:ext>
            </a:extLst>
          </p:cNvPr>
          <p:cNvSpPr/>
          <p:nvPr/>
        </p:nvSpPr>
        <p:spPr>
          <a:xfrm>
            <a:off x="7804485" y="4017770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F2B46-B471-422F-805B-8CFF87A468E4}"/>
              </a:ext>
            </a:extLst>
          </p:cNvPr>
          <p:cNvSpPr/>
          <p:nvPr/>
        </p:nvSpPr>
        <p:spPr>
          <a:xfrm>
            <a:off x="7804485" y="4293023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6FF01D-FAFA-485C-A69B-274599AD14FA}"/>
              </a:ext>
            </a:extLst>
          </p:cNvPr>
          <p:cNvSpPr/>
          <p:nvPr/>
        </p:nvSpPr>
        <p:spPr>
          <a:xfrm>
            <a:off x="7804485" y="4568276"/>
            <a:ext cx="272142" cy="2735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748C69-24C6-4508-9ADC-FEEB318DE164}"/>
              </a:ext>
            </a:extLst>
          </p:cNvPr>
          <p:cNvSpPr/>
          <p:nvPr/>
        </p:nvSpPr>
        <p:spPr>
          <a:xfrm>
            <a:off x="7804485" y="4841856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6585DC-2716-49A0-802D-A15267B6D8BC}"/>
              </a:ext>
            </a:extLst>
          </p:cNvPr>
          <p:cNvSpPr/>
          <p:nvPr/>
        </p:nvSpPr>
        <p:spPr>
          <a:xfrm>
            <a:off x="8307927" y="5036648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0353095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6207-88B3-4431-9A93-DFFE87E4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LCU </a:t>
            </a:r>
            <a:r>
              <a:rPr lang="en-US" altLang="zh-CN" dirty="0"/>
              <a:t>C</a:t>
            </a:r>
            <a:r>
              <a:rPr lang="en-US" dirty="0"/>
              <a:t>omponent </a:t>
            </a:r>
            <a:r>
              <a:rPr lang="en-US" altLang="zh-CN" dirty="0"/>
              <a:t>C</a:t>
            </a:r>
            <a:r>
              <a:rPr lang="en-US" dirty="0"/>
              <a:t>onfiguration(2)-</a:t>
            </a:r>
            <a:r>
              <a:rPr lang="en-US" dirty="0" err="1"/>
              <a:t>Lcu</a:t>
            </a:r>
            <a:r>
              <a:rPr lang="en-US" dirty="0"/>
              <a:t> Logic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EA1DE-515B-4B11-8011-89DA2275D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458" y="934063"/>
            <a:ext cx="4879192" cy="526931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Hardware Output</a:t>
            </a:r>
            <a:r>
              <a:rPr lang="en-US" sz="2200" dirty="0"/>
              <a:t>: select the output </a:t>
            </a:r>
            <a:r>
              <a:rPr lang="en-US" altLang="zh-CN" sz="2200" dirty="0"/>
              <a:t>of each logic cell</a:t>
            </a:r>
            <a:endParaRPr lang="en-US" sz="2200" dirty="0"/>
          </a:p>
          <a:p>
            <a:pPr lvl="1"/>
            <a:r>
              <a:rPr lang="en-US" sz="1900" dirty="0"/>
              <a:t>OUTPUT_0/1/2/3</a:t>
            </a:r>
          </a:p>
          <a:p>
            <a:r>
              <a:rPr lang="en-US" sz="2200" dirty="0">
                <a:solidFill>
                  <a:srgbClr val="0070C0"/>
                </a:solidFill>
              </a:rPr>
              <a:t>LUT Control</a:t>
            </a:r>
            <a:r>
              <a:rPr lang="en-US" sz="2200" dirty="0"/>
              <a:t>: </a:t>
            </a:r>
          </a:p>
          <a:p>
            <a:pPr lvl="1"/>
            <a:r>
              <a:rPr lang="en-US" sz="1900" dirty="0"/>
              <a:t>Specifies the LUT positions, based on the combined LC input value, that result in assertion of this output.</a:t>
            </a:r>
          </a:p>
          <a:p>
            <a:r>
              <a:rPr lang="en-US" sz="2200" dirty="0">
                <a:solidFill>
                  <a:srgbClr val="0070C0"/>
                </a:solidFill>
              </a:rPr>
              <a:t>LUT Rise Filter</a:t>
            </a:r>
            <a:r>
              <a:rPr lang="en-US" sz="2200" dirty="0"/>
              <a:t>: Specifies the rising edge thresholds for LC output filters</a:t>
            </a:r>
          </a:p>
          <a:p>
            <a:pPr lvl="1"/>
            <a:r>
              <a:rPr lang="en-US" sz="1900" dirty="0"/>
              <a:t>0 – 65535 LCU clocks</a:t>
            </a:r>
          </a:p>
          <a:p>
            <a:pPr lvl="1"/>
            <a:r>
              <a:rPr lang="en-US" sz="1900" dirty="0"/>
              <a:t>Used to configure dead-time</a:t>
            </a:r>
          </a:p>
          <a:p>
            <a:r>
              <a:rPr lang="en-US" sz="2200" dirty="0">
                <a:solidFill>
                  <a:srgbClr val="0070C0"/>
                </a:solidFill>
              </a:rPr>
              <a:t>LUT Fall Filter:</a:t>
            </a:r>
            <a:r>
              <a:rPr lang="en-US" sz="2200" dirty="0"/>
              <a:t> S</a:t>
            </a:r>
            <a:r>
              <a:rPr lang="en-US" altLang="zh-CN" sz="2200" dirty="0"/>
              <a:t>pecifies the falling edge thresholds for LC output filters</a:t>
            </a:r>
          </a:p>
          <a:p>
            <a:pPr lvl="1"/>
            <a:r>
              <a:rPr lang="en-US" sz="1900" dirty="0"/>
              <a:t>0 </a:t>
            </a:r>
            <a:r>
              <a:rPr lang="en-US" altLang="zh-CN" sz="1900" dirty="0"/>
              <a:t>– 65535 LCU clocks</a:t>
            </a:r>
            <a:endParaRPr lang="en-US" sz="1900" dirty="0"/>
          </a:p>
          <a:p>
            <a:r>
              <a:rPr lang="en-US" sz="2200" dirty="0">
                <a:solidFill>
                  <a:srgbClr val="0070C0"/>
                </a:solidFill>
              </a:rPr>
              <a:t>Enable Debug Mode</a:t>
            </a:r>
            <a:r>
              <a:rPr lang="en-US" sz="2200" dirty="0"/>
              <a:t>: check to enable outputs to continue operation in Debug mode</a:t>
            </a:r>
          </a:p>
          <a:p>
            <a:pPr lvl="1"/>
            <a:r>
              <a:rPr lang="en-US" sz="1900" dirty="0"/>
              <a:t>Unchecked: Inactive</a:t>
            </a:r>
          </a:p>
          <a:p>
            <a:pPr lvl="1"/>
            <a:r>
              <a:rPr lang="en-US" sz="1900" dirty="0"/>
              <a:t>Checked: Continue normal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AC392-ABF1-4F08-83B9-7B7C3908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882551"/>
            <a:ext cx="6126604" cy="509289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33FB2C-1B14-4404-9F07-BEEE8A9AE163}"/>
              </a:ext>
            </a:extLst>
          </p:cNvPr>
          <p:cNvCxnSpPr>
            <a:cxnSpLocks/>
          </p:cNvCxnSpPr>
          <p:nvPr/>
        </p:nvCxnSpPr>
        <p:spPr>
          <a:xfrm flipH="1">
            <a:off x="6033867" y="1903427"/>
            <a:ext cx="707491" cy="8983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D463D71-5776-4E83-8170-11404742B496}"/>
              </a:ext>
            </a:extLst>
          </p:cNvPr>
          <p:cNvSpPr txBox="1">
            <a:spLocks/>
          </p:cNvSpPr>
          <p:nvPr/>
        </p:nvSpPr>
        <p:spPr>
          <a:xfrm>
            <a:off x="6535756" y="1672304"/>
            <a:ext cx="5990375" cy="2752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solidFill>
                  <a:srgbClr val="0070C0"/>
                </a:solidFill>
              </a:rPr>
              <a:t>User needs to click “</a:t>
            </a:r>
            <a:r>
              <a:rPr lang="en-US" sz="1800" b="1" kern="0" dirty="0">
                <a:solidFill>
                  <a:srgbClr val="0070C0"/>
                </a:solidFill>
              </a:rPr>
              <a:t>+</a:t>
            </a:r>
            <a:r>
              <a:rPr lang="en-US" sz="1800" kern="0" dirty="0">
                <a:solidFill>
                  <a:srgbClr val="0070C0"/>
                </a:solidFill>
              </a:rPr>
              <a:t>” to add a </a:t>
            </a:r>
            <a:r>
              <a:rPr lang="en-US" sz="1800" b="1" kern="0" dirty="0">
                <a:solidFill>
                  <a:srgbClr val="0070C0"/>
                </a:solidFill>
              </a:rPr>
              <a:t>LCU Output configuration</a:t>
            </a:r>
            <a:endParaRPr lang="en-US" sz="1600" b="1" kern="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350B474-7696-4B0A-B051-66BBADE5D59A}"/>
              </a:ext>
            </a:extLst>
          </p:cNvPr>
          <p:cNvSpPr/>
          <p:nvPr/>
        </p:nvSpPr>
        <p:spPr>
          <a:xfrm>
            <a:off x="7913601" y="3919526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11AAE1-72B3-432F-A510-3EB13B79EA5F}"/>
              </a:ext>
            </a:extLst>
          </p:cNvPr>
          <p:cNvSpPr/>
          <p:nvPr/>
        </p:nvSpPr>
        <p:spPr>
          <a:xfrm>
            <a:off x="7913601" y="4164498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C148BA-7857-4176-9BBC-FED95ED73469}"/>
              </a:ext>
            </a:extLst>
          </p:cNvPr>
          <p:cNvSpPr/>
          <p:nvPr/>
        </p:nvSpPr>
        <p:spPr>
          <a:xfrm>
            <a:off x="7908147" y="4681200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9DDF2D-EDE1-4FE0-9F2F-4F66789A1010}"/>
              </a:ext>
            </a:extLst>
          </p:cNvPr>
          <p:cNvSpPr/>
          <p:nvPr/>
        </p:nvSpPr>
        <p:spPr>
          <a:xfrm>
            <a:off x="8372273" y="5010279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A64D11-47FA-4C6B-892E-6580BD84D5AB}"/>
              </a:ext>
            </a:extLst>
          </p:cNvPr>
          <p:cNvSpPr/>
          <p:nvPr/>
        </p:nvSpPr>
        <p:spPr>
          <a:xfrm>
            <a:off x="7916579" y="4410643"/>
            <a:ext cx="272142" cy="2735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368426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ADBE-B61E-44A5-9F4A-0F4AF3F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2136774"/>
            <a:ext cx="10198098" cy="3340101"/>
          </a:xfrm>
        </p:spPr>
        <p:txBody>
          <a:bodyPr/>
          <a:lstStyle/>
          <a:p>
            <a:r>
              <a:rPr lang="en-US" altLang="zh-CN" sz="8000" dirty="0"/>
              <a:t>Main API functions</a:t>
            </a:r>
            <a:br>
              <a:rPr lang="en-US" altLang="zh-CN" sz="8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0349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1B5DE1-8027-420E-89A2-68D8F107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43" y="167724"/>
            <a:ext cx="11663021" cy="654049"/>
          </a:xfrm>
        </p:spPr>
        <p:txBody>
          <a:bodyPr/>
          <a:lstStyle/>
          <a:p>
            <a:r>
              <a:rPr lang="en-US" altLang="zh-CN" sz="2800" dirty="0"/>
              <a:t>Main </a:t>
            </a:r>
            <a:r>
              <a:rPr lang="en-US" sz="2800" dirty="0"/>
              <a:t>RTD API </a:t>
            </a:r>
            <a:r>
              <a:rPr lang="en-US" altLang="zh-CN" sz="2800" dirty="0"/>
              <a:t>F</a:t>
            </a:r>
            <a:r>
              <a:rPr lang="en-US" sz="2800" dirty="0"/>
              <a:t>unctions &amp; </a:t>
            </a:r>
            <a:r>
              <a:rPr lang="en-US" altLang="zh-CN" sz="2800" dirty="0"/>
              <a:t>U</a:t>
            </a:r>
            <a:r>
              <a:rPr lang="en-US" sz="2800" dirty="0"/>
              <a:t>sage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B8BFC8-8ECB-41E8-9DA2-80CE90336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143" y="821773"/>
            <a:ext cx="11663021" cy="680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LCU component provides the following main API functions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74DD88D-D2EF-4273-BD2F-190003E69F4E}"/>
              </a:ext>
            </a:extLst>
          </p:cNvPr>
          <p:cNvSpPr txBox="1">
            <a:spLocks/>
          </p:cNvSpPr>
          <p:nvPr/>
        </p:nvSpPr>
        <p:spPr>
          <a:xfrm>
            <a:off x="520617" y="1371600"/>
            <a:ext cx="11274240" cy="499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600" kern="0" dirty="0" err="1"/>
              <a:t>Lcu_Ip_ReturnType</a:t>
            </a:r>
            <a:r>
              <a:rPr lang="en-US" sz="1600" kern="0" dirty="0"/>
              <a:t> </a:t>
            </a:r>
            <a:r>
              <a:rPr lang="en-US" sz="1600" b="1" kern="0" dirty="0" err="1">
                <a:solidFill>
                  <a:srgbClr val="0070C0"/>
                </a:solidFill>
              </a:rPr>
              <a:t>Lcu_Ip_Init</a:t>
            </a:r>
            <a:r>
              <a:rPr lang="en-US" sz="1600" kern="0" dirty="0"/>
              <a:t>(const </a:t>
            </a:r>
            <a:r>
              <a:rPr lang="en-US" sz="1600" kern="0" dirty="0" err="1"/>
              <a:t>Lcu_Ip_InitType</a:t>
            </a:r>
            <a:r>
              <a:rPr lang="en-US" sz="1600" kern="0" dirty="0"/>
              <a:t> * const </a:t>
            </a:r>
            <a:r>
              <a:rPr lang="en-US" sz="1600" kern="0" dirty="0" err="1"/>
              <a:t>pxLcuInit</a:t>
            </a:r>
            <a:r>
              <a:rPr lang="en-US" sz="1600" kern="0" dirty="0"/>
              <a:t>)</a:t>
            </a:r>
          </a:p>
          <a:p>
            <a:pPr lvl="1"/>
            <a:r>
              <a:rPr lang="en-US" sz="1400" kern="0" dirty="0"/>
              <a:t>It initialize the input/output configuration and should be called before invoking all other API functions.</a:t>
            </a:r>
          </a:p>
          <a:p>
            <a:r>
              <a:rPr lang="fr-FR" sz="1600" kern="0" dirty="0" err="1"/>
              <a:t>Lcu_Ip_ReturnType</a:t>
            </a:r>
            <a:r>
              <a:rPr lang="fr-FR" sz="1600" kern="0" dirty="0"/>
              <a:t> </a:t>
            </a:r>
            <a:r>
              <a:rPr lang="fr-FR" sz="1600" b="1" kern="0" dirty="0" err="1">
                <a:solidFill>
                  <a:srgbClr val="0070C0"/>
                </a:solidFill>
              </a:rPr>
              <a:t>Lcu_Ip_Deinit</a:t>
            </a:r>
            <a:r>
              <a:rPr lang="fr-FR" sz="1600" kern="0" dirty="0"/>
              <a:t>(</a:t>
            </a:r>
            <a:r>
              <a:rPr lang="fr-FR" sz="1600" kern="0" dirty="0" err="1"/>
              <a:t>void</a:t>
            </a:r>
            <a:r>
              <a:rPr lang="fr-FR" sz="1600" kern="0" dirty="0"/>
              <a:t>)</a:t>
            </a:r>
          </a:p>
          <a:p>
            <a:pPr lvl="1"/>
            <a:r>
              <a:rPr lang="fr-FR" sz="1400" kern="0" dirty="0"/>
              <a:t>It </a:t>
            </a:r>
            <a:r>
              <a:rPr lang="en-US" sz="1400" kern="0" dirty="0"/>
              <a:t>resets all logic cells to default.</a:t>
            </a:r>
            <a:endParaRPr lang="fr-FR" sz="1400" kern="0" dirty="0"/>
          </a:p>
          <a:p>
            <a:r>
              <a:rPr lang="en-US" sz="1600" kern="0" dirty="0" err="1"/>
              <a:t>Lcu_Ip_ReturnType</a:t>
            </a:r>
            <a:r>
              <a:rPr lang="en-US" sz="1600" kern="0" dirty="0"/>
              <a:t> </a:t>
            </a:r>
            <a:r>
              <a:rPr lang="en-US" sz="1600" b="1" kern="0" dirty="0" err="1">
                <a:solidFill>
                  <a:srgbClr val="0070C0"/>
                </a:solidFill>
              </a:rPr>
              <a:t>Lcu_Ip_SetSyncInputSwOverrideEnable</a:t>
            </a:r>
            <a:r>
              <a:rPr lang="en-US" sz="1600" kern="0" dirty="0"/>
              <a:t>(const </a:t>
            </a:r>
            <a:r>
              <a:rPr lang="en-US" sz="1600" kern="0" dirty="0" err="1"/>
              <a:t>Lcu_Ip_SyncInputValueType</a:t>
            </a:r>
            <a:r>
              <a:rPr lang="en-US" sz="1600" kern="0" dirty="0"/>
              <a:t> List[], const uint8 Dimension)</a:t>
            </a:r>
          </a:p>
          <a:p>
            <a:pPr lvl="1"/>
            <a:r>
              <a:rPr lang="en-US" sz="1200" kern="0" dirty="0"/>
              <a:t>This function is called for enable software override function.</a:t>
            </a:r>
          </a:p>
          <a:p>
            <a:r>
              <a:rPr lang="en-US" sz="1600" kern="0" dirty="0" err="1"/>
              <a:t>Lcu_Ip_ReturnType</a:t>
            </a:r>
            <a:r>
              <a:rPr lang="en-US" sz="1600" kern="0" dirty="0"/>
              <a:t> </a:t>
            </a:r>
            <a:r>
              <a:rPr lang="en-US" sz="1600" b="1" kern="0" dirty="0" err="1">
                <a:solidFill>
                  <a:srgbClr val="0070C0"/>
                </a:solidFill>
              </a:rPr>
              <a:t>Lcu_Ip_SetSyncInputSwOverrideValue</a:t>
            </a:r>
            <a:r>
              <a:rPr lang="en-US" sz="1600" kern="0" dirty="0"/>
              <a:t>(const </a:t>
            </a:r>
            <a:r>
              <a:rPr lang="en-US" sz="1600" kern="0" dirty="0" err="1"/>
              <a:t>Lcu_Ip_SyncInputValueType</a:t>
            </a:r>
            <a:r>
              <a:rPr lang="en-US" sz="1600" kern="0" dirty="0"/>
              <a:t> List[], const uint8 Dimension)</a:t>
            </a:r>
          </a:p>
          <a:p>
            <a:pPr lvl="1"/>
            <a:r>
              <a:rPr lang="en-US" sz="1400" kern="0" dirty="0"/>
              <a:t>Specifies the software override value for each logic cell input.</a:t>
            </a:r>
          </a:p>
          <a:p>
            <a:r>
              <a:rPr lang="en-US" sz="1600" kern="0" dirty="0" err="1"/>
              <a:t>Lcu_Ip_ReturnType</a:t>
            </a:r>
            <a:r>
              <a:rPr lang="en-US" sz="1600" kern="0" dirty="0"/>
              <a:t> </a:t>
            </a:r>
            <a:r>
              <a:rPr lang="en-US" sz="1600" b="1" kern="0" dirty="0" err="1">
                <a:solidFill>
                  <a:srgbClr val="0070C0"/>
                </a:solidFill>
              </a:rPr>
              <a:t>Lcu_Ip_SetSyncInputMuxSelect</a:t>
            </a:r>
            <a:r>
              <a:rPr lang="en-US" sz="1600" kern="0" dirty="0"/>
              <a:t>(const </a:t>
            </a:r>
            <a:r>
              <a:rPr lang="en-US" sz="1600" kern="0" dirty="0" err="1"/>
              <a:t>Lcu_Ip_SyncInputValueType</a:t>
            </a:r>
            <a:r>
              <a:rPr lang="en-US" sz="1600" kern="0" dirty="0"/>
              <a:t> List[], const uint8 Dimension)</a:t>
            </a:r>
          </a:p>
          <a:p>
            <a:pPr lvl="1"/>
            <a:r>
              <a:rPr lang="en-US" sz="1400" kern="0" dirty="0"/>
              <a:t>Selects the source of the logic cell input.</a:t>
            </a:r>
          </a:p>
          <a:p>
            <a:r>
              <a:rPr lang="en-US" sz="1600" kern="0" dirty="0" err="1"/>
              <a:t>Lcu_Ip_ReturnType</a:t>
            </a:r>
            <a:r>
              <a:rPr lang="en-US" sz="1600" kern="0" dirty="0"/>
              <a:t> </a:t>
            </a:r>
            <a:r>
              <a:rPr lang="en-US" sz="1600" b="1" kern="0" dirty="0" err="1">
                <a:solidFill>
                  <a:srgbClr val="0070C0"/>
                </a:solidFill>
              </a:rPr>
              <a:t>Lcu_Ip_SetSyncOutputEnable</a:t>
            </a:r>
            <a:r>
              <a:rPr lang="en-US" sz="1600" kern="0" dirty="0"/>
              <a:t>(const </a:t>
            </a:r>
            <a:r>
              <a:rPr lang="en-US" sz="1600" kern="0" dirty="0" err="1"/>
              <a:t>Lcu_Ip_SyncOutputValueType</a:t>
            </a:r>
            <a:r>
              <a:rPr lang="en-US" sz="1600" kern="0" dirty="0"/>
              <a:t> List[], const uint8 Dimension)</a:t>
            </a:r>
          </a:p>
          <a:p>
            <a:pPr lvl="1"/>
            <a:r>
              <a:rPr lang="en-US" sz="1400" kern="0" dirty="0"/>
              <a:t>Enables logic cell outputs.</a:t>
            </a:r>
          </a:p>
        </p:txBody>
      </p:sp>
    </p:spTree>
    <p:extLst>
      <p:ext uri="{BB962C8B-B14F-4D97-AF65-F5344CB8AC3E}">
        <p14:creationId xmlns:p14="http://schemas.microsoft.com/office/powerpoint/2010/main" val="189638112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1B5DE1-8027-420E-89A2-68D8F107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43" y="167724"/>
            <a:ext cx="11663021" cy="654049"/>
          </a:xfrm>
        </p:spPr>
        <p:txBody>
          <a:bodyPr/>
          <a:lstStyle/>
          <a:p>
            <a:r>
              <a:rPr lang="en-US" altLang="zh-CN" sz="2800" dirty="0"/>
              <a:t>Main </a:t>
            </a:r>
            <a:r>
              <a:rPr lang="en-US" sz="2800" dirty="0"/>
              <a:t>RTD API </a:t>
            </a:r>
            <a:r>
              <a:rPr lang="en-US" altLang="zh-CN" sz="2800" dirty="0"/>
              <a:t>F</a:t>
            </a:r>
            <a:r>
              <a:rPr lang="en-US" sz="2800" dirty="0"/>
              <a:t>unctions &amp; </a:t>
            </a:r>
            <a:r>
              <a:rPr lang="en-US" altLang="zh-CN" sz="2800" dirty="0"/>
              <a:t>U</a:t>
            </a:r>
            <a:r>
              <a:rPr lang="en-US" sz="2800" dirty="0"/>
              <a:t>sage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B8BFC8-8ECB-41E8-9DA2-80CE90336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7143" y="821773"/>
            <a:ext cx="11663021" cy="680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LCU component provides the following main API functions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74DD88D-D2EF-4273-BD2F-190003E69F4E}"/>
              </a:ext>
            </a:extLst>
          </p:cNvPr>
          <p:cNvSpPr txBox="1">
            <a:spLocks/>
          </p:cNvSpPr>
          <p:nvPr/>
        </p:nvSpPr>
        <p:spPr>
          <a:xfrm>
            <a:off x="520617" y="1371600"/>
            <a:ext cx="11274240" cy="4995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1600" kern="0" dirty="0" err="1"/>
              <a:t>Lcu_Ip_ReturnType</a:t>
            </a:r>
            <a:r>
              <a:rPr lang="en-US" sz="1600" kern="0" dirty="0"/>
              <a:t> </a:t>
            </a:r>
            <a:r>
              <a:rPr lang="en-US" sz="1600" b="1" kern="0" dirty="0" err="1">
                <a:solidFill>
                  <a:srgbClr val="0070C0"/>
                </a:solidFill>
              </a:rPr>
              <a:t>Lcu_Ip_SetSyncOutputPolarity</a:t>
            </a:r>
            <a:r>
              <a:rPr lang="en-US" sz="1600" kern="0" dirty="0"/>
              <a:t>(const </a:t>
            </a:r>
            <a:r>
              <a:rPr lang="en-US" sz="1600" kern="0" dirty="0" err="1"/>
              <a:t>Lcu_Ip_SyncOutputValueType</a:t>
            </a:r>
            <a:r>
              <a:rPr lang="en-US" sz="1600" kern="0" dirty="0"/>
              <a:t> List[], const uint8 Dimension)</a:t>
            </a:r>
          </a:p>
          <a:p>
            <a:pPr lvl="1"/>
            <a:r>
              <a:rPr lang="en-US" sz="1400" kern="0" dirty="0"/>
              <a:t>Specifies the polarity of the outputs.</a:t>
            </a:r>
          </a:p>
          <a:p>
            <a:r>
              <a:rPr lang="fr-FR" sz="1600" kern="0" dirty="0" err="1"/>
              <a:t>Lcu_Ip_ReturnType</a:t>
            </a:r>
            <a:r>
              <a:rPr lang="fr-FR" sz="1600" kern="0" dirty="0"/>
              <a:t> </a:t>
            </a:r>
            <a:r>
              <a:rPr lang="fr-FR" sz="1600" b="1" kern="0" dirty="0" err="1">
                <a:solidFill>
                  <a:srgbClr val="0070C0"/>
                </a:solidFill>
              </a:rPr>
              <a:t>Lcu_Ip_SetSyncOutputFallFilter</a:t>
            </a:r>
            <a:r>
              <a:rPr lang="fr-FR" sz="1600" kern="0" dirty="0"/>
              <a:t>(</a:t>
            </a:r>
            <a:r>
              <a:rPr lang="fr-FR" sz="1600" kern="0" dirty="0" err="1"/>
              <a:t>const</a:t>
            </a:r>
            <a:r>
              <a:rPr lang="fr-FR" sz="1600" kern="0" dirty="0"/>
              <a:t> </a:t>
            </a:r>
            <a:r>
              <a:rPr lang="fr-FR" sz="1600" kern="0" dirty="0" err="1"/>
              <a:t>Lcu_Ip_SyncOutputValueType</a:t>
            </a:r>
            <a:r>
              <a:rPr lang="fr-FR" sz="1600" kern="0" dirty="0"/>
              <a:t> List[], </a:t>
            </a:r>
            <a:r>
              <a:rPr lang="fr-FR" sz="1600" kern="0" dirty="0" err="1"/>
              <a:t>const</a:t>
            </a:r>
            <a:r>
              <a:rPr lang="fr-FR" sz="1600" kern="0" dirty="0"/>
              <a:t> uint8 Dimension)</a:t>
            </a:r>
          </a:p>
          <a:p>
            <a:pPr lvl="1"/>
            <a:r>
              <a:rPr lang="en-US" sz="1400" kern="0" dirty="0"/>
              <a:t>Specifies the number of consecutive clock cycles the filter output must be logic 0 before the output signal goes low.</a:t>
            </a:r>
            <a:endParaRPr lang="fr-FR" sz="1400" kern="0" dirty="0"/>
          </a:p>
          <a:p>
            <a:r>
              <a:rPr lang="en-US" sz="1600" kern="0" dirty="0" err="1"/>
              <a:t>Lcu_Ip_ReturnType</a:t>
            </a:r>
            <a:r>
              <a:rPr lang="en-US" sz="1600" kern="0" dirty="0"/>
              <a:t> </a:t>
            </a:r>
            <a:r>
              <a:rPr lang="en-US" sz="1600" b="1" kern="0" dirty="0" err="1">
                <a:solidFill>
                  <a:srgbClr val="0070C0"/>
                </a:solidFill>
              </a:rPr>
              <a:t>Lcu_Ip_SetSyncOutputRiseFilter</a:t>
            </a:r>
            <a:r>
              <a:rPr lang="en-US" sz="1600" kern="0" dirty="0"/>
              <a:t>(const </a:t>
            </a:r>
            <a:r>
              <a:rPr lang="en-US" sz="1600" kern="0" dirty="0" err="1"/>
              <a:t>Lcu_Ip_SyncOutputValueType</a:t>
            </a:r>
            <a:r>
              <a:rPr lang="en-US" sz="1600" kern="0" dirty="0"/>
              <a:t> List[], const uint8 Dimension)</a:t>
            </a:r>
          </a:p>
          <a:p>
            <a:pPr lvl="1"/>
            <a:r>
              <a:rPr lang="en-US" sz="1200" kern="0" dirty="0"/>
              <a:t>Specifies the number of consecutive clock cycles the filter output must be logic 1 before the output signal goes high.</a:t>
            </a:r>
          </a:p>
          <a:p>
            <a:r>
              <a:rPr lang="en-US" sz="1600" kern="0" dirty="0" err="1"/>
              <a:t>Lcu_Ip_ReturnType</a:t>
            </a:r>
            <a:r>
              <a:rPr lang="en-US" sz="1600" kern="0" dirty="0"/>
              <a:t> </a:t>
            </a:r>
            <a:r>
              <a:rPr lang="en-US" sz="1600" b="1" kern="0" dirty="0" err="1">
                <a:solidFill>
                  <a:srgbClr val="0070C0"/>
                </a:solidFill>
              </a:rPr>
              <a:t>Lcu_Ip_SetSyncOutputLutControl</a:t>
            </a:r>
            <a:r>
              <a:rPr lang="en-US" sz="1600" kern="0" dirty="0"/>
              <a:t>(const </a:t>
            </a:r>
            <a:r>
              <a:rPr lang="en-US" sz="1600" kern="0" dirty="0" err="1"/>
              <a:t>Lcu_Ip_SyncOutputValueType</a:t>
            </a:r>
            <a:r>
              <a:rPr lang="en-US" sz="1600" kern="0" dirty="0"/>
              <a:t> List[], const uint8 Dimension)</a:t>
            </a:r>
          </a:p>
          <a:p>
            <a:pPr lvl="1"/>
            <a:r>
              <a:rPr lang="en-US" sz="1400" kern="0" dirty="0"/>
              <a:t>Specifies the LUT positions, based on the combined LC input value, that result in assertion of this output.</a:t>
            </a:r>
          </a:p>
          <a:p>
            <a:r>
              <a:rPr lang="en-US" sz="1600" kern="0" dirty="0" err="1"/>
              <a:t>Lcu_Ip_ReturnType</a:t>
            </a:r>
            <a:r>
              <a:rPr lang="en-US" sz="1600" kern="0" dirty="0"/>
              <a:t> </a:t>
            </a:r>
            <a:r>
              <a:rPr lang="en-US" sz="1600" b="1" kern="0" dirty="0" err="1">
                <a:solidFill>
                  <a:srgbClr val="0070C0"/>
                </a:solidFill>
              </a:rPr>
              <a:t>Lcu_Ip_GetSyncLogicInput</a:t>
            </a:r>
            <a:r>
              <a:rPr lang="en-US" sz="1600" kern="0" dirty="0"/>
              <a:t>(</a:t>
            </a:r>
            <a:r>
              <a:rPr lang="en-US" sz="1600" kern="0" dirty="0" err="1"/>
              <a:t>Lcu_Ip_SyncInputValueType</a:t>
            </a:r>
            <a:r>
              <a:rPr lang="en-US" sz="1600" kern="0" dirty="0"/>
              <a:t> List[], const uint8 Dimension)</a:t>
            </a:r>
          </a:p>
          <a:p>
            <a:pPr lvl="1"/>
            <a:r>
              <a:rPr lang="en-US" sz="1400" kern="0" dirty="0"/>
              <a:t>Indicates states of logic cell inputs.</a:t>
            </a:r>
          </a:p>
          <a:p>
            <a:r>
              <a:rPr lang="en-US" sz="1600" kern="0" dirty="0" err="1"/>
              <a:t>Lcu_Ip_ReturnType</a:t>
            </a:r>
            <a:r>
              <a:rPr lang="en-US" sz="1600" kern="0" dirty="0"/>
              <a:t> </a:t>
            </a:r>
            <a:r>
              <a:rPr lang="en-US" sz="1600" b="1" kern="0" dirty="0" err="1">
                <a:solidFill>
                  <a:srgbClr val="0070C0"/>
                </a:solidFill>
              </a:rPr>
              <a:t>Lcu_Ip_GetSyncSwOverrideInput</a:t>
            </a:r>
            <a:r>
              <a:rPr lang="en-US" sz="1600" kern="0" dirty="0"/>
              <a:t>(</a:t>
            </a:r>
            <a:r>
              <a:rPr lang="en-US" sz="1600" kern="0" dirty="0" err="1"/>
              <a:t>Lcu_Ip_SyncInputValueType</a:t>
            </a:r>
            <a:r>
              <a:rPr lang="en-US" sz="1600" kern="0" dirty="0"/>
              <a:t> List[], const uint8 Dimension)</a:t>
            </a:r>
          </a:p>
          <a:p>
            <a:pPr lvl="1"/>
            <a:r>
              <a:rPr lang="en-US" sz="1400" kern="0" dirty="0"/>
              <a:t>Indicates states of logic cell inputs or software-overridden inputs, depending upon the state of the SW override function.</a:t>
            </a:r>
          </a:p>
        </p:txBody>
      </p:sp>
    </p:spTree>
    <p:extLst>
      <p:ext uri="{BB962C8B-B14F-4D97-AF65-F5344CB8AC3E}">
        <p14:creationId xmlns:p14="http://schemas.microsoft.com/office/powerpoint/2010/main" val="315471240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ADBE-B61E-44A5-9F4A-0F4AF3F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2051049"/>
            <a:ext cx="10198098" cy="3340101"/>
          </a:xfrm>
        </p:spPr>
        <p:txBody>
          <a:bodyPr/>
          <a:lstStyle/>
          <a:p>
            <a:r>
              <a:rPr lang="en-US" altLang="zh-CN" sz="8000" dirty="0"/>
              <a:t>Example Code</a:t>
            </a:r>
            <a:br>
              <a:rPr lang="en-US" altLang="zh-CN" sz="8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640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1C58-2E0E-4873-BB8E-1DADC64C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92" y="70926"/>
            <a:ext cx="11663021" cy="654049"/>
          </a:xfrm>
        </p:spPr>
        <p:txBody>
          <a:bodyPr/>
          <a:lstStyle/>
          <a:p>
            <a:r>
              <a:rPr lang="en-US" sz="3200" dirty="0"/>
              <a:t>Example Project—Application </a:t>
            </a:r>
            <a:r>
              <a:rPr lang="en-US" altLang="zh-CN" sz="3200" dirty="0"/>
              <a:t>C</a:t>
            </a:r>
            <a:r>
              <a:rPr lang="en-US" sz="3200" dirty="0"/>
              <a:t>odes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0BB6C-8CB1-494F-A2DC-0A2F09A160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449" y="3210389"/>
            <a:ext cx="11139415" cy="480154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② </a:t>
            </a:r>
            <a:r>
              <a:rPr lang="en-US" sz="1800" dirty="0"/>
              <a:t>Declare a </a:t>
            </a:r>
            <a:r>
              <a:rPr lang="en-US" sz="1800" b="1" dirty="0" err="1">
                <a:solidFill>
                  <a:srgbClr val="0070C0"/>
                </a:solidFill>
              </a:rPr>
              <a:t>Lcu_Ip_SyncOutputValueType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variable </a:t>
            </a:r>
            <a:r>
              <a:rPr lang="en-US" altLang="zh-CN" sz="1800" dirty="0"/>
              <a:t>representing the output state of the LCU</a:t>
            </a:r>
            <a:endParaRPr lang="en-US" sz="18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C5A447-DF89-45B4-B069-17920C613B34}"/>
              </a:ext>
            </a:extLst>
          </p:cNvPr>
          <p:cNvSpPr txBox="1">
            <a:spLocks/>
          </p:cNvSpPr>
          <p:nvPr/>
        </p:nvSpPr>
        <p:spPr>
          <a:xfrm>
            <a:off x="466792" y="787269"/>
            <a:ext cx="10665144" cy="32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zh-CN" altLang="en-US" sz="1800" kern="0" dirty="0"/>
              <a:t>① </a:t>
            </a:r>
            <a:r>
              <a:rPr lang="en-US" sz="1800" kern="0" dirty="0"/>
              <a:t>Include “</a:t>
            </a:r>
            <a:r>
              <a:rPr lang="en-US" sz="1800" kern="0" dirty="0" err="1">
                <a:solidFill>
                  <a:srgbClr val="0070C0"/>
                </a:solidFill>
              </a:rPr>
              <a:t>Lcu</a:t>
            </a:r>
            <a:r>
              <a:rPr lang="en-US" sz="1800" dirty="0" err="1">
                <a:solidFill>
                  <a:srgbClr val="0070C0"/>
                </a:solidFill>
              </a:rPr>
              <a:t>_Ip.h</a:t>
            </a:r>
            <a:r>
              <a:rPr lang="en-US" sz="1800" kern="0" dirty="0"/>
              <a:t>”—</a:t>
            </a:r>
            <a:r>
              <a:rPr lang="en-US" altLang="zh-CN" sz="1800" kern="0" dirty="0"/>
              <a:t>user </a:t>
            </a:r>
            <a:r>
              <a:rPr lang="en-US" sz="1800" kern="0" dirty="0"/>
              <a:t>config data and API function declare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C3384-831C-4AF0-8EE9-B6F3A832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96" y="1169656"/>
            <a:ext cx="4671991" cy="18311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F41EBE-5546-4716-B3E5-7C0C9C4F3DC7}"/>
              </a:ext>
            </a:extLst>
          </p:cNvPr>
          <p:cNvSpPr/>
          <p:nvPr/>
        </p:nvSpPr>
        <p:spPr>
          <a:xfrm>
            <a:off x="1250210" y="2677718"/>
            <a:ext cx="2098964" cy="224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08847-EC28-40B4-95B1-2A8CC76D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210" y="3751470"/>
            <a:ext cx="443927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3331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1C58-2E0E-4873-BB8E-1DADC64C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92" y="70926"/>
            <a:ext cx="11663021" cy="654049"/>
          </a:xfrm>
        </p:spPr>
        <p:txBody>
          <a:bodyPr/>
          <a:lstStyle/>
          <a:p>
            <a:r>
              <a:rPr lang="en-US" sz="3200" dirty="0"/>
              <a:t>Example Project—Application </a:t>
            </a:r>
            <a:r>
              <a:rPr lang="en-US" altLang="zh-CN" sz="3200" dirty="0"/>
              <a:t>C</a:t>
            </a:r>
            <a:r>
              <a:rPr lang="en-US" sz="3200" dirty="0"/>
              <a:t>odes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A9FB9F-8BF2-4E09-948D-616D62C85BA6}"/>
              </a:ext>
            </a:extLst>
          </p:cNvPr>
          <p:cNvSpPr txBox="1">
            <a:spLocks/>
          </p:cNvSpPr>
          <p:nvPr/>
        </p:nvSpPr>
        <p:spPr>
          <a:xfrm>
            <a:off x="466792" y="724975"/>
            <a:ext cx="10350143" cy="38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zh-CN" altLang="en-US" sz="1800" kern="0" dirty="0"/>
              <a:t>③ </a:t>
            </a:r>
            <a:r>
              <a:rPr lang="en-US" altLang="zh-CN" sz="1800" kern="0" dirty="0"/>
              <a:t>Initialize the LCU module and enable the output</a:t>
            </a:r>
            <a:endParaRPr lang="en-US" sz="1800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F16E49-4DBF-4C50-AD57-3BF988AB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25" y="1276180"/>
            <a:ext cx="12003175" cy="24387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44B4B8-71AA-41A8-B4EB-0F289C7E13AB}"/>
              </a:ext>
            </a:extLst>
          </p:cNvPr>
          <p:cNvSpPr/>
          <p:nvPr/>
        </p:nvSpPr>
        <p:spPr>
          <a:xfrm>
            <a:off x="571567" y="2558064"/>
            <a:ext cx="4724333" cy="1128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67700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1C58-2E0E-4873-BB8E-1DADC64C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66" y="195037"/>
            <a:ext cx="11663021" cy="654049"/>
          </a:xfrm>
        </p:spPr>
        <p:txBody>
          <a:bodyPr/>
          <a:lstStyle/>
          <a:p>
            <a:r>
              <a:rPr lang="en-US" altLang="zh-CN" sz="3200" dirty="0"/>
              <a:t>Ex</a:t>
            </a:r>
            <a:r>
              <a:rPr lang="en-US" sz="3200" dirty="0"/>
              <a:t>ample Project—Dependency and HW requirements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EE308-DAB4-4910-9EE1-9E03FE36B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011" y="1095375"/>
            <a:ext cx="11131332" cy="491353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Dependent RTD components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Siul2_Dio</a:t>
            </a:r>
            <a:r>
              <a:rPr lang="en-US" dirty="0"/>
              <a:t>: provide the GPIO pin operation API functions;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Siul2_Port</a:t>
            </a:r>
            <a:r>
              <a:rPr lang="en-US" dirty="0"/>
              <a:t>: provide the GPIO PORT configuration API functions;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Clock</a:t>
            </a:r>
            <a:r>
              <a:rPr lang="en-US" dirty="0"/>
              <a:t>: configure system clocks;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</a:rPr>
              <a:t>Emios_Pwm</a:t>
            </a:r>
            <a:r>
              <a:rPr lang="en-US" dirty="0"/>
              <a:t>: provide the PWM output configuration API function;</a:t>
            </a:r>
          </a:p>
          <a:p>
            <a:pPr lvl="1"/>
            <a:r>
              <a:rPr lang="en-US" altLang="zh-CN" b="1" dirty="0" err="1">
                <a:solidFill>
                  <a:srgbClr val="0070C0"/>
                </a:solidFill>
              </a:rPr>
              <a:t>Emios_Mcl</a:t>
            </a:r>
            <a:r>
              <a:rPr lang="en-US" altLang="zh-CN" dirty="0"/>
              <a:t>: provide the </a:t>
            </a:r>
            <a:r>
              <a:rPr lang="en-US" altLang="zh-CN" dirty="0" err="1"/>
              <a:t>eMIOS</a:t>
            </a:r>
            <a:r>
              <a:rPr lang="en-US" altLang="zh-CN" dirty="0"/>
              <a:t> basic configuration API function; </a:t>
            </a:r>
          </a:p>
          <a:p>
            <a:pPr lvl="1"/>
            <a:r>
              <a:rPr lang="en-US" altLang="zh-CN" b="1" dirty="0" err="1">
                <a:solidFill>
                  <a:srgbClr val="0070C0"/>
                </a:solidFill>
              </a:rPr>
              <a:t>Trgmux</a:t>
            </a:r>
            <a:r>
              <a:rPr lang="en-US" altLang="zh-CN" dirty="0"/>
              <a:t>: provide the </a:t>
            </a:r>
            <a:r>
              <a:rPr lang="en-US" altLang="zh-CN" dirty="0" err="1"/>
              <a:t>Trgmux</a:t>
            </a:r>
            <a:r>
              <a:rPr lang="en-US" altLang="zh-CN" dirty="0"/>
              <a:t> configuration API function.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HW requirements</a:t>
            </a:r>
          </a:p>
          <a:p>
            <a:pPr lvl="1"/>
            <a:r>
              <a:rPr lang="en-US" dirty="0"/>
              <a:t>S32K344-WB( schematic: </a:t>
            </a:r>
            <a:r>
              <a:rPr lang="en-US" dirty="0">
                <a:solidFill>
                  <a:srgbClr val="0070C0"/>
                </a:solidFill>
              </a:rPr>
              <a:t>SPF-47478 </a:t>
            </a:r>
            <a:r>
              <a:rPr lang="en-US" dirty="0" err="1">
                <a:solidFill>
                  <a:srgbClr val="0070C0"/>
                </a:solidFill>
              </a:rPr>
              <a:t>Rev.A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S32K3X4EVB-Q257(schematic: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SPF-47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651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Rev.B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Support by two different </a:t>
            </a:r>
            <a:r>
              <a:rPr lang="en-US" b="1" dirty="0">
                <a:solidFill>
                  <a:srgbClr val="0070C0"/>
                </a:solidFill>
              </a:rPr>
              <a:t>.</a:t>
            </a:r>
            <a:r>
              <a:rPr lang="en-US" b="1" dirty="0" err="1">
                <a:solidFill>
                  <a:srgbClr val="0070C0"/>
                </a:solidFill>
              </a:rPr>
              <a:t>mex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file, need to open in </a:t>
            </a:r>
            <a:r>
              <a:rPr lang="en-US" b="1" dirty="0"/>
              <a:t>S32_CT </a:t>
            </a:r>
            <a:r>
              <a:rPr lang="en-US" dirty="0"/>
              <a:t>and re-generate the configuration codes.</a:t>
            </a:r>
          </a:p>
        </p:txBody>
      </p:sp>
    </p:spTree>
    <p:extLst>
      <p:ext uri="{BB962C8B-B14F-4D97-AF65-F5344CB8AC3E}">
        <p14:creationId xmlns:p14="http://schemas.microsoft.com/office/powerpoint/2010/main" val="13376742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0951-DE88-415D-B142-E2A95D7B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3DED7-E4A3-4BE1-B25C-AB529463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3456834"/>
          </a:xfrm>
        </p:spPr>
        <p:txBody>
          <a:bodyPr>
            <a:normAutofit/>
          </a:bodyPr>
          <a:lstStyle/>
          <a:p>
            <a:r>
              <a:rPr lang="en-US" sz="2800" dirty="0"/>
              <a:t>LCU Overview</a:t>
            </a:r>
          </a:p>
          <a:p>
            <a:r>
              <a:rPr lang="en-US" sz="2800" dirty="0"/>
              <a:t>RTD configuration</a:t>
            </a:r>
          </a:p>
          <a:p>
            <a:r>
              <a:rPr lang="en-US" sz="2800" dirty="0"/>
              <a:t>Main API functions</a:t>
            </a:r>
          </a:p>
          <a:p>
            <a:r>
              <a:rPr lang="en-US" altLang="zh-CN" sz="2800" dirty="0"/>
              <a:t>Example Code</a:t>
            </a:r>
          </a:p>
          <a:p>
            <a:r>
              <a:rPr lang="en-US" altLang="zh-CN" sz="2800" dirty="0"/>
              <a:t>LUT Configuration Tips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0355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ADBE-B61E-44A5-9F4A-0F4AF3F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2" y="2251074"/>
            <a:ext cx="10198098" cy="3340101"/>
          </a:xfrm>
        </p:spPr>
        <p:txBody>
          <a:bodyPr/>
          <a:lstStyle/>
          <a:p>
            <a:r>
              <a:rPr lang="en-US" altLang="zh-CN" sz="8000" dirty="0"/>
              <a:t>LUT Configuration Tips</a:t>
            </a:r>
            <a:br>
              <a:rPr lang="en-US" altLang="zh-CN" sz="8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7069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4BC9-8D38-406B-964B-36B32F64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LUT Configuration Tips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B6BCC1-7950-46D5-8AD9-8C5CE0B2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24" y="1229591"/>
            <a:ext cx="4612067" cy="47589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47095-511A-48E5-9F3B-A47856E3EAC8}"/>
              </a:ext>
            </a:extLst>
          </p:cNvPr>
          <p:cNvCxnSpPr>
            <a:cxnSpLocks/>
          </p:cNvCxnSpPr>
          <p:nvPr/>
        </p:nvCxnSpPr>
        <p:spPr>
          <a:xfrm>
            <a:off x="3522518" y="2680855"/>
            <a:ext cx="1859973" cy="18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9A1CD2-ECA0-461A-A688-18978EAF5194}"/>
              </a:ext>
            </a:extLst>
          </p:cNvPr>
          <p:cNvSpPr txBox="1"/>
          <p:nvPr/>
        </p:nvSpPr>
        <p:spPr>
          <a:xfrm>
            <a:off x="7646062" y="866084"/>
            <a:ext cx="2070612" cy="72271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000" dirty="0"/>
              <a:t>Logic cell 0  O0= not I0_DFF</a:t>
            </a:r>
          </a:p>
          <a:p>
            <a:r>
              <a:rPr lang="en-US" sz="1000" dirty="0"/>
              <a:t>                    O1= I0_DFF</a:t>
            </a:r>
          </a:p>
          <a:p>
            <a:r>
              <a:rPr lang="en-US" sz="1000" dirty="0"/>
              <a:t>                    </a:t>
            </a:r>
          </a:p>
          <a:p>
            <a:endParaRPr lang="en-US" sz="2200" dirty="0" err="1">
              <a:solidFill>
                <a:schemeClr val="tx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C7E1EA-FFFD-4043-A657-3DF7B112D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31379"/>
              </p:ext>
            </p:extLst>
          </p:nvPr>
        </p:nvGraphicFramePr>
        <p:xfrm>
          <a:off x="5382491" y="1314567"/>
          <a:ext cx="6066834" cy="4673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6167">
                  <a:extLst>
                    <a:ext uri="{9D8B030D-6E8A-4147-A177-3AD203B41FA5}">
                      <a16:colId xmlns:a16="http://schemas.microsoft.com/office/drawing/2014/main" val="1100072236"/>
                    </a:ext>
                  </a:extLst>
                </a:gridCol>
                <a:gridCol w="589239">
                  <a:extLst>
                    <a:ext uri="{9D8B030D-6E8A-4147-A177-3AD203B41FA5}">
                      <a16:colId xmlns:a16="http://schemas.microsoft.com/office/drawing/2014/main" val="3677832642"/>
                    </a:ext>
                  </a:extLst>
                </a:gridCol>
                <a:gridCol w="589239">
                  <a:extLst>
                    <a:ext uri="{9D8B030D-6E8A-4147-A177-3AD203B41FA5}">
                      <a16:colId xmlns:a16="http://schemas.microsoft.com/office/drawing/2014/main" val="2611035289"/>
                    </a:ext>
                  </a:extLst>
                </a:gridCol>
                <a:gridCol w="662894">
                  <a:extLst>
                    <a:ext uri="{9D8B030D-6E8A-4147-A177-3AD203B41FA5}">
                      <a16:colId xmlns:a16="http://schemas.microsoft.com/office/drawing/2014/main" val="3588812490"/>
                    </a:ext>
                  </a:extLst>
                </a:gridCol>
                <a:gridCol w="147310">
                  <a:extLst>
                    <a:ext uri="{9D8B030D-6E8A-4147-A177-3AD203B41FA5}">
                      <a16:colId xmlns:a16="http://schemas.microsoft.com/office/drawing/2014/main" val="2748593836"/>
                    </a:ext>
                  </a:extLst>
                </a:gridCol>
                <a:gridCol w="792043">
                  <a:extLst>
                    <a:ext uri="{9D8B030D-6E8A-4147-A177-3AD203B41FA5}">
                      <a16:colId xmlns:a16="http://schemas.microsoft.com/office/drawing/2014/main" val="282326035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879182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85689561"/>
                    </a:ext>
                  </a:extLst>
                </a:gridCol>
                <a:gridCol w="907342">
                  <a:extLst>
                    <a:ext uri="{9D8B030D-6E8A-4147-A177-3AD203B41FA5}">
                      <a16:colId xmlns:a16="http://schemas.microsoft.com/office/drawing/2014/main" val="2347109645"/>
                    </a:ext>
                  </a:extLst>
                </a:gridCol>
              </a:tblGrid>
              <a:tr h="30129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86297"/>
                  </a:ext>
                </a:extLst>
              </a:tr>
              <a:tr h="2028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I1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I0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699709"/>
                  </a:ext>
                </a:extLst>
              </a:tr>
              <a:tr h="4382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Not related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Not related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dirty="0"/>
                        <a:t>Not related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PWM_LS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PWM_HS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 related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Not related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2242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21078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768734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75355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35017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334411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861851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4548074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665169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74081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105470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9941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811968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780520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94208"/>
                  </a:ext>
                </a:extLst>
              </a:tr>
              <a:tr h="20451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287487"/>
                  </a:ext>
                </a:extLst>
              </a:tr>
              <a:tr h="21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252476"/>
                  </a:ext>
                </a:extLst>
              </a:tr>
              <a:tr h="293292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LUT register 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0x5555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0xAAAA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82011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BDCA6133-BC8A-4D68-B4BC-FC29D6715A45}"/>
              </a:ext>
            </a:extLst>
          </p:cNvPr>
          <p:cNvSpPr/>
          <p:nvPr/>
        </p:nvSpPr>
        <p:spPr>
          <a:xfrm>
            <a:off x="299524" y="1766456"/>
            <a:ext cx="26158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50ABFA-31CE-4BA8-BF14-CECD7B3E4815}"/>
              </a:ext>
            </a:extLst>
          </p:cNvPr>
          <p:cNvSpPr/>
          <p:nvPr/>
        </p:nvSpPr>
        <p:spPr>
          <a:xfrm>
            <a:off x="4650006" y="2266487"/>
            <a:ext cx="261585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09751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0276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ADBE-B61E-44A5-9F4A-0F4AF3FB4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LCU Overview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732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A14A-3B98-4BC0-93D3-4AB2D39C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/>
              <a:t>S32K3xx LCU</a:t>
            </a:r>
            <a:r>
              <a:rPr lang="de-DE" altLang="zh-CN" sz="3200" dirty="0"/>
              <a:t> Overview</a:t>
            </a:r>
            <a:br>
              <a:rPr lang="en-US" altLang="zh-CN" sz="3200" dirty="0"/>
            </a:br>
            <a:endParaRPr lang="zh-CN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533B-65F1-4EF0-9682-C6A6E40EC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000" dirty="0"/>
              <a:t>Logic Control Unit (LCU) comprises logic cells with programmable logic that operates outside the speed limitations of software execution.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000" dirty="0"/>
              <a:t>Logic cell takes up to 4 input signals and through the Look Up Table (LUT) generates 4 output signals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000" dirty="0"/>
              <a:t>Input sources are a combination of the following:</a:t>
            </a:r>
          </a:p>
          <a:p>
            <a:pPr lvl="1">
              <a:spcBef>
                <a:spcPts val="400"/>
              </a:spcBef>
              <a:spcAft>
                <a:spcPts val="0"/>
              </a:spcAft>
            </a:pPr>
            <a:r>
              <a:rPr lang="en-US" altLang="zh-CN" sz="1800" dirty="0"/>
              <a:t>I/O pins</a:t>
            </a:r>
          </a:p>
          <a:p>
            <a:pPr lvl="1">
              <a:spcBef>
                <a:spcPts val="400"/>
              </a:spcBef>
              <a:spcAft>
                <a:spcPts val="0"/>
              </a:spcAft>
            </a:pPr>
            <a:r>
              <a:rPr lang="en-US" altLang="zh-CN" sz="1800" dirty="0"/>
              <a:t>Peripheral outputs</a:t>
            </a:r>
          </a:p>
          <a:p>
            <a:pPr lvl="1">
              <a:spcBef>
                <a:spcPts val="400"/>
              </a:spcBef>
              <a:spcAft>
                <a:spcPts val="0"/>
              </a:spcAft>
            </a:pPr>
            <a:r>
              <a:rPr lang="en-US" altLang="zh-CN" sz="1800" dirty="0"/>
              <a:t>Register bits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000" dirty="0"/>
              <a:t>Output can be directed internally to peripherals and to an output pin.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000" dirty="0"/>
              <a:t>Combinatorial Logic: </a:t>
            </a:r>
          </a:p>
          <a:p>
            <a:pPr lvl="1">
              <a:spcBef>
                <a:spcPts val="400"/>
              </a:spcBef>
              <a:spcAft>
                <a:spcPts val="0"/>
              </a:spcAft>
            </a:pPr>
            <a:r>
              <a:rPr lang="en-US" altLang="zh-CN" sz="1600" dirty="0"/>
              <a:t>Any 16 x 4 Truth Table such AND, NAND, AND-OR, AND-OR-INVERT, OR-XOR, OR-XNOR and their combinations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000" dirty="0"/>
              <a:t>Latches: </a:t>
            </a:r>
          </a:p>
          <a:p>
            <a:pPr lvl="1">
              <a:spcBef>
                <a:spcPts val="400"/>
              </a:spcBef>
              <a:spcAft>
                <a:spcPts val="0"/>
              </a:spcAft>
            </a:pPr>
            <a:r>
              <a:rPr lang="en-US" altLang="zh-CN" sz="1600" dirty="0"/>
              <a:t>S-R, D-flip flop, JK-flip flop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1800" dirty="0"/>
              <a:t>Advanced: </a:t>
            </a:r>
          </a:p>
          <a:p>
            <a:pPr lvl="1">
              <a:spcBef>
                <a:spcPts val="400"/>
              </a:spcBef>
              <a:spcAft>
                <a:spcPts val="0"/>
              </a:spcAft>
            </a:pPr>
            <a:r>
              <a:rPr lang="en-US" altLang="zh-CN" sz="1600" dirty="0"/>
              <a:t>Incremental encoder, ACIM, PMSM &amp; BLDC motor controllers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15064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A14A-3B98-4BC0-93D3-4AB2D39C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/>
              <a:t>S32K3xx LCU</a:t>
            </a:r>
            <a:r>
              <a:rPr lang="de-DE" altLang="zh-CN" sz="3200" dirty="0"/>
              <a:t> Overview</a:t>
            </a:r>
            <a:br>
              <a:rPr lang="en-US" altLang="zh-CN" sz="3200" dirty="0"/>
            </a:br>
            <a:endParaRPr lang="zh-CN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99BF724-7CDE-4A7A-A01B-92BD51FA7421}"/>
              </a:ext>
            </a:extLst>
          </p:cNvPr>
          <p:cNvSpPr txBox="1">
            <a:spLocks/>
          </p:cNvSpPr>
          <p:nvPr/>
        </p:nvSpPr>
        <p:spPr>
          <a:xfrm>
            <a:off x="229455" y="934763"/>
            <a:ext cx="5495936" cy="529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3363" indent="-23336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Arial" pitchFamily="34" charset="0"/>
              <a:buChar char="•"/>
              <a:defRPr sz="2400" b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01638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−"/>
              <a:defRPr sz="2200">
                <a:solidFill>
                  <a:srgbClr val="000000"/>
                </a:solidFill>
                <a:latin typeface="+mn-lt"/>
              </a:defRPr>
            </a:lvl2pPr>
            <a:lvl3pPr marL="569913" indent="-168275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  <a:defRPr sz="2000">
                <a:solidFill>
                  <a:srgbClr val="000000"/>
                </a:solidFill>
                <a:latin typeface="+mn-lt"/>
              </a:defRPr>
            </a:lvl3pPr>
            <a:lvl4pPr marL="746125" indent="-176213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80000"/>
              <a:buFont typeface="Arial" pitchFamily="34" charset="0"/>
              <a:buChar char="•"/>
              <a:defRPr sz="1800">
                <a:solidFill>
                  <a:srgbClr val="000000"/>
                </a:solidFill>
                <a:latin typeface="+mn-lt"/>
              </a:defRPr>
            </a:lvl4pPr>
            <a:lvl5pPr marL="969963" indent="-223838" algn="l" rtl="0" fontAlgn="base">
              <a:lnSpc>
                <a:spcPct val="100000"/>
              </a:lnSpc>
              <a:spcBef>
                <a:spcPts val="575"/>
              </a:spcBef>
              <a:spcAft>
                <a:spcPts val="75"/>
              </a:spcAft>
              <a:buClr>
                <a:schemeClr val="tx1"/>
              </a:buClr>
              <a:buSzPct val="70000"/>
              <a:buFont typeface="Arial" pitchFamily="34" charset="0"/>
              <a:buChar char="−"/>
              <a:defRPr sz="1600">
                <a:solidFill>
                  <a:srgbClr val="000000"/>
                </a:solidFill>
                <a:latin typeface="+mn-lt"/>
              </a:defRPr>
            </a:lvl5pPr>
            <a:lvl6pPr marL="22304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6pPr>
            <a:lvl7pPr marL="26876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7pPr>
            <a:lvl8pPr marL="31448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8pPr>
            <a:lvl9pPr marL="3602038" indent="-157163" algn="l" rtl="0" fontAlgn="base">
              <a:spcBef>
                <a:spcPct val="20000"/>
              </a:spcBef>
              <a:spcAft>
                <a:spcPct val="3000"/>
              </a:spcAft>
              <a:buClr>
                <a:schemeClr val="tx1"/>
              </a:buClr>
              <a:buSzPct val="70000"/>
              <a:buFont typeface="Arial" charset="0"/>
              <a:buChar char="►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kern="0" dirty="0"/>
              <a:t>The LCU is used to create small combinatorial sequential logic circuits.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altLang="zh-CN" kern="0" dirty="0"/>
              <a:t>The logic operation can be programmed by software.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zh-CN" b="1" kern="0" dirty="0"/>
              <a:t>Hardware resource:</a:t>
            </a:r>
          </a:p>
          <a:p>
            <a:pPr marL="463550" lvl="1" indent="-230188">
              <a:spcBef>
                <a:spcPts val="600"/>
              </a:spcBef>
              <a:spcAft>
                <a:spcPts val="0"/>
              </a:spcAft>
            </a:pPr>
            <a:r>
              <a:rPr lang="en-US" altLang="zh-CN" kern="0" dirty="0"/>
              <a:t>Up to 6 LCs (Logic Cells)</a:t>
            </a:r>
          </a:p>
          <a:p>
            <a:pPr marL="463550" lvl="1" indent="-230188">
              <a:spcBef>
                <a:spcPts val="600"/>
              </a:spcBef>
              <a:spcAft>
                <a:spcPts val="0"/>
              </a:spcAft>
            </a:pPr>
            <a:r>
              <a:rPr lang="en-US" altLang="zh-CN" kern="0" dirty="0"/>
              <a:t>Each LC contains 4 LTUs (Look-up Table) attached with 4 inputs and outputs.</a:t>
            </a:r>
          </a:p>
          <a:p>
            <a:pPr marL="463550" lvl="1" indent="-230188">
              <a:spcBef>
                <a:spcPts val="600"/>
              </a:spcBef>
              <a:spcAft>
                <a:spcPts val="0"/>
              </a:spcAft>
            </a:pPr>
            <a:r>
              <a:rPr lang="en-US" altLang="zh-CN" kern="0" dirty="0"/>
              <a:t>Software override option included to allow software input to logic functions</a:t>
            </a:r>
          </a:p>
          <a:p>
            <a:pPr marL="463550" lvl="1" indent="-230188">
              <a:spcBef>
                <a:spcPts val="600"/>
              </a:spcBef>
              <a:spcAft>
                <a:spcPts val="0"/>
              </a:spcAft>
            </a:pPr>
            <a:r>
              <a:rPr lang="en-US" altLang="zh-CN" kern="0" dirty="0"/>
              <a:t>Force control support for motor control / power conversion applications</a:t>
            </a:r>
            <a:endParaRPr lang="zh-CN" altLang="en-US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45F97-5670-4D7A-B363-13289DB0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18" y="191587"/>
            <a:ext cx="5896921" cy="58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303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5E23-6E7F-445F-B0DF-3AA44ED7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LCU Example Project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57C2B-02DE-48E4-9936-A225F88F083B}"/>
              </a:ext>
            </a:extLst>
          </p:cNvPr>
          <p:cNvSpPr/>
          <p:nvPr/>
        </p:nvSpPr>
        <p:spPr>
          <a:xfrm>
            <a:off x="2033158" y="3336056"/>
            <a:ext cx="1600200" cy="99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eMIOS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C624E-802D-4C04-9B85-3B5DC7B4391B}"/>
              </a:ext>
            </a:extLst>
          </p:cNvPr>
          <p:cNvSpPr/>
          <p:nvPr/>
        </p:nvSpPr>
        <p:spPr>
          <a:xfrm>
            <a:off x="7062357" y="3062703"/>
            <a:ext cx="1600200" cy="134865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LCU 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comp. pairs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Death time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Fault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6A890-D8D5-43EA-B425-6B22FADBC48D}"/>
              </a:ext>
            </a:extLst>
          </p:cNvPr>
          <p:cNvSpPr/>
          <p:nvPr/>
        </p:nvSpPr>
        <p:spPr>
          <a:xfrm>
            <a:off x="4546373" y="3311118"/>
            <a:ext cx="1600200" cy="990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TGMUX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EDB4F7-B73A-4AEB-85CD-CFCF78F5C86C}"/>
              </a:ext>
            </a:extLst>
          </p:cNvPr>
          <p:cNvCxnSpPr>
            <a:cxnSpLocks/>
          </p:cNvCxnSpPr>
          <p:nvPr/>
        </p:nvCxnSpPr>
        <p:spPr>
          <a:xfrm>
            <a:off x="3647214" y="3838860"/>
            <a:ext cx="91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D93E4-7DA6-4919-B13D-5899073B05AA}"/>
              </a:ext>
            </a:extLst>
          </p:cNvPr>
          <p:cNvCxnSpPr>
            <a:cxnSpLocks/>
          </p:cNvCxnSpPr>
          <p:nvPr/>
        </p:nvCxnSpPr>
        <p:spPr>
          <a:xfrm>
            <a:off x="6149342" y="3826162"/>
            <a:ext cx="91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F8D814-3FB5-4BF3-B032-DDA8628D75EF}"/>
              </a:ext>
            </a:extLst>
          </p:cNvPr>
          <p:cNvSpPr txBox="1"/>
          <p:nvPr/>
        </p:nvSpPr>
        <p:spPr>
          <a:xfrm>
            <a:off x="3783681" y="3584632"/>
            <a:ext cx="609600" cy="3048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PWM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ADD8CA-1152-4DB0-9D9E-9E129CBEA1BE}"/>
              </a:ext>
            </a:extLst>
          </p:cNvPr>
          <p:cNvCxnSpPr>
            <a:cxnSpLocks/>
          </p:cNvCxnSpPr>
          <p:nvPr/>
        </p:nvCxnSpPr>
        <p:spPr>
          <a:xfrm>
            <a:off x="8668790" y="3441123"/>
            <a:ext cx="91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5A6342-3055-4F4D-9E13-DAB6E2D19CCA}"/>
              </a:ext>
            </a:extLst>
          </p:cNvPr>
          <p:cNvCxnSpPr>
            <a:cxnSpLocks/>
          </p:cNvCxnSpPr>
          <p:nvPr/>
        </p:nvCxnSpPr>
        <p:spPr>
          <a:xfrm>
            <a:off x="8662557" y="3971059"/>
            <a:ext cx="913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693355-0996-4EED-8F24-A4E96E85909A}"/>
              </a:ext>
            </a:extLst>
          </p:cNvPr>
          <p:cNvSpPr txBox="1"/>
          <p:nvPr/>
        </p:nvSpPr>
        <p:spPr>
          <a:xfrm>
            <a:off x="8814264" y="3099513"/>
            <a:ext cx="609600" cy="3048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PWM_LS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911768-F59B-4D5F-B9C6-901B154E097A}"/>
              </a:ext>
            </a:extLst>
          </p:cNvPr>
          <p:cNvSpPr txBox="1"/>
          <p:nvPr/>
        </p:nvSpPr>
        <p:spPr>
          <a:xfrm>
            <a:off x="8814264" y="3686460"/>
            <a:ext cx="609600" cy="3048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PWM_</a:t>
            </a:r>
            <a:r>
              <a:rPr lang="en-US" sz="1000" dirty="0"/>
              <a:t>H</a:t>
            </a:r>
            <a:r>
              <a:rPr lang="en-US" sz="1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567BA9-3AE7-4D62-A9D5-4E8C3D9020E3}"/>
              </a:ext>
            </a:extLst>
          </p:cNvPr>
          <p:cNvSpPr txBox="1"/>
          <p:nvPr/>
        </p:nvSpPr>
        <p:spPr>
          <a:xfrm>
            <a:off x="1797627" y="2150918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endParaRPr lang="zh-CN" altLang="en-US" sz="2200" dirty="0" err="1">
              <a:solidFill>
                <a:schemeClr val="tx1"/>
              </a:solidFill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FCAEC02-7455-481B-8AE9-739E27867A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128" y="1500333"/>
            <a:ext cx="11663021" cy="680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use the LCU module to generate a complementary pair PWM signal?</a:t>
            </a:r>
          </a:p>
        </p:txBody>
      </p:sp>
    </p:spTree>
    <p:extLst>
      <p:ext uri="{BB962C8B-B14F-4D97-AF65-F5344CB8AC3E}">
        <p14:creationId xmlns:p14="http://schemas.microsoft.com/office/powerpoint/2010/main" val="937234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ADBE-B61E-44A5-9F4A-0F4AF3FB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51" y="2031999"/>
            <a:ext cx="10198098" cy="3340101"/>
          </a:xfrm>
        </p:spPr>
        <p:txBody>
          <a:bodyPr/>
          <a:lstStyle/>
          <a:p>
            <a:r>
              <a:rPr lang="en-US" altLang="zh-CN" sz="8000" dirty="0"/>
              <a:t>RTD configuration</a:t>
            </a:r>
            <a:br>
              <a:rPr lang="en-US" altLang="zh-CN" sz="8000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807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6207-88B3-4431-9A93-DFFE87E4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eMIOS_Mcl</a:t>
            </a:r>
            <a:r>
              <a:rPr lang="en-US" dirty="0"/>
              <a:t> component </a:t>
            </a:r>
            <a:r>
              <a:rPr lang="en-US" altLang="zh-CN" dirty="0"/>
              <a:t>C</a:t>
            </a:r>
            <a:r>
              <a:rPr lang="en-US" dirty="0"/>
              <a:t>onfiguration(1)-Counter Bus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EA1DE-515B-4B11-8011-89DA2275D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460" y="934064"/>
            <a:ext cx="4745840" cy="2428262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eMIOS</a:t>
            </a:r>
            <a:r>
              <a:rPr lang="en-US" dirty="0">
                <a:solidFill>
                  <a:srgbClr val="0070C0"/>
                </a:solidFill>
              </a:rPr>
              <a:t> Channel</a:t>
            </a:r>
            <a:r>
              <a:rPr lang="en-US" dirty="0"/>
              <a:t>: Select 0 to generate the counter bus B </a:t>
            </a:r>
          </a:p>
          <a:p>
            <a:r>
              <a:rPr lang="en-US" dirty="0">
                <a:solidFill>
                  <a:srgbClr val="0070C0"/>
                </a:solidFill>
              </a:rPr>
              <a:t>Master Bus Mode Type</a:t>
            </a:r>
            <a:r>
              <a:rPr lang="en-US" dirty="0"/>
              <a:t>: S</a:t>
            </a:r>
            <a:r>
              <a:rPr lang="en-US" altLang="zh-CN" dirty="0"/>
              <a:t>elect the MCB_UP_COUNTER to</a:t>
            </a:r>
            <a:r>
              <a:rPr lang="zh-CN" altLang="en-US" dirty="0"/>
              <a:t> </a:t>
            </a:r>
            <a:r>
              <a:rPr lang="en-US" altLang="zh-CN" dirty="0"/>
              <a:t>generate counter bus B</a:t>
            </a:r>
            <a:endParaRPr lang="en-US" sz="2100" dirty="0"/>
          </a:p>
          <a:p>
            <a:r>
              <a:rPr lang="en-US" dirty="0">
                <a:solidFill>
                  <a:srgbClr val="0070C0"/>
                </a:solidFill>
              </a:rPr>
              <a:t>Default period</a:t>
            </a:r>
            <a:r>
              <a:rPr lang="en-US" dirty="0"/>
              <a:t>: Specified the counter bus B period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A8793-FD40-4FBC-AAA9-BB3724C11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99" y="769915"/>
            <a:ext cx="5698329" cy="524988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E5DB583-F5AA-4CBA-BD07-6FD9FF34205A}"/>
              </a:ext>
            </a:extLst>
          </p:cNvPr>
          <p:cNvSpPr/>
          <p:nvPr/>
        </p:nvSpPr>
        <p:spPr>
          <a:xfrm>
            <a:off x="8914151" y="3945957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1445A76-7E80-42F3-BAF1-4512DF7F36E4}"/>
              </a:ext>
            </a:extLst>
          </p:cNvPr>
          <p:cNvSpPr/>
          <p:nvPr/>
        </p:nvSpPr>
        <p:spPr>
          <a:xfrm>
            <a:off x="8921631" y="4178347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3F2D1B5-A191-48C0-A14C-BD34EE44FECF}"/>
              </a:ext>
            </a:extLst>
          </p:cNvPr>
          <p:cNvSpPr/>
          <p:nvPr/>
        </p:nvSpPr>
        <p:spPr>
          <a:xfrm>
            <a:off x="8921631" y="4412410"/>
            <a:ext cx="272142" cy="2735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4333018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6207-88B3-4431-9A93-DFFE87E4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eMIOS_pwm</a:t>
            </a:r>
            <a:r>
              <a:rPr lang="en-US" dirty="0"/>
              <a:t> component </a:t>
            </a:r>
            <a:r>
              <a:rPr lang="en-US" altLang="zh-CN" dirty="0"/>
              <a:t>C</a:t>
            </a:r>
            <a:r>
              <a:rPr lang="en-US" dirty="0"/>
              <a:t>onfiguration(1)-PWM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EA1DE-515B-4B11-8011-89DA2275D7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1460" y="934064"/>
            <a:ext cx="4745840" cy="24282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Channel </a:t>
            </a:r>
            <a:r>
              <a:rPr lang="en-US" altLang="zh-CN" dirty="0">
                <a:solidFill>
                  <a:srgbClr val="0070C0"/>
                </a:solidFill>
              </a:rPr>
              <a:t>Id</a:t>
            </a:r>
            <a:r>
              <a:rPr lang="en-US" dirty="0"/>
              <a:t>: Specified which channel used to PWM generation </a:t>
            </a:r>
          </a:p>
          <a:p>
            <a:r>
              <a:rPr lang="en-US" dirty="0">
                <a:solidFill>
                  <a:srgbClr val="0070C0"/>
                </a:solidFill>
              </a:rPr>
              <a:t>Mode S</a:t>
            </a:r>
            <a:r>
              <a:rPr lang="en-US" altLang="zh-CN" dirty="0">
                <a:solidFill>
                  <a:srgbClr val="0070C0"/>
                </a:solidFill>
              </a:rPr>
              <a:t>elect</a:t>
            </a:r>
            <a:r>
              <a:rPr lang="en-US" dirty="0"/>
              <a:t>: </a:t>
            </a:r>
            <a:r>
              <a:rPr lang="en-US" altLang="zh-CN" dirty="0"/>
              <a:t>Select the OPWMB mode to</a:t>
            </a:r>
            <a:r>
              <a:rPr lang="zh-CN" altLang="en-US" dirty="0"/>
              <a:t> </a:t>
            </a:r>
            <a:r>
              <a:rPr lang="en-US" altLang="zh-CN" dirty="0"/>
              <a:t>generate a PWM signal</a:t>
            </a:r>
            <a:endParaRPr lang="en-US" sz="2100" dirty="0"/>
          </a:p>
          <a:p>
            <a:r>
              <a:rPr lang="en-US" dirty="0">
                <a:solidFill>
                  <a:srgbClr val="0070C0"/>
                </a:solidFill>
              </a:rPr>
              <a:t>Counter Bus</a:t>
            </a:r>
            <a:r>
              <a:rPr lang="en-US" dirty="0"/>
              <a:t>: Specified the reference counter bus</a:t>
            </a:r>
          </a:p>
          <a:p>
            <a:r>
              <a:rPr lang="en-US" dirty="0">
                <a:solidFill>
                  <a:srgbClr val="0070C0"/>
                </a:solidFill>
              </a:rPr>
              <a:t>Duty Cycle</a:t>
            </a:r>
            <a:r>
              <a:rPr lang="en-US" dirty="0"/>
              <a:t>: Specified the duty cycle of generated PWM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6FA82-4C77-4C5A-98BA-442448D5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359" y="830668"/>
            <a:ext cx="4793231" cy="574661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5D6B9DE-35E2-46B5-BF97-AAB113971B27}"/>
              </a:ext>
            </a:extLst>
          </p:cNvPr>
          <p:cNvSpPr/>
          <p:nvPr/>
        </p:nvSpPr>
        <p:spPr>
          <a:xfrm>
            <a:off x="7409201" y="3377502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9979CE-92E5-415B-AD74-C15490D0B81D}"/>
              </a:ext>
            </a:extLst>
          </p:cNvPr>
          <p:cNvSpPr/>
          <p:nvPr/>
        </p:nvSpPr>
        <p:spPr>
          <a:xfrm>
            <a:off x="7409201" y="3618398"/>
            <a:ext cx="272142" cy="275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E80BB9-150A-49DD-AB25-C87408B20DD6}"/>
              </a:ext>
            </a:extLst>
          </p:cNvPr>
          <p:cNvSpPr/>
          <p:nvPr/>
        </p:nvSpPr>
        <p:spPr>
          <a:xfrm>
            <a:off x="7409201" y="3929129"/>
            <a:ext cx="272142" cy="2735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87B8FE-E038-418E-9646-A2EF00F9B902}"/>
              </a:ext>
            </a:extLst>
          </p:cNvPr>
          <p:cNvSpPr/>
          <p:nvPr/>
        </p:nvSpPr>
        <p:spPr>
          <a:xfrm>
            <a:off x="7409201" y="6027332"/>
            <a:ext cx="272142" cy="2735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692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_Master Content Slide">
  <a:themeElements>
    <a:clrScheme name="Custom 42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>
          <a:defRPr sz="22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 FSL Logo Slide">
  <a:themeElements>
    <a:clrScheme name="Custom 43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7BB1DB"/>
      </a:accent1>
      <a:accent2>
        <a:srgbClr val="F9B500"/>
      </a:accent2>
      <a:accent3>
        <a:srgbClr val="C9D200"/>
      </a:accent3>
      <a:accent4>
        <a:srgbClr val="D54E12"/>
      </a:accent4>
      <a:accent5>
        <a:srgbClr val="A40044"/>
      </a:accent5>
      <a:accent6>
        <a:srgbClr val="979200"/>
      </a:accent6>
      <a:hlink>
        <a:srgbClr val="3789C8"/>
      </a:hlink>
      <a:folHlink>
        <a:srgbClr val="9ED3CA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ogo Slide">
  <a:themeElements>
    <a:clrScheme name="9616_nxpCOLORSFINAL">
      <a:dk1>
        <a:srgbClr val="000000"/>
      </a:dk1>
      <a:lt1>
        <a:sysClr val="window" lastClr="FFFFFF"/>
      </a:lt1>
      <a:dk2>
        <a:srgbClr val="969696"/>
      </a:dk2>
      <a:lt2>
        <a:srgbClr val="FFFFFF"/>
      </a:lt2>
      <a:accent1>
        <a:srgbClr val="4895D4"/>
      </a:accent1>
      <a:accent2>
        <a:srgbClr val="223C8D"/>
      </a:accent2>
      <a:accent3>
        <a:srgbClr val="4D2587"/>
      </a:accent3>
      <a:accent4>
        <a:srgbClr val="95B814"/>
      </a:accent4>
      <a:accent5>
        <a:srgbClr val="FE950A"/>
      </a:accent5>
      <a:accent6>
        <a:srgbClr val="E00E4F"/>
      </a:accent6>
      <a:hlink>
        <a:srgbClr val="4895D4"/>
      </a:hlink>
      <a:folHlink>
        <a:srgbClr val="2C975B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DDDBC4FB296F4F9CB63BAE8760DE1A" ma:contentTypeVersion="51" ma:contentTypeDescription="Create a new document." ma:contentTypeScope="" ma:versionID="28afd6eb31d5877a98982ab723c95435">
  <xsd:schema xmlns:xsd="http://www.w3.org/2001/XMLSchema" xmlns:xs="http://www.w3.org/2001/XMLSchema" xmlns:p="http://schemas.microsoft.com/office/2006/metadata/properties" xmlns:ns2="e6a1524d-d10d-4703-8343-a785c2cc36c3" xmlns:ns3="d6e223a9-2ed3-49eb-a144-c7920aace86d" xmlns:ns4="c4672b8b-43e2-4139-8cd1-27ad03f081e7" targetNamespace="http://schemas.microsoft.com/office/2006/metadata/properties" ma:root="true" ma:fieldsID="913a2a48f81d70a331c0e4fbb3e3349f" ns2:_="" ns3:_="" ns4:_="">
    <xsd:import namespace="e6a1524d-d10d-4703-8343-a785c2cc36c3"/>
    <xsd:import namespace="d6e223a9-2ed3-49eb-a144-c7920aace86d"/>
    <xsd:import namespace="c4672b8b-43e2-4139-8cd1-27ad03f081e7"/>
    <xsd:element name="properties">
      <xsd:complexType>
        <xsd:sequence>
          <xsd:element name="documentManagement">
            <xsd:complexType>
              <xsd:all>
                <xsd:element ref="ns2:DocumentTitle" minOccurs="0"/>
                <xsd:element ref="ns2:TypeofRequest" minOccurs="0"/>
                <xsd:element ref="ns2:BriefDescription" minOccurs="0"/>
                <xsd:element ref="ns2:TypeofDocument" minOccurs="0"/>
                <xsd:element ref="ns2:KeyProduct_x0028_s_x0029_" minOccurs="0"/>
                <xsd:element ref="ns2:RevisionDate" minOccurs="0"/>
                <xsd:element ref="ns2:DocVersion" minOccurs="0"/>
                <xsd:element ref="ns3:BLPublishingStatus" minOccurs="0"/>
                <xsd:element ref="ns2:ProductLine1" minOccurs="0"/>
                <xsd:element ref="ns2:ProductFamily1" minOccurs="0"/>
                <xsd:element ref="ns2:Product1" minOccurs="0"/>
                <xsd:element ref="ns2:DocType" minOccurs="0"/>
                <xsd:element ref="ns2:qttm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AdminPublishingStatus" minOccurs="0"/>
                <xsd:element ref="ns3:AdminComments" minOccurs="0"/>
                <xsd:element ref="ns2:ProductLine" minOccurs="0"/>
                <xsd:element ref="ns2:ProductFamily" minOccurs="0"/>
                <xsd:element ref="ns2:Product" minOccurs="0"/>
                <xsd:element ref="ns3:SharedWithUsers" minOccurs="0"/>
                <xsd:element ref="ns3:SharedWithDetails" minOccurs="0"/>
                <xsd:element ref="ns2:b301e47fc8e747e89089776eea6c567d" minOccurs="0"/>
                <xsd:element ref="ns4:TaxCatchAll" minOccurs="0"/>
                <xsd:element ref="ns2:f508be0a0b024b158bf26b5c5377e7c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a1524d-d10d-4703-8343-a785c2cc36c3" elementFormDefault="qualified">
    <xsd:import namespace="http://schemas.microsoft.com/office/2006/documentManagement/types"/>
    <xsd:import namespace="http://schemas.microsoft.com/office/infopath/2007/PartnerControls"/>
    <xsd:element name="DocumentTitle" ma:index="1" nillable="true" ma:displayName="Document Title (P)" ma:description="Documents are going to be published with this title." ma:format="Dropdown" ma:internalName="DocumentTitle">
      <xsd:simpleType>
        <xsd:restriction base="dms:Note">
          <xsd:maxLength value="255"/>
        </xsd:restriction>
      </xsd:simpleType>
    </xsd:element>
    <xsd:element name="TypeofRequest" ma:index="2" nillable="true" ma:displayName="Type of Request (P)" ma:description="Please indicate if it is a new document that needs to be published, or if it is an updated version of an existing document." ma:format="Dropdown" ma:internalName="TypeofRequest">
      <xsd:simpleType>
        <xsd:restriction base="dms:Choice">
          <xsd:enumeration value="New Document"/>
          <xsd:enumeration value="Updated Document"/>
        </xsd:restriction>
      </xsd:simpleType>
    </xsd:element>
    <xsd:element name="BriefDescription" ma:index="3" nillable="true" ma:displayName="Brief Description (P)" ma:description="Summary of the document. User's will be able to read this information before downloading the document." ma:format="Dropdown" ma:internalName="BriefDescription">
      <xsd:simpleType>
        <xsd:restriction base="dms:Note">
          <xsd:maxLength value="255"/>
        </xsd:restriction>
      </xsd:simpleType>
    </xsd:element>
    <xsd:element name="TypeofDocument" ma:index="5" nillable="true" ma:displayName="Type of Document (P)" ma:description="Select the most appropriate document type for the asset." ma:format="Dropdown" ma:internalName="TypeofDocument">
      <xsd:simpleType>
        <xsd:restriction base="dms:Choice">
          <xsd:enumeration value="Product Presentation"/>
          <xsd:enumeration value="Golden Presentation"/>
          <xsd:enumeration value="Training"/>
          <xsd:enumeration value="Communicator"/>
          <xsd:enumeration value="Competitive Analysis"/>
          <xsd:enumeration value="Six Pack"/>
          <xsd:enumeration value="Software"/>
          <xsd:enumeration value="Video"/>
          <xsd:enumeration value="Reference Manual"/>
          <xsd:enumeration value="Application Note"/>
          <xsd:enumeration value="Application Note Software"/>
          <xsd:enumeration value="Data Sheet"/>
          <xsd:enumeration value="Fact Sheet"/>
          <xsd:enumeration value="Errata"/>
          <xsd:enumeration value="Brochure"/>
          <xsd:enumeration value="Product Brief"/>
          <xsd:enumeration value="Engineering Bulletin"/>
          <xsd:enumeration value="Product Change Notice"/>
          <xsd:enumeration value="Quick Reference Guide"/>
          <xsd:enumeration value="Package Information"/>
          <xsd:enumeration value="Packing Information"/>
          <xsd:enumeration value="Release Note"/>
          <xsd:enumeration value="User Guide"/>
          <xsd:enumeration value="User Manual"/>
          <xsd:enumeration value="Solution"/>
          <xsd:enumeration value="Marketing Collateral"/>
          <xsd:enumeration value="Selector Guide"/>
          <xsd:enumeration value="Demo"/>
        </xsd:restriction>
      </xsd:simpleType>
    </xsd:element>
    <xsd:element name="KeyProduct_x0028_s_x0029_" ma:index="6" nillable="true" ma:displayName="Key Product(s) (P)" ma:description="List all the products that are relevant on the document." ma:format="Dropdown" ma:internalName="KeyProduct_x0028_s_x0029_">
      <xsd:simpleType>
        <xsd:restriction base="dms:Note">
          <xsd:maxLength value="255"/>
        </xsd:restriction>
      </xsd:simpleType>
    </xsd:element>
    <xsd:element name="RevisionDate" ma:index="9" nillable="true" ma:displayName="Revision Date (P)" ma:description="This is the document date that is going to be displayed on the portal." ma:format="DateOnly" ma:internalName="RevisionDate">
      <xsd:simpleType>
        <xsd:restriction base="dms:DateTime"/>
      </xsd:simpleType>
    </xsd:element>
    <xsd:element name="DocVersion" ma:index="10" nillable="true" ma:displayName="Doc Version (P)" ma:decimals="3" ma:description="Example: 1.3" ma:format="Dropdown" ma:internalName="DocVersion" ma:percentage="FALSE">
      <xsd:simpleType>
        <xsd:restriction base="dms:Number">
          <xsd:minInclusive value="1"/>
        </xsd:restriction>
      </xsd:simpleType>
    </xsd:element>
    <xsd:element name="ProductLine1" ma:index="13" nillable="true" ma:displayName="ProductLine1" ma:indexed="true" ma:list="{c0e6c2ee-c63e-482a-b57f-22602040706a}" ma:internalName="ProductLine1" ma:readOnly="false" ma:showField="Title">
      <xsd:simpleType>
        <xsd:restriction base="dms:Lookup"/>
      </xsd:simpleType>
    </xsd:element>
    <xsd:element name="ProductFamily1" ma:index="14" nillable="true" ma:displayName="ProductFamily1" ma:list="{4ddd5642-ad93-4322-beed-40c128ba0657}" ma:internalName="ProductFamily1" ma:readOnly="false" ma:showField="Title">
      <xsd:simpleType>
        <xsd:restriction base="dms:Lookup"/>
      </xsd:simpleType>
    </xsd:element>
    <xsd:element name="Product1" ma:index="15" nillable="true" ma:displayName="Product1" ma:indexed="true" ma:list="{e032285d-c560-41bc-abcf-b39bed52271e}" ma:internalName="Product1" ma:readOnly="false" ma:showField="Title">
      <xsd:simpleType>
        <xsd:restriction base="dms:Lookup"/>
      </xsd:simpleType>
    </xsd:element>
    <xsd:element name="DocType" ma:index="16" nillable="true" ma:displayName="DocType" ma:default="-" ma:format="Dropdown" ma:indexed="true" ma:internalName="DocType" ma:readOnly="false">
      <xsd:simpleType>
        <xsd:restriction base="dms:Choice">
          <xsd:enumeration value="-"/>
          <xsd:enumeration value="Product Presentation"/>
          <xsd:enumeration value="Documentation"/>
          <xsd:enumeration value="Hardware Enablement"/>
          <xsd:enumeration value="Software Enablement"/>
        </xsd:restriction>
      </xsd:simpleType>
    </xsd:element>
    <xsd:element name="qttm" ma:index="17" nillable="true" ma:displayName="Date and Time" ma:internalName="qttm" ma:readOnly="false">
      <xsd:simpleType>
        <xsd:restriction base="dms:DateTime"/>
      </xsd:simpleType>
    </xsd:element>
    <xsd:element name="MediaServiceMetadata" ma:index="2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23" nillable="true" ma:displayName="MediaServiceAutoTags" ma:description="" ma:hidden="true" ma:internalName="MediaServiceAutoTags" ma:readOnly="true">
      <xsd:simpleType>
        <xsd:restriction base="dms:Text"/>
      </xsd:simpleType>
    </xsd:element>
    <xsd:element name="MediaServiceOCR" ma:index="24" nillable="true" ma:displayName="MediaServiceOCR" ma:hidden="true" ma:internalName="MediaServiceOCR" ma:readOnly="true">
      <xsd:simpleType>
        <xsd:restriction base="dms:Note"/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hidden="true" ma:internalName="MediaServiceKeyPoints" ma:readOnly="true">
      <xsd:simpleType>
        <xsd:restriction base="dms:Note"/>
      </xsd:simpleType>
    </xsd:element>
    <xsd:element name="MediaLengthInSeconds" ma:index="29" nillable="true" ma:displayName="Length (seconds)" ma:hidden="true" ma:internalName="MediaLengthInSeconds" ma:readOnly="true">
      <xsd:simpleType>
        <xsd:restriction base="dms:Unknown"/>
      </xsd:simpleType>
    </xsd:element>
    <xsd:element name="ProductLine" ma:index="33" nillable="true" ma:displayName="ProductLine" ma:default="GPIS" ma:format="Dropdown" ma:hidden="true" ma:indexed="true" ma:internalName="ProductLine" ma:readOnly="false">
      <xsd:simpleType>
        <xsd:restriction base="dms:Choice">
          <xsd:enumeration value="GPIS Product Line"/>
          <xsd:enumeration value="GPIS"/>
          <xsd:enumeration value="ADAS"/>
          <xsd:enumeration value="C&amp;S"/>
          <xsd:enumeration value="VDS"/>
          <xsd:enumeration value="Centralized Information"/>
        </xsd:restriction>
      </xsd:simpleType>
    </xsd:element>
    <xsd:element name="ProductFamily" ma:index="34" nillable="true" ma:displayName="ProductFamily" ma:default="-" ma:format="Dropdown" ma:hidden="true" ma:internalName="ProductFamily" ma:readOnly="false">
      <xsd:simpleType>
        <xsd:restriction base="dms:Choice">
          <xsd:enumeration value="-"/>
          <xsd:enumeration value="S32K"/>
          <xsd:enumeration value="MagniV"/>
          <xsd:enumeration value="Bolero"/>
          <xsd:enumeration value="S12X"/>
          <xsd:enumeration value="S08"/>
          <xsd:enumeration value="BlueBox"/>
          <xsd:enumeration value="MPC5606E - MPC5604E"/>
          <xsd:enumeration value="Radar MCU's (MPC577xK &amp; S32R)"/>
          <xsd:enumeration value="S32V"/>
          <xsd:enumeration value="SCP2207 - 2201"/>
          <xsd:enumeration value="MAC57xx"/>
          <xsd:enumeration value="MAC58xx"/>
          <xsd:enumeration value="MPC55xx"/>
          <xsd:enumeration value="MPC56xx"/>
          <xsd:enumeration value="564xB-C"/>
          <xsd:enumeration value="MPC560xB"/>
          <xsd:enumeration value="MPC57xx"/>
          <xsd:enumeration value="MPC56xx"/>
        </xsd:restriction>
      </xsd:simpleType>
    </xsd:element>
    <xsd:element name="Product" ma:index="35" nillable="true" ma:displayName="Product" ma:default="-" ma:format="Dropdown" ma:hidden="true" ma:indexed="true" ma:internalName="Product" ma:readOnly="false">
      <xsd:simpleType>
        <xsd:restriction base="dms:Choice">
          <xsd:enumeration value="-"/>
          <xsd:enumeration value="S12VR"/>
          <xsd:enumeration value="S12ZVC"/>
          <xsd:enumeration value="S12ZVH"/>
          <xsd:enumeration value="S12ZVL"/>
          <xsd:enumeration value="S12ZVM"/>
          <xsd:enumeration value="S12ZVMA"/>
          <xsd:enumeration value="S12ZVMB"/>
          <xsd:enumeration value="KEA"/>
          <xsd:enumeration value="S32K1xx"/>
          <xsd:enumeration value="S32K2xx"/>
          <xsd:enumeration value="MPC560xB"/>
          <xsd:enumeration value="564xB-C"/>
          <xsd:enumeration value="S12D"/>
          <xsd:enumeration value="S12P"/>
          <xsd:enumeration value="S12XE"/>
          <xsd:enumeration value="S12XS"/>
          <xsd:enumeration value="S08DZ-DV-DN-EN"/>
          <xsd:enumeration value="S08SG"/>
          <xsd:enumeration value="S08RN"/>
          <xsd:enumeration value="MPC5604E"/>
          <xsd:enumeration value="MPC5606E"/>
          <xsd:enumeration value="S32V234"/>
          <xsd:enumeration value="MAC57D5xx"/>
          <xsd:enumeration value="MAC58Rxx"/>
          <xsd:enumeration value="MPC5510"/>
          <xsd:enumeration value="MPC560xS"/>
          <xsd:enumeration value="MPC564xB-C"/>
          <xsd:enumeration value="MPC564xS"/>
          <xsd:enumeration value="MPC5668G"/>
          <xsd:enumeration value="MPC560xP"/>
          <xsd:enumeration value="MPC563xM"/>
          <xsd:enumeration value="MPC564xA"/>
          <xsd:enumeration value="MPC564xL"/>
          <xsd:enumeration value="MPC5674F"/>
          <xsd:enumeration value="MPC5675K"/>
          <xsd:enumeration value="MPC5676R"/>
          <xsd:enumeration value="MPC5746R"/>
          <xsd:enumeration value="MPC574xP"/>
          <xsd:enumeration value="MPC5777C"/>
          <xsd:enumeration value="MPC5777M"/>
          <xsd:enumeration value="S32R"/>
          <xsd:enumeration value="MPC577xK"/>
          <xsd:enumeration value="S32V234"/>
        </xsd:restriction>
      </xsd:simpleType>
    </xsd:element>
    <xsd:element name="b301e47fc8e747e89089776eea6c567d" ma:index="42" nillable="true" ma:taxonomy="true" ma:internalName="b301e47fc8e747e89089776eea6c567d" ma:taxonomyFieldName="Product_x0020_Categories" ma:displayName="Product Categories (P)" ma:default="" ma:fieldId="{b301e47f-c8e7-47e8-9089-776eea6c567d}" ma:taxonomyMulti="true" ma:sspId="7ae9cabe-f4d8-44ae-a6f0-8d11cb15c1ae" ma:termSetId="c1ab2c3d-6f3f-4516-914b-1681b5cd071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508be0a0b024b158bf26b5c5377e7cf" ma:index="45" nillable="true" ma:taxonomy="true" ma:internalName="f508be0a0b024b158bf26b5c5377e7cf" ma:taxonomyFieldName="Application_x0020_Categories" ma:displayName="Application Categories (P)" ma:default="" ma:fieldId="{f508be0a-0b02-4b15-8bf2-6b5c5377e7cf}" ma:taxonomyMulti="true" ma:sspId="7ae9cabe-f4d8-44ae-a6f0-8d11cb15c1ae" ma:termSetId="484f7276-f429-413f-94cb-ea6644f577f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223a9-2ed3-49eb-a144-c7920aace86d" elementFormDefault="qualified">
    <xsd:import namespace="http://schemas.microsoft.com/office/2006/documentManagement/types"/>
    <xsd:import namespace="http://schemas.microsoft.com/office/infopath/2007/PartnerControls"/>
    <xsd:element name="BLPublishingStatus" ma:index="11" nillable="true" ma:displayName="BLPublishingStatus (P)" ma:default="Not Ready for Publishing" ma:format="Dropdown" ma:internalName="BLPublishingStatus">
      <xsd:simpleType>
        <xsd:restriction base="dms:Choice">
          <xsd:enumeration value="Re-Publish"/>
          <xsd:enumeration value="Publish"/>
          <xsd:enumeration value="Remove Document"/>
          <xsd:enumeration value="Not Ready for Publishing"/>
        </xsd:restriction>
      </xsd:simpleType>
    </xsd:element>
    <xsd:element name="LastSharedByUser" ma:index="18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9" nillable="true" ma:displayName="Last Shared By Time" ma:description="" ma:hidden="true" ma:internalName="LastSharedByTime" ma:readOnly="true">
      <xsd:simpleType>
        <xsd:restriction base="dms:DateTime"/>
      </xsd:simpleType>
    </xsd:element>
    <xsd:element name="AdminPublishingStatus" ma:index="31" nillable="true" ma:displayName="[DO NOT EDIT] AdminPublishingStatus (P)" ma:description="Only the Admin should edit this column." ma:format="Dropdown" ma:hidden="true" ma:internalName="AdminPublishingStatus">
      <xsd:simpleType>
        <xsd:restriction base="dms:Choice">
          <xsd:enumeration value="Rejected"/>
          <xsd:enumeration value="Completed"/>
          <xsd:enumeration value="Ticket Created"/>
        </xsd:restriction>
      </xsd:simpleType>
    </xsd:element>
    <xsd:element name="AdminComments" ma:index="32" nillable="true" ma:displayName="[DO NOT EDIT] AdminComments (P)" ma:description="*Only the admin should edit this column." ma:format="Dropdown" ma:hidden="true" ma:internalName="AdminComments">
      <xsd:simpleType>
        <xsd:restriction base="dms:Note"/>
      </xsd:simpleType>
    </xsd:element>
    <xsd:element name="SharedWithUsers" ma:index="38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0" nillable="true" ma:displayName="Shared With Details" ma:description="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72b8b-43e2-4139-8cd1-27ad03f081e7" elementFormDefault="qualified">
    <xsd:import namespace="http://schemas.microsoft.com/office/2006/documentManagement/types"/>
    <xsd:import namespace="http://schemas.microsoft.com/office/infopath/2007/PartnerControls"/>
    <xsd:element name="TaxCatchAll" ma:index="43" nillable="true" ma:displayName="Taxonomy Catch All Column" ma:hidden="true" ma:list="{032a4468-0c29-4c81-8a2f-24d3dbfc43a8}" ma:internalName="TaxCatchAll" ma:readOnly="false" ma:showField="CatchAllData" ma:web="d6e223a9-2ed3-49eb-a144-c7920aace8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2" ma:displayName="Title"/>
        <xsd:element ref="dc:subject" minOccurs="0" maxOccurs="1"/>
        <xsd:element ref="dc:description" minOccurs="0" maxOccurs="1"/>
        <xsd:element name="keywords" minOccurs="0" maxOccurs="1" type="xsd:string" ma:index="4" ma:displayName="Keywords (P)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e223a9-2ed3-49eb-a144-c7920aace86d">
      <UserInfo>
        <DisplayName/>
        <AccountId xsi:nil="true"/>
        <AccountType/>
      </UserInfo>
    </SharedWithUsers>
    <ProductFamily xmlns="e6a1524d-d10d-4703-8343-a785c2cc36c3">-</ProductFamily>
    <ProductFamily1 xmlns="e6a1524d-d10d-4703-8343-a785c2cc36c3" xsi:nil="true"/>
    <DocType xmlns="e6a1524d-d10d-4703-8343-a785c2cc36c3">-</DocType>
    <ProductLine1 xmlns="e6a1524d-d10d-4703-8343-a785c2cc36c3" xsi:nil="true"/>
    <Product1 xmlns="e6a1524d-d10d-4703-8343-a785c2cc36c3" xsi:nil="true"/>
    <Product xmlns="e6a1524d-d10d-4703-8343-a785c2cc36c3">-</Product>
    <qttm xmlns="e6a1524d-d10d-4703-8343-a785c2cc36c3" xsi:nil="true"/>
    <ProductLine xmlns="e6a1524d-d10d-4703-8343-a785c2cc36c3">GPIS</ProductLine>
    <MediaLengthInSeconds xmlns="e6a1524d-d10d-4703-8343-a785c2cc36c3" xsi:nil="true"/>
    <AdminPublishingStatus xmlns="d6e223a9-2ed3-49eb-a144-c7920aace86d" xsi:nil="true"/>
    <AdminComments xmlns="d6e223a9-2ed3-49eb-a144-c7920aace86d" xsi:nil="true"/>
    <TypeofDocument xmlns="e6a1524d-d10d-4703-8343-a785c2cc36c3" xsi:nil="true"/>
    <BLPublishingStatus xmlns="d6e223a9-2ed3-49eb-a144-c7920aace86d">Not Ready for Publishing</BLPublishingStatus>
    <RevisionDate xmlns="e6a1524d-d10d-4703-8343-a785c2cc36c3" xsi:nil="true"/>
    <TaxCatchAll xmlns="c4672b8b-43e2-4139-8cd1-27ad03f081e7" xsi:nil="true"/>
    <f508be0a0b024b158bf26b5c5377e7cf xmlns="e6a1524d-d10d-4703-8343-a785c2cc36c3">
      <Terms xmlns="http://schemas.microsoft.com/office/infopath/2007/PartnerControls"/>
    </f508be0a0b024b158bf26b5c5377e7cf>
    <TypeofRequest xmlns="e6a1524d-d10d-4703-8343-a785c2cc36c3" xsi:nil="true"/>
    <DocVersion xmlns="e6a1524d-d10d-4703-8343-a785c2cc36c3" xsi:nil="true"/>
    <b301e47fc8e747e89089776eea6c567d xmlns="e6a1524d-d10d-4703-8343-a785c2cc36c3">
      <Terms xmlns="http://schemas.microsoft.com/office/infopath/2007/PartnerControls"/>
    </b301e47fc8e747e89089776eea6c567d>
    <BriefDescription xmlns="e6a1524d-d10d-4703-8343-a785c2cc36c3" xsi:nil="true"/>
    <KeyProduct_x0028_s_x0029_ xmlns="e6a1524d-d10d-4703-8343-a785c2cc36c3" xsi:nil="true"/>
    <DocumentTitle xmlns="e6a1524d-d10d-4703-8343-a785c2cc36c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D8C96-0EEA-48A0-872D-8547446E51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a1524d-d10d-4703-8343-a785c2cc36c3"/>
    <ds:schemaRef ds:uri="d6e223a9-2ed3-49eb-a144-c7920aace86d"/>
    <ds:schemaRef ds:uri="c4672b8b-43e2-4139-8cd1-27ad03f081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62E865-000E-4BE9-9CD7-B7DC7EE2924F}">
  <ds:schemaRefs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4e4c03c-8ac2-4389-ba3c-d3b52fd45cd5"/>
    <ds:schemaRef ds:uri="http://schemas.microsoft.com/office/2006/documentManagement/types"/>
    <ds:schemaRef ds:uri="727cee5e-c451-4680-b4f1-0e592cb4b26e"/>
    <ds:schemaRef ds:uri="http://www.w3.org/XML/1998/namespace"/>
    <ds:schemaRef ds:uri="http://purl.org/dc/elements/1.1/"/>
    <ds:schemaRef ds:uri="e6a1524d-d10d-4703-8343-a785c2cc36c3"/>
    <ds:schemaRef ds:uri="d6e223a9-2ed3-49eb-a144-c7920aace86d"/>
    <ds:schemaRef ds:uri="c4672b8b-43e2-4139-8cd1-27ad03f081e7"/>
  </ds:schemaRefs>
</ds:datastoreItem>
</file>

<file path=customXml/itemProps3.xml><?xml version="1.0" encoding="utf-8"?>
<ds:datastoreItem xmlns:ds="http://schemas.openxmlformats.org/officeDocument/2006/customXml" ds:itemID="{33D8C319-7CFB-413A-BB67-1C1533C70D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Application>Microsoft Office PowerPoint</Application>
  <PresentationFormat>Widescreen</PresentationFormat>
  <Paragraphs>316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Wingdings</vt:lpstr>
      <vt:lpstr>0_Master Content Slide</vt:lpstr>
      <vt:lpstr>10_ FSL Logo Slide</vt:lpstr>
      <vt:lpstr>Logo Slide</vt:lpstr>
      <vt:lpstr>S32K3 RTD training - LCU</vt:lpstr>
      <vt:lpstr>Agenda</vt:lpstr>
      <vt:lpstr>LCU Overview </vt:lpstr>
      <vt:lpstr>S32K3xx LCU Overview </vt:lpstr>
      <vt:lpstr>S32K3xx LCU Overview </vt:lpstr>
      <vt:lpstr>LCU Example Project</vt:lpstr>
      <vt:lpstr>RTD configuration  </vt:lpstr>
      <vt:lpstr>eMIOS_Mcl component Configuration(1)-Counter Bus</vt:lpstr>
      <vt:lpstr>eMIOS_pwm component Configuration(1)-PWM generation</vt:lpstr>
      <vt:lpstr>Trgmux component Configuration(1)-Routing PWM to LCU</vt:lpstr>
      <vt:lpstr>LCU Component Configuration(1)-Lcu Logic Input</vt:lpstr>
      <vt:lpstr>LCU Component Configuration(2)-Lcu Logic Output</vt:lpstr>
      <vt:lpstr>Main API functions  </vt:lpstr>
      <vt:lpstr>Main RTD API Functions &amp; Usage</vt:lpstr>
      <vt:lpstr>Main RTD API Functions &amp; Usage</vt:lpstr>
      <vt:lpstr>Example Code  </vt:lpstr>
      <vt:lpstr>Example Project—Application Codes</vt:lpstr>
      <vt:lpstr>Example Project—Application Codes</vt:lpstr>
      <vt:lpstr>Example Project—Dependency and HW requirements</vt:lpstr>
      <vt:lpstr>LUT Configuration Tips  </vt:lpstr>
      <vt:lpstr>LUT Configuration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S32K3 Timer modules</dc:title>
  <dc:creator>Carlos Palacios</dc:creator>
  <cp:lastModifiedBy>Lukas Zadrapa</cp:lastModifiedBy>
  <cp:revision>165</cp:revision>
  <dcterms:created xsi:type="dcterms:W3CDTF">2020-05-25T18:23:54Z</dcterms:created>
  <dcterms:modified xsi:type="dcterms:W3CDTF">2022-08-05T09:59:51Z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0x0101007EDDDBC4FB296F4F9CB63BAE8760DE1A</vt:lpwstr>
  </property>
  <property fmtid="{D5CDD505-2E9C-101B-9397-08002B2CF9AE}" pid="3" name="Order">
    <vt:r8>42100</vt:r8>
  </property>
  <property fmtid="{D5CDD505-2E9C-101B-9397-08002B2CF9AE}" pid="4" name="Tab">
    <vt:lpwstr>Generic technical and marketing knowledge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emplateUrl">
    <vt:lpwstr/>
  </property>
  <property fmtid="{D5CDD505-2E9C-101B-9397-08002B2CF9AE}" pid="8" name="ComplianceAssetId">
    <vt:lpwstr/>
  </property>
  <property fmtid="{D5CDD505-2E9C-101B-9397-08002B2CF9AE}" pid="9" name="_dlc_DocIdItemGuid">
    <vt:lpwstr>e25ea9bd-bc99-4da1-9c61-9f0c5450b7fe</vt:lpwstr>
  </property>
  <property fmtid="{D5CDD505-2E9C-101B-9397-08002B2CF9AE}" pid="10" name="_dlc_DocId">
    <vt:lpwstr>FYYARFH2RKS6-2025176547-30401</vt:lpwstr>
  </property>
  <property fmtid="{D5CDD505-2E9C-101B-9397-08002B2CF9AE}" pid="11" name="_dlc_DocIdUrl">
    <vt:lpwstr>https://nxp1.sharepoint.com/teams/25_66/_layouts/15/DocIdRedir.aspx?ID=FYYARFH2RKS6-2025176547-30401, FYYARFH2RKS6-2025176547-30401</vt:lpwstr>
  </property>
  <property fmtid="{D5CDD505-2E9C-101B-9397-08002B2CF9AE}" pid="12" name="_SourceUrl">
    <vt:lpwstr/>
  </property>
  <property fmtid="{D5CDD505-2E9C-101B-9397-08002B2CF9AE}" pid="13" name="_SharedFileIndex">
    <vt:lpwstr/>
  </property>
  <property fmtid="{D5CDD505-2E9C-101B-9397-08002B2CF9AE}" pid="14" name="_ExtendedDescription">
    <vt:lpwstr/>
  </property>
</Properties>
</file>