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9087-E2F4-497F-8561-74F985628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AE063-CF21-442F-8462-F35E94D57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2D5CE-8C83-48B7-8F1F-564BEDB7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D5FE-891A-4A6B-9F33-8EAAF744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BA336-9A8A-42A9-9E4D-CF1EBBE0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133B-3406-4C40-92DC-84A5F68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99286-CD86-4B00-A332-D9657EFB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9661-0145-4A1A-90AD-61358BC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54B9-5B94-407E-AAA9-0A0A8631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8C7D-E776-49A2-A48D-7B9F473D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1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E5212-466D-4797-A88D-03DE5A8F9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307E7-378A-47D3-AB53-F3C3400FF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51A0-0813-4745-9D87-2B3BDE00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4376-91B4-44B9-B110-F000948B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7CB-D8EA-4404-8474-63208488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F410-468B-4F3F-AAAF-45DBB78E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1037-8BD9-41C7-9522-CAD883FC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CD7F-AE1C-4B63-A96D-E4681989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12D0-AD4F-4E54-833C-C9A886C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EE27-486F-4BEF-9DEC-6C998891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93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C366-A4B5-415A-A512-8B650EAE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C98-23F6-4B0D-B930-629C8332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79820-B256-4BC1-87D7-BC6C6D5F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E886-83CA-4CB0-85BC-9F366B0F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82C-E7F8-4FEF-886F-6E2FF895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8378-DFF5-4637-8A27-ADF975FA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490F-C9B5-4FAE-AE2F-05A5C9BD0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C8078-8B19-4191-985B-C0E5D242F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8D85-E27E-4BBA-AF80-9D7CECE0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CE4E3-FFBA-4BAB-8551-0D0A02B5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5D24E-BBBF-4408-969B-FCF7CDB6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67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D4FC-C07E-4FDF-B2C2-CE993794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F22C3-8877-486F-9473-E778F52E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109F9-9097-4001-9467-7F647433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F51C4-F4E0-48F7-881C-57A5174D8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1B6D-EC2A-4781-A259-6BF386EE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20C57-31C4-4A75-ACAD-D3DD82F2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AD60-D2A0-428E-BF26-6AF1E9E5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0E116-DB58-40A3-8AC0-49BA4D07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81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2D62-A496-49BC-9FDB-4975ECDB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72B02-70D4-4214-878B-096B3292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9AE86-2891-4E9C-B818-7938417B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0E6F0-DCBD-457D-8B58-696DB49A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98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79F37-A3F3-4DDA-8867-770D2E24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9156A-D22B-483F-9B2E-F50BC167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C37B6-9E57-4CAC-8B4B-2C7C52F9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66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9F77-8A5F-460E-B1B5-849E5C7F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35D6-9D15-4D11-A72D-D7C15E411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0E558-63C8-43C1-9197-2FD944E1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859A-2F13-4803-B33A-2E780E43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92671-4196-46C7-99C6-2FEC71C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4E0E-50DC-44FF-967A-8335A035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1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668B-B34B-4C74-AB94-F604558F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B1209-C36A-406E-B453-347D39E4A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435E5-2B15-48B2-861D-B03177F95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9BF39-471B-4600-97BD-727DEFE0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DBAB7-0ACF-4FB8-8C4D-B29D3CC0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41EE7-116B-4B0D-B662-5CC87801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23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2D614-2DD5-4F60-BAE1-A31B02D3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14047-FF7F-4403-BFB4-1A474437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6DAF-2859-4450-B300-17048EC30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8455-E0CE-4B13-99B4-D63538C8BD05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F0500-9F91-400B-959D-D7243BA1F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0BA6-DC23-4F6A-A988-A0E9459DB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7080-C495-4B7D-BDB3-946642300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1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7F43-06FE-4D21-9D0A-86A81BD04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Individual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20801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80E2-1B30-476E-9988-0AF4E0F2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818497" cy="633165"/>
          </a:xfrm>
        </p:spPr>
        <p:txBody>
          <a:bodyPr>
            <a:normAutofit fontScale="90000"/>
          </a:bodyPr>
          <a:lstStyle/>
          <a:p>
            <a:r>
              <a:rPr lang="en-GB" dirty="0"/>
              <a:t>Normalized training 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31D55A-21CC-417E-B53A-F5EB2C4F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88" y="3839992"/>
            <a:ext cx="5214216" cy="30075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7DF1AF9-C521-4B40-9D53-2A77C4D4440C}"/>
              </a:ext>
            </a:extLst>
          </p:cNvPr>
          <p:cNvGrpSpPr/>
          <p:nvPr/>
        </p:nvGrpSpPr>
        <p:grpSpPr>
          <a:xfrm>
            <a:off x="819703" y="633166"/>
            <a:ext cx="5099587" cy="3164202"/>
            <a:chOff x="819703" y="633166"/>
            <a:chExt cx="5099587" cy="316420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D816A0-52BB-490F-A81A-C9E33B1E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703" y="633166"/>
              <a:ext cx="5099587" cy="316420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44B50E-0B4B-44EB-A58C-B544FDBC25DE}"/>
                </a:ext>
              </a:extLst>
            </p:cNvPr>
            <p:cNvSpPr txBox="1"/>
            <p:nvPr/>
          </p:nvSpPr>
          <p:spPr>
            <a:xfrm>
              <a:off x="4102217" y="880844"/>
              <a:ext cx="1577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Skewness: -0.1592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90FCDFF-CB25-493A-881C-43239FBA95FF}"/>
              </a:ext>
            </a:extLst>
          </p:cNvPr>
          <p:cNvSpPr txBox="1"/>
          <p:nvPr/>
        </p:nvSpPr>
        <p:spPr>
          <a:xfrm>
            <a:off x="4035300" y="4066005"/>
            <a:ext cx="157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Skewness: 0.40988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1F765A-EFA6-4A2D-8A01-8A8EBBC84024}"/>
              </a:ext>
            </a:extLst>
          </p:cNvPr>
          <p:cNvGrpSpPr/>
          <p:nvPr/>
        </p:nvGrpSpPr>
        <p:grpSpPr>
          <a:xfrm>
            <a:off x="6272710" y="3788515"/>
            <a:ext cx="5099586" cy="3008883"/>
            <a:chOff x="819704" y="3849117"/>
            <a:chExt cx="5099586" cy="300888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2763306-483D-4483-AA16-CFCEB98A3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704" y="3849117"/>
              <a:ext cx="5099586" cy="300888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A9AC89-AFE1-427D-AD5B-29A0FA1C0B0C}"/>
                </a:ext>
              </a:extLst>
            </p:cNvPr>
            <p:cNvSpPr txBox="1"/>
            <p:nvPr/>
          </p:nvSpPr>
          <p:spPr>
            <a:xfrm>
              <a:off x="4102217" y="4121790"/>
              <a:ext cx="1577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Skewness: -0.30328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50356F-A9C5-4EAE-8FA2-08BD255DF549}"/>
              </a:ext>
            </a:extLst>
          </p:cNvPr>
          <p:cNvGrpSpPr/>
          <p:nvPr/>
        </p:nvGrpSpPr>
        <p:grpSpPr>
          <a:xfrm>
            <a:off x="6158080" y="633165"/>
            <a:ext cx="5214216" cy="3152684"/>
            <a:chOff x="6158080" y="633165"/>
            <a:chExt cx="5214216" cy="315268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E0FD2DC-8B07-4178-B335-E2B2BE612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8080" y="633165"/>
              <a:ext cx="5214216" cy="315268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D3D381-E723-4FCC-9FAB-F980ED712DD7}"/>
                </a:ext>
              </a:extLst>
            </p:cNvPr>
            <p:cNvSpPr txBox="1"/>
            <p:nvPr/>
          </p:nvSpPr>
          <p:spPr>
            <a:xfrm>
              <a:off x="9795166" y="875430"/>
              <a:ext cx="1577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Skewness: -0.59018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76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55E2-6174-4ADC-9D8A-61251737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41945"/>
            <a:ext cx="11605816" cy="667231"/>
          </a:xfrm>
        </p:spPr>
        <p:txBody>
          <a:bodyPr>
            <a:normAutofit fontScale="90000"/>
          </a:bodyPr>
          <a:lstStyle/>
          <a:p>
            <a:r>
              <a:rPr lang="en-GB" dirty="0"/>
              <a:t>Correction of skewness in y-distance (training 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76488-4D01-480E-89DA-A3F43C51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9" y="709175"/>
            <a:ext cx="5124693" cy="3085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38DDB1-4F0B-4AEC-8E49-C723BE3C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58" y="3082580"/>
            <a:ext cx="5998433" cy="36258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16E20-3DCA-42B6-A389-39ECF803620D}"/>
              </a:ext>
            </a:extLst>
          </p:cNvPr>
          <p:cNvSpPr txBox="1"/>
          <p:nvPr/>
        </p:nvSpPr>
        <p:spPr>
          <a:xfrm>
            <a:off x="3944025" y="1043214"/>
            <a:ext cx="157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Skewness: -1.27501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7DAA9-D446-4E89-AB61-24FF362F7FF2}"/>
              </a:ext>
            </a:extLst>
          </p:cNvPr>
          <p:cNvSpPr txBox="1"/>
          <p:nvPr/>
        </p:nvSpPr>
        <p:spPr>
          <a:xfrm>
            <a:off x="10172485" y="3152001"/>
            <a:ext cx="157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Skewness: -1.62384</a:t>
            </a:r>
          </a:p>
        </p:txBody>
      </p:sp>
    </p:spTree>
    <p:extLst>
      <p:ext uri="{BB962C8B-B14F-4D97-AF65-F5344CB8AC3E}">
        <p14:creationId xmlns:p14="http://schemas.microsoft.com/office/powerpoint/2010/main" val="207758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80E2-1B30-476E-9988-0AF4E0F2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5780017" cy="633165"/>
          </a:xfrm>
        </p:spPr>
        <p:txBody>
          <a:bodyPr>
            <a:normAutofit fontScale="90000"/>
          </a:bodyPr>
          <a:lstStyle/>
          <a:p>
            <a:r>
              <a:rPr lang="en-GB" dirty="0"/>
              <a:t>Normalized validation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57C5BD-E0DF-4443-947A-4F8F484D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8" y="633165"/>
            <a:ext cx="5523355" cy="29879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4FB37F-17AE-4B93-966A-65CE7CC3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7504"/>
            <a:ext cx="5523355" cy="29836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913C567-2C5F-44FF-8337-A1C40215D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51" y="3705118"/>
            <a:ext cx="5490801" cy="29836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98FDE6-CAD0-416F-835C-4F5F857F2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020" y="3705118"/>
            <a:ext cx="5461313" cy="2983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B735CF-E68C-45BD-9D89-1FF067941112}"/>
              </a:ext>
            </a:extLst>
          </p:cNvPr>
          <p:cNvSpPr txBox="1"/>
          <p:nvPr/>
        </p:nvSpPr>
        <p:spPr>
          <a:xfrm>
            <a:off x="4102217" y="880844"/>
            <a:ext cx="157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Skewness: -0.1845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5EC578-2553-4C94-B2D5-707D04106C72}"/>
              </a:ext>
            </a:extLst>
          </p:cNvPr>
          <p:cNvSpPr txBox="1"/>
          <p:nvPr/>
        </p:nvSpPr>
        <p:spPr>
          <a:xfrm>
            <a:off x="10011203" y="3974948"/>
            <a:ext cx="157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Skewness: -0.32723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D8D861-51A3-4028-97D0-833AED4F3027}"/>
              </a:ext>
            </a:extLst>
          </p:cNvPr>
          <p:cNvSpPr txBox="1"/>
          <p:nvPr/>
        </p:nvSpPr>
        <p:spPr>
          <a:xfrm>
            <a:off x="10011203" y="894744"/>
            <a:ext cx="157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Skewness: -0.68065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8701D-B7BA-40F4-91AC-813F20D3A825}"/>
              </a:ext>
            </a:extLst>
          </p:cNvPr>
          <p:cNvSpPr txBox="1"/>
          <p:nvPr/>
        </p:nvSpPr>
        <p:spPr>
          <a:xfrm>
            <a:off x="4102217" y="4041158"/>
            <a:ext cx="157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Skewness: -0.430378</a:t>
            </a:r>
          </a:p>
        </p:txBody>
      </p:sp>
    </p:spTree>
    <p:extLst>
      <p:ext uri="{BB962C8B-B14F-4D97-AF65-F5344CB8AC3E}">
        <p14:creationId xmlns:p14="http://schemas.microsoft.com/office/powerpoint/2010/main" val="425486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55E2-6174-4ADC-9D8A-61251737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" y="41945"/>
            <a:ext cx="11605816" cy="667231"/>
          </a:xfrm>
        </p:spPr>
        <p:txBody>
          <a:bodyPr>
            <a:normAutofit fontScale="90000"/>
          </a:bodyPr>
          <a:lstStyle/>
          <a:p>
            <a:r>
              <a:rPr lang="en-GB" dirty="0"/>
              <a:t>Correction of skewness in y-distance (validation data)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12F756-9C12-4B85-A9AA-7FBEF609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6" y="709177"/>
            <a:ext cx="5761474" cy="3230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62CAF0-61E1-4040-8786-81FC0F80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69" y="3321749"/>
            <a:ext cx="5761474" cy="32309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C113E-6847-429D-857C-C7C4F696BEBA}"/>
              </a:ext>
            </a:extLst>
          </p:cNvPr>
          <p:cNvSpPr txBox="1"/>
          <p:nvPr/>
        </p:nvSpPr>
        <p:spPr>
          <a:xfrm>
            <a:off x="4111548" y="709176"/>
            <a:ext cx="157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Skewness: -1.35973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1D520-DC41-4A6E-8B99-ED38832CD11D}"/>
              </a:ext>
            </a:extLst>
          </p:cNvPr>
          <p:cNvSpPr txBox="1"/>
          <p:nvPr/>
        </p:nvSpPr>
        <p:spPr>
          <a:xfrm>
            <a:off x="10280344" y="3321749"/>
            <a:ext cx="1577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Skewness: -1.70296</a:t>
            </a:r>
          </a:p>
        </p:txBody>
      </p:sp>
    </p:spTree>
    <p:extLst>
      <p:ext uri="{BB962C8B-B14F-4D97-AF65-F5344CB8AC3E}">
        <p14:creationId xmlns:p14="http://schemas.microsoft.com/office/powerpoint/2010/main" val="339635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46E8-ADE7-4CDF-B85A-04137E1F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04" y="93306"/>
            <a:ext cx="10515600" cy="1325563"/>
          </a:xfrm>
        </p:spPr>
        <p:txBody>
          <a:bodyPr/>
          <a:lstStyle/>
          <a:p>
            <a:r>
              <a:rPr lang="en-GB" dirty="0"/>
              <a:t>Evidence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B735C-FB36-4D72-8903-F8D01E1A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62" y="1311018"/>
            <a:ext cx="5191980" cy="5451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E23585-BFA3-4F5A-8B98-2EBAF9BD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1018"/>
            <a:ext cx="5322546" cy="54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0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528F23-302A-43DF-8904-7BB056EC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275785"/>
            <a:ext cx="10793331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1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75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Individual Neural Network</vt:lpstr>
      <vt:lpstr>Normalized training data</vt:lpstr>
      <vt:lpstr>Correction of skewness in y-distance (training data)</vt:lpstr>
      <vt:lpstr>Normalized validation data</vt:lpstr>
      <vt:lpstr>Correction of skewness in y-distance (validation data)</vt:lpstr>
      <vt:lpstr>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Neural Network</dc:title>
  <dc:creator>Abundis Correa, Andres</dc:creator>
  <cp:lastModifiedBy>Abundis Correa, Andres</cp:lastModifiedBy>
  <cp:revision>14</cp:revision>
  <dcterms:created xsi:type="dcterms:W3CDTF">2021-12-11T20:03:39Z</dcterms:created>
  <dcterms:modified xsi:type="dcterms:W3CDTF">2021-12-13T18:08:47Z</dcterms:modified>
</cp:coreProperties>
</file>