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45" r:id="rId5"/>
    <p:sldId id="357" r:id="rId6"/>
    <p:sldId id="347" r:id="rId7"/>
    <p:sldId id="348" r:id="rId8"/>
    <p:sldId id="358" r:id="rId9"/>
    <p:sldId id="359" r:id="rId10"/>
    <p:sldId id="360" r:id="rId11"/>
    <p:sldId id="350" r:id="rId12"/>
    <p:sldId id="351" r:id="rId13"/>
    <p:sldId id="361" r:id="rId14"/>
    <p:sldId id="355" r:id="rId15"/>
    <p:sldId id="362" r:id="rId16"/>
    <p:sldId id="363" r:id="rId17"/>
    <p:sldId id="364" r:id="rId18"/>
    <p:sldId id="365" r:id="rId19"/>
    <p:sldId id="356" r:id="rId20"/>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6807" autoAdjust="0"/>
  </p:normalViewPr>
  <p:slideViewPr>
    <p:cSldViewPr snapToGrid="0">
      <p:cViewPr varScale="1">
        <p:scale>
          <a:sx n="70" d="100"/>
          <a:sy n="70" d="100"/>
        </p:scale>
        <p:origin x="536" y="48"/>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82" d="100"/>
          <a:sy n="82" d="100"/>
        </p:scale>
        <p:origin x="394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2CB9AA75-C254-4EC0-AB8F-34B0033E3911}" type="datetime1">
              <a:rPr lang="it-IT" smtClean="0"/>
              <a:t>20/07/2024</a:t>
            </a:fld>
            <a:endParaRPr lang="it-IT" dirty="0"/>
          </a:p>
        </p:txBody>
      </p:sp>
      <p:sp>
        <p:nvSpPr>
          <p:cNvPr id="4" name="Segnaposto piè di pagina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5" name="Segnaposto numero diapositiva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F7F75FB2-D12E-4669-8522-D3E2C7E6DC97}" type="slidenum">
              <a:rPr lang="it-IT" smtClean="0"/>
              <a:t>‹N›</a:t>
            </a:fld>
            <a:endParaRPr lang="it-IT"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fld id="{80984F24-0376-46BA-BF8B-C1A1ECC78988}" type="datetime1">
              <a:rPr lang="it-IT" smtClean="0"/>
              <a:pPr/>
              <a:t>20/07/2024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8D18E0B9-48E4-499D-93B2-B07D00395BAC}" type="slidenum">
              <a:rPr lang="it-IT" smtClean="0"/>
              <a:t>‹N›</a:t>
            </a:fld>
            <a:endParaRPr lang="it-IT"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1</a:t>
            </a:fld>
            <a:endParaRPr lang="it-IT" dirty="0"/>
          </a:p>
        </p:txBody>
      </p:sp>
    </p:spTree>
    <p:extLst>
      <p:ext uri="{BB962C8B-B14F-4D97-AF65-F5344CB8AC3E}">
        <p14:creationId xmlns:p14="http://schemas.microsoft.com/office/powerpoint/2010/main" val="4207700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10</a:t>
            </a:fld>
            <a:endParaRPr lang="it-IT" dirty="0"/>
          </a:p>
        </p:txBody>
      </p:sp>
    </p:spTree>
    <p:extLst>
      <p:ext uri="{BB962C8B-B14F-4D97-AF65-F5344CB8AC3E}">
        <p14:creationId xmlns:p14="http://schemas.microsoft.com/office/powerpoint/2010/main" val="3429743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11</a:t>
            </a:fld>
            <a:endParaRPr lang="it-IT" dirty="0"/>
          </a:p>
        </p:txBody>
      </p:sp>
    </p:spTree>
    <p:extLst>
      <p:ext uri="{BB962C8B-B14F-4D97-AF65-F5344CB8AC3E}">
        <p14:creationId xmlns:p14="http://schemas.microsoft.com/office/powerpoint/2010/main" val="1661114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12</a:t>
            </a:fld>
            <a:endParaRPr lang="it-IT" dirty="0"/>
          </a:p>
        </p:txBody>
      </p:sp>
    </p:spTree>
    <p:extLst>
      <p:ext uri="{BB962C8B-B14F-4D97-AF65-F5344CB8AC3E}">
        <p14:creationId xmlns:p14="http://schemas.microsoft.com/office/powerpoint/2010/main" val="792760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13</a:t>
            </a:fld>
            <a:endParaRPr lang="it-IT" dirty="0"/>
          </a:p>
        </p:txBody>
      </p:sp>
    </p:spTree>
    <p:extLst>
      <p:ext uri="{BB962C8B-B14F-4D97-AF65-F5344CB8AC3E}">
        <p14:creationId xmlns:p14="http://schemas.microsoft.com/office/powerpoint/2010/main" val="1844072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14</a:t>
            </a:fld>
            <a:endParaRPr lang="it-IT" dirty="0"/>
          </a:p>
        </p:txBody>
      </p:sp>
    </p:spTree>
    <p:extLst>
      <p:ext uri="{BB962C8B-B14F-4D97-AF65-F5344CB8AC3E}">
        <p14:creationId xmlns:p14="http://schemas.microsoft.com/office/powerpoint/2010/main" val="2022445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15</a:t>
            </a:fld>
            <a:endParaRPr lang="it-IT" dirty="0"/>
          </a:p>
        </p:txBody>
      </p:sp>
    </p:spTree>
    <p:extLst>
      <p:ext uri="{BB962C8B-B14F-4D97-AF65-F5344CB8AC3E}">
        <p14:creationId xmlns:p14="http://schemas.microsoft.com/office/powerpoint/2010/main" val="2190090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16</a:t>
            </a:fld>
            <a:endParaRPr lang="it-IT" dirty="0"/>
          </a:p>
        </p:txBody>
      </p:sp>
    </p:spTree>
    <p:extLst>
      <p:ext uri="{BB962C8B-B14F-4D97-AF65-F5344CB8AC3E}">
        <p14:creationId xmlns:p14="http://schemas.microsoft.com/office/powerpoint/2010/main" val="176387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2</a:t>
            </a:fld>
            <a:endParaRPr lang="it-IT" dirty="0"/>
          </a:p>
        </p:txBody>
      </p:sp>
    </p:spTree>
    <p:extLst>
      <p:ext uri="{BB962C8B-B14F-4D97-AF65-F5344CB8AC3E}">
        <p14:creationId xmlns:p14="http://schemas.microsoft.com/office/powerpoint/2010/main" val="1210744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3</a:t>
            </a:fld>
            <a:endParaRPr lang="it-IT" dirty="0"/>
          </a:p>
        </p:txBody>
      </p:sp>
    </p:spTree>
    <p:extLst>
      <p:ext uri="{BB962C8B-B14F-4D97-AF65-F5344CB8AC3E}">
        <p14:creationId xmlns:p14="http://schemas.microsoft.com/office/powerpoint/2010/main" val="171102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4</a:t>
            </a:fld>
            <a:endParaRPr lang="it-IT" dirty="0"/>
          </a:p>
        </p:txBody>
      </p:sp>
    </p:spTree>
    <p:extLst>
      <p:ext uri="{BB962C8B-B14F-4D97-AF65-F5344CB8AC3E}">
        <p14:creationId xmlns:p14="http://schemas.microsoft.com/office/powerpoint/2010/main" val="2702345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5</a:t>
            </a:fld>
            <a:endParaRPr lang="it-IT" dirty="0"/>
          </a:p>
        </p:txBody>
      </p:sp>
    </p:spTree>
    <p:extLst>
      <p:ext uri="{BB962C8B-B14F-4D97-AF65-F5344CB8AC3E}">
        <p14:creationId xmlns:p14="http://schemas.microsoft.com/office/powerpoint/2010/main" val="2077453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6</a:t>
            </a:fld>
            <a:endParaRPr lang="it-IT" dirty="0"/>
          </a:p>
        </p:txBody>
      </p:sp>
    </p:spTree>
    <p:extLst>
      <p:ext uri="{BB962C8B-B14F-4D97-AF65-F5344CB8AC3E}">
        <p14:creationId xmlns:p14="http://schemas.microsoft.com/office/powerpoint/2010/main" val="3020074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7</a:t>
            </a:fld>
            <a:endParaRPr lang="it-IT" dirty="0"/>
          </a:p>
        </p:txBody>
      </p:sp>
    </p:spTree>
    <p:extLst>
      <p:ext uri="{BB962C8B-B14F-4D97-AF65-F5344CB8AC3E}">
        <p14:creationId xmlns:p14="http://schemas.microsoft.com/office/powerpoint/2010/main" val="417195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8</a:t>
            </a:fld>
            <a:endParaRPr lang="it-IT" dirty="0"/>
          </a:p>
        </p:txBody>
      </p:sp>
    </p:spTree>
    <p:extLst>
      <p:ext uri="{BB962C8B-B14F-4D97-AF65-F5344CB8AC3E}">
        <p14:creationId xmlns:p14="http://schemas.microsoft.com/office/powerpoint/2010/main" val="3407099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9</a:t>
            </a:fld>
            <a:endParaRPr lang="it-IT" dirty="0"/>
          </a:p>
        </p:txBody>
      </p:sp>
    </p:spTree>
    <p:extLst>
      <p:ext uri="{BB962C8B-B14F-4D97-AF65-F5344CB8AC3E}">
        <p14:creationId xmlns:p14="http://schemas.microsoft.com/office/powerpoint/2010/main" val="1284167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1">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rtlCol="0">
            <a:normAutofit/>
          </a:bodyPr>
          <a:lstStyle>
            <a:lvl1pPr marL="0" indent="0">
              <a:buNone/>
              <a:defRPr lang="it-IT" sz="2000"/>
            </a:lvl1pPr>
          </a:lstStyle>
          <a:p>
            <a:pPr rtl="0"/>
            <a:r>
              <a:rPr lang="it-IT"/>
              <a:t>Fare clic sull'icona per inserire un'immagine</a:t>
            </a:r>
          </a:p>
        </p:txBody>
      </p:sp>
      <p:sp>
        <p:nvSpPr>
          <p:cNvPr id="6" name="Titolo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rtlCol="0" anchor="b">
            <a:normAutofit/>
          </a:bodyPr>
          <a:lstStyle>
            <a:lvl1pPr algn="r">
              <a:defRPr lang="it-IT" sz="4800">
                <a:solidFill>
                  <a:schemeClr val="tx1"/>
                </a:solidFill>
              </a:defRPr>
            </a:lvl1pPr>
          </a:lstStyle>
          <a:p>
            <a:pPr rtl="0"/>
            <a:r>
              <a:rPr lang="it-IT"/>
              <a:t>Fare clic per inserire il titolo</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contenuto e tabella">
    <p:spTree>
      <p:nvGrpSpPr>
        <p:cNvPr id="1" name=""/>
        <p:cNvGrpSpPr/>
        <p:nvPr/>
      </p:nvGrpSpPr>
      <p:grpSpPr>
        <a:xfrm>
          <a:off x="0" y="0"/>
          <a:ext cx="0" cy="0"/>
          <a:chOff x="0" y="0"/>
          <a:chExt cx="0" cy="0"/>
        </a:xfrm>
      </p:grpSpPr>
      <p:sp>
        <p:nvSpPr>
          <p:cNvPr id="9" name="Titolo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rtlCol="0">
            <a:normAutofit/>
          </a:bodyPr>
          <a:lstStyle>
            <a:lvl1pPr>
              <a:defRPr lang="it-IT" sz="3600"/>
            </a:lvl1pPr>
          </a:lstStyle>
          <a:p>
            <a:pPr rtl="0"/>
            <a:r>
              <a:rPr lang="it-IT"/>
              <a:t>Fare clic per inserire il titolo</a:t>
            </a:r>
          </a:p>
        </p:txBody>
      </p:sp>
      <p:sp>
        <p:nvSpPr>
          <p:cNvPr id="12" name="Segnaposto contenuto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rtlCol="0">
            <a:normAutofit/>
          </a:bodyPr>
          <a:lstStyle>
            <a:lvl1pPr>
              <a:spcBef>
                <a:spcPts val="1000"/>
              </a:spcBef>
              <a:spcAft>
                <a:spcPts val="1200"/>
              </a:spcAft>
              <a:defRPr lang="it-IT" sz="1800"/>
            </a:lvl1pPr>
            <a:lvl2pPr>
              <a:spcBef>
                <a:spcPts val="1000"/>
              </a:spcBef>
              <a:spcAft>
                <a:spcPts val="1200"/>
              </a:spcAft>
              <a:defRPr lang="it-IT" sz="1600"/>
            </a:lvl2pPr>
            <a:lvl3pPr>
              <a:spcBef>
                <a:spcPts val="1000"/>
              </a:spcBef>
              <a:spcAft>
                <a:spcPts val="1200"/>
              </a:spcAft>
              <a:defRPr lang="it-IT" sz="1400"/>
            </a:lvl3pPr>
            <a:lvl4pPr>
              <a:spcBef>
                <a:spcPts val="1000"/>
              </a:spcBef>
              <a:spcAft>
                <a:spcPts val="1200"/>
              </a:spcAft>
              <a:defRPr lang="it-IT" sz="1200"/>
            </a:lvl4pPr>
            <a:lvl5pPr>
              <a:spcBef>
                <a:spcPts val="1000"/>
              </a:spcBef>
              <a:spcAft>
                <a:spcPts val="1200"/>
              </a:spcAft>
              <a:defRPr lang="it-IT" sz="1200"/>
            </a:lvl5pPr>
          </a:lstStyle>
          <a:p>
            <a:pPr lvl="0" rtl="0"/>
            <a:r>
              <a:rPr lang="it-IT"/>
              <a:t>Fai clic per aggiungere contenuti</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1" name="Segnaposto tabella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rtlCol="0">
            <a:normAutofit/>
          </a:bodyPr>
          <a:lstStyle>
            <a:lvl1pPr>
              <a:defRPr lang="it-IT" sz="2000"/>
            </a:lvl1pPr>
          </a:lstStyle>
          <a:p>
            <a:pPr rtl="0"/>
            <a:r>
              <a:rPr lang="it-IT"/>
              <a:t>Fare clic sull'icona per inserire una tabella</a:t>
            </a:r>
            <a:endParaRPr lang="it-IT" dirty="0"/>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dirty="0"/>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a:t>‹N›</a:t>
            </a:fld>
            <a:endParaRPr lang="it-IT" dirty="0"/>
          </a:p>
        </p:txBody>
      </p:sp>
      <p:sp>
        <p:nvSpPr>
          <p:cNvPr id="2" name="Cornic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olo e 2 colonne layout 3">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rtlCol="0">
            <a:normAutofit/>
          </a:bodyPr>
          <a:lstStyle>
            <a:lvl1pPr>
              <a:defRPr lang="it-IT" sz="3600"/>
            </a:lvl1pPr>
          </a:lstStyle>
          <a:p>
            <a:pPr rtl="0"/>
            <a:r>
              <a:rPr lang="it-IT"/>
              <a:t>Fare clic per inserire il titolo</a:t>
            </a:r>
          </a:p>
        </p:txBody>
      </p:sp>
      <p:sp>
        <p:nvSpPr>
          <p:cNvPr id="7" name="Rettangolo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2" name="Segnaposto contenuto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rtlCol="0">
            <a:normAutofit/>
          </a:bodyPr>
          <a:lstStyle>
            <a:lvl1pPr marL="0" indent="0">
              <a:spcBef>
                <a:spcPts val="1000"/>
              </a:spcBef>
              <a:spcAft>
                <a:spcPts val="1200"/>
              </a:spcAft>
              <a:buNone/>
              <a:defRPr lang="it-IT" sz="1800" b="0"/>
            </a:lvl1pPr>
            <a:lvl2pPr marL="228600">
              <a:spcBef>
                <a:spcPts val="1000"/>
              </a:spcBef>
              <a:spcAft>
                <a:spcPts val="1200"/>
              </a:spcAft>
              <a:defRPr lang="it-IT" sz="1800" b="0"/>
            </a:lvl2pPr>
            <a:lvl3pPr marL="685800">
              <a:spcBef>
                <a:spcPts val="1000"/>
              </a:spcBef>
              <a:spcAft>
                <a:spcPts val="1200"/>
              </a:spcAft>
              <a:defRPr lang="it-IT" sz="1800" b="0"/>
            </a:lvl3pPr>
            <a:lvl4pPr marL="868680">
              <a:spcBef>
                <a:spcPts val="1000"/>
              </a:spcBef>
              <a:spcAft>
                <a:spcPts val="1200"/>
              </a:spcAft>
              <a:defRPr lang="it-IT" sz="1800" b="0"/>
            </a:lvl4pPr>
            <a:lvl5pPr marL="1143000">
              <a:spcBef>
                <a:spcPts val="1000"/>
              </a:spcBef>
              <a:spcAft>
                <a:spcPts val="1200"/>
              </a:spcAft>
              <a:defRPr lang="it-IT" sz="1800" b="0"/>
            </a:lvl5pPr>
          </a:lstStyle>
          <a:p>
            <a:pPr lvl="0" rtl="0"/>
            <a:r>
              <a:rPr lang="it-IT"/>
              <a:t>Fai clic per aggiungere contenuti</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3" name="Segnaposto contenuto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rtlCol="0">
            <a:normAutofit/>
          </a:bodyPr>
          <a:lstStyle>
            <a:lvl1pPr>
              <a:spcBef>
                <a:spcPts val="1000"/>
              </a:spcBef>
              <a:spcAft>
                <a:spcPts val="1200"/>
              </a:spcAft>
              <a:defRPr lang="it-IT" sz="1800" b="1"/>
            </a:lvl1pPr>
            <a:lvl2pPr>
              <a:spcBef>
                <a:spcPts val="1000"/>
              </a:spcBef>
              <a:spcAft>
                <a:spcPts val="1200"/>
              </a:spcAft>
              <a:defRPr lang="it-IT" sz="1600" b="1"/>
            </a:lvl2pPr>
            <a:lvl3pPr>
              <a:spcBef>
                <a:spcPts val="1000"/>
              </a:spcBef>
              <a:spcAft>
                <a:spcPts val="1200"/>
              </a:spcAft>
              <a:defRPr lang="it-IT" sz="1400" b="1"/>
            </a:lvl3pPr>
            <a:lvl4pPr>
              <a:spcBef>
                <a:spcPts val="1000"/>
              </a:spcBef>
              <a:spcAft>
                <a:spcPts val="1200"/>
              </a:spcAft>
              <a:defRPr lang="it-IT" sz="1200" b="1"/>
            </a:lvl4pPr>
            <a:lvl5pPr>
              <a:spcBef>
                <a:spcPts val="1000"/>
              </a:spcBef>
              <a:spcAft>
                <a:spcPts val="1200"/>
              </a:spcAft>
              <a:defRPr lang="it-IT" sz="1200" b="1"/>
            </a:lvl5pPr>
          </a:lstStyle>
          <a:p>
            <a:pPr lvl="0" rtl="0"/>
            <a:r>
              <a:rPr lang="it-IT"/>
              <a:t>Fai clic per aggiungere contenuti</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dirty="0"/>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a:t>‹N›</a:t>
            </a:fld>
            <a:endParaRPr lang="it-IT" dirty="0"/>
          </a:p>
        </p:txBody>
      </p:sp>
      <p:sp>
        <p:nvSpPr>
          <p:cNvPr id="2" name="Cornic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la">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rtlCol="0">
            <a:normAutofit/>
          </a:bodyPr>
          <a:lstStyle>
            <a:lvl1pPr>
              <a:defRPr lang="it-IT" sz="3600"/>
            </a:lvl1pPr>
          </a:lstStyle>
          <a:p>
            <a:pPr rtl="0"/>
            <a:r>
              <a:rPr lang="it-IT"/>
              <a:t>Fare clic per inserire il titolo</a:t>
            </a:r>
          </a:p>
        </p:txBody>
      </p:sp>
      <p:sp>
        <p:nvSpPr>
          <p:cNvPr id="9" name="Segnaposto tabella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rtlCol="0">
            <a:normAutofit/>
          </a:bodyPr>
          <a:lstStyle>
            <a:lvl1pPr>
              <a:defRPr lang="it-IT" sz="2400"/>
            </a:lvl1pPr>
          </a:lstStyle>
          <a:p>
            <a:pPr rtl="0"/>
            <a:r>
              <a:rPr lang="it-IT"/>
              <a:t>Fare clic sull'icona per inserire una tabella</a:t>
            </a:r>
          </a:p>
        </p:txBody>
      </p:sp>
      <p:sp>
        <p:nvSpPr>
          <p:cNvPr id="8" name="Rettangolo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dirty="0"/>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a:t>‹N›</a:t>
            </a:fld>
            <a:endParaRPr lang="it-IT"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iusura">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7" name="Titolo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rtlCol="0">
            <a:normAutofit/>
          </a:bodyPr>
          <a:lstStyle>
            <a:lvl1pPr>
              <a:defRPr lang="it-IT" sz="4800"/>
            </a:lvl1pPr>
          </a:lstStyle>
          <a:p>
            <a:pPr rtl="0"/>
            <a:r>
              <a:rPr lang="it-IT"/>
              <a:t>Fare clic per inserire il titolo</a:t>
            </a:r>
          </a:p>
        </p:txBody>
      </p:sp>
      <p:sp>
        <p:nvSpPr>
          <p:cNvPr id="9" name="Segnaposto contenuto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rtlCol="0">
            <a:normAutofit/>
          </a:bodyPr>
          <a:lstStyle>
            <a:lvl1pPr marL="0" indent="0">
              <a:spcBef>
                <a:spcPts val="1000"/>
              </a:spcBef>
              <a:buNone/>
              <a:defRPr lang="it-IT" sz="1800"/>
            </a:lvl1pPr>
            <a:lvl2pPr marL="457200" indent="0">
              <a:spcBef>
                <a:spcPts val="1000"/>
              </a:spcBef>
              <a:buNone/>
              <a:defRPr lang="it-IT" sz="1600"/>
            </a:lvl2pPr>
            <a:lvl3pPr marL="914400" indent="0">
              <a:spcBef>
                <a:spcPts val="1000"/>
              </a:spcBef>
              <a:buNone/>
              <a:defRPr lang="it-IT" sz="1400"/>
            </a:lvl3pPr>
            <a:lvl4pPr marL="1371600" indent="0">
              <a:spcBef>
                <a:spcPts val="1000"/>
              </a:spcBef>
              <a:buNone/>
              <a:defRPr lang="it-IT" sz="1200"/>
            </a:lvl4pPr>
            <a:lvl5pPr marL="1828800" indent="0">
              <a:spcBef>
                <a:spcPts val="1000"/>
              </a:spcBef>
              <a:buNone/>
              <a:defRPr lang="it-IT" sz="1200"/>
            </a:lvl5pPr>
          </a:lstStyle>
          <a:p>
            <a:pPr lvl="0" rtl="0"/>
            <a:r>
              <a:rPr lang="it-IT"/>
              <a:t>Fare clic per aggiungere contenuti</a:t>
            </a:r>
          </a:p>
          <a:p>
            <a:pPr lvl="1" rtl="0"/>
            <a:r>
              <a:rPr lang="it-IT"/>
              <a:t>Secondo livello</a:t>
            </a:r>
          </a:p>
          <a:p>
            <a:pPr lvl="2" rtl="0"/>
            <a:r>
              <a:rPr lang="it-IT"/>
              <a:t>Terzo livello</a:t>
            </a:r>
          </a:p>
          <a:p>
            <a:pPr lvl="3" rtl="0"/>
            <a:r>
              <a:rPr lang="it-IT"/>
              <a:t>Quarto livello</a:t>
            </a:r>
          </a:p>
          <a:p>
            <a:pPr lvl="4" rtl="0"/>
            <a:r>
              <a:rPr lang="it-IT"/>
              <a:t>Quinto livello</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8" name="Titolo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rtlCol="0">
            <a:normAutofit/>
          </a:bodyPr>
          <a:lstStyle>
            <a:lvl1pPr>
              <a:defRPr lang="it-IT" sz="3600">
                <a:solidFill>
                  <a:schemeClr val="tx1">
                    <a:lumMod val="75000"/>
                    <a:lumOff val="25000"/>
                  </a:schemeClr>
                </a:solidFill>
              </a:defRPr>
            </a:lvl1pPr>
          </a:lstStyle>
          <a:p>
            <a:pPr rtl="0"/>
            <a:r>
              <a:rPr lang="it-IT"/>
              <a:t>Fare clic per inserire il titolo</a:t>
            </a:r>
          </a:p>
        </p:txBody>
      </p:sp>
      <p:sp>
        <p:nvSpPr>
          <p:cNvPr id="10" name="Segnaposto contenuto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rtlCol="0">
            <a:normAutofit/>
          </a:bodyPr>
          <a:lstStyle>
            <a:lvl1pPr marL="0" indent="0">
              <a:lnSpc>
                <a:spcPct val="125000"/>
              </a:lnSpc>
              <a:buNone/>
              <a:defRPr lang="it-IT" sz="1800"/>
            </a:lvl1pPr>
            <a:lvl2pPr marL="457200" indent="0">
              <a:lnSpc>
                <a:spcPct val="125000"/>
              </a:lnSpc>
              <a:buNone/>
              <a:defRPr lang="it-IT" sz="1600"/>
            </a:lvl2pPr>
            <a:lvl3pPr marL="914400" indent="0">
              <a:lnSpc>
                <a:spcPct val="125000"/>
              </a:lnSpc>
              <a:buNone/>
              <a:defRPr lang="it-IT" sz="1400"/>
            </a:lvl3pPr>
            <a:lvl4pPr marL="1371600" indent="0">
              <a:lnSpc>
                <a:spcPct val="125000"/>
              </a:lnSpc>
              <a:buNone/>
              <a:defRPr lang="it-IT" sz="1200"/>
            </a:lvl4pPr>
            <a:lvl5pPr marL="1828800" indent="0">
              <a:lnSpc>
                <a:spcPct val="125000"/>
              </a:lnSpc>
              <a:buNone/>
              <a:defRPr lang="it-IT" sz="12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dirty="0"/>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a:t>‹N›</a:t>
            </a:fld>
            <a:endParaRPr lang="it-IT" dirty="0"/>
          </a:p>
        </p:txBody>
      </p:sp>
      <p:sp>
        <p:nvSpPr>
          <p:cNvPr id="3" name="Cornic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1">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7" name="Titolo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rtlCol="0">
            <a:normAutofit/>
          </a:bodyPr>
          <a:lstStyle>
            <a:lvl1pPr>
              <a:defRPr lang="it-IT" sz="4800"/>
            </a:lvl1pPr>
          </a:lstStyle>
          <a:p>
            <a:pPr rtl="0"/>
            <a:r>
              <a:rPr lang="it-IT"/>
              <a:t>Fare clic per inserire il titolo</a:t>
            </a:r>
          </a:p>
        </p:txBody>
      </p:sp>
      <p:sp>
        <p:nvSpPr>
          <p:cNvPr id="9" name="Segnaposto immagine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rtlCol="0">
            <a:normAutofit/>
          </a:bodyPr>
          <a:lstStyle>
            <a:lvl1pPr marL="0" indent="0" algn="ctr">
              <a:buNone/>
              <a:defRPr lang="it-IT" sz="2000"/>
            </a:lvl1pPr>
          </a:lstStyle>
          <a:p>
            <a:pPr rtl="0"/>
            <a:r>
              <a:rPr lang="it-IT"/>
              <a:t>Fare clic sull'icona per inserire un'immagine</a:t>
            </a:r>
            <a:endParaRPr lang="it-IT" dirty="0"/>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dirty="0"/>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a:t>‹N›</a:t>
            </a:fld>
            <a:endParaRPr lang="it-IT"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testo e immagine">
    <p:spTree>
      <p:nvGrpSpPr>
        <p:cNvPr id="1" name=""/>
        <p:cNvGrpSpPr/>
        <p:nvPr/>
      </p:nvGrpSpPr>
      <p:grpSpPr>
        <a:xfrm>
          <a:off x="0" y="0"/>
          <a:ext cx="0" cy="0"/>
          <a:chOff x="0" y="0"/>
          <a:chExt cx="0" cy="0"/>
        </a:xfrm>
      </p:grpSpPr>
      <p:sp>
        <p:nvSpPr>
          <p:cNvPr id="9" name="Titolo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rtlCol="0" anchor="b"/>
          <a:lstStyle>
            <a:lvl1pPr>
              <a:defRPr lang="it-IT" sz="4800"/>
            </a:lvl1pPr>
          </a:lstStyle>
          <a:p>
            <a:pPr rtl="0"/>
            <a:r>
              <a:rPr lang="it-IT"/>
              <a:t>Fare clic per inserire il titolo</a:t>
            </a:r>
          </a:p>
        </p:txBody>
      </p:sp>
      <p:sp>
        <p:nvSpPr>
          <p:cNvPr id="11" name="Segnaposto contenuto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rtlCol="0">
            <a:normAutofit/>
          </a:bodyPr>
          <a:lstStyle>
            <a:lvl1pPr marL="0" indent="0">
              <a:lnSpc>
                <a:spcPct val="125000"/>
              </a:lnSpc>
              <a:spcBef>
                <a:spcPts val="0"/>
              </a:spcBef>
              <a:buNone/>
              <a:defRPr lang="it-IT" sz="1800"/>
            </a:lvl1pPr>
            <a:lvl2pPr marL="457200" indent="0">
              <a:lnSpc>
                <a:spcPct val="125000"/>
              </a:lnSpc>
              <a:spcBef>
                <a:spcPts val="0"/>
              </a:spcBef>
              <a:buNone/>
              <a:defRPr lang="it-IT" sz="1600"/>
            </a:lvl2pPr>
            <a:lvl3pPr marL="914400" indent="0">
              <a:lnSpc>
                <a:spcPct val="125000"/>
              </a:lnSpc>
              <a:spcBef>
                <a:spcPts val="0"/>
              </a:spcBef>
              <a:buNone/>
              <a:defRPr lang="it-IT" sz="1400"/>
            </a:lvl3pPr>
            <a:lvl4pPr marL="1371600" indent="0">
              <a:lnSpc>
                <a:spcPct val="125000"/>
              </a:lnSpc>
              <a:spcBef>
                <a:spcPts val="0"/>
              </a:spcBef>
              <a:buNone/>
              <a:defRPr lang="it-IT" sz="1200"/>
            </a:lvl4pPr>
            <a:lvl5pPr marL="1828800" indent="0">
              <a:lnSpc>
                <a:spcPct val="125000"/>
              </a:lnSpc>
              <a:spcBef>
                <a:spcPts val="0"/>
              </a:spcBef>
              <a:buNone/>
              <a:defRPr lang="it-IT" sz="12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2" name="Segnaposto immagine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rtlCol="0">
            <a:noAutofit/>
          </a:bodyPr>
          <a:lstStyle>
            <a:lvl1pPr marL="0" indent="0" algn="ctr">
              <a:buNone/>
              <a:defRPr lang="it-IT" sz="2000"/>
            </a:lvl1pPr>
          </a:lstStyle>
          <a:p>
            <a:pPr rtl="0"/>
            <a:r>
              <a:rPr lang="it-IT"/>
              <a:t>Fare clic sull'icona per inserire un'immagine</a:t>
            </a:r>
            <a:endParaRPr lang="it-IT" dirty="0"/>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dirty="0"/>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a:t>‹N›</a:t>
            </a:fld>
            <a:endParaRPr lang="it-IT" dirty="0"/>
          </a:p>
        </p:txBody>
      </p:sp>
      <p:sp>
        <p:nvSpPr>
          <p:cNvPr id="13" name="Cornic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rtlCol="0">
            <a:normAutofit/>
          </a:bodyPr>
          <a:lstStyle>
            <a:lvl1pPr>
              <a:defRPr lang="it-IT" sz="3600"/>
            </a:lvl1pPr>
          </a:lstStyle>
          <a:p>
            <a:pPr rtl="0"/>
            <a:r>
              <a:rPr lang="it-IT"/>
              <a:t>Fare clic per inserire il titolo</a:t>
            </a:r>
          </a:p>
        </p:txBody>
      </p:sp>
      <p:sp>
        <p:nvSpPr>
          <p:cNvPr id="9" name="Segnaposto contenuto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rtlCol="0" anchor="ctr">
            <a:normAutofit/>
          </a:bodyPr>
          <a:lstStyle>
            <a:lvl1pPr marL="228600" indent="-228600">
              <a:lnSpc>
                <a:spcPct val="125000"/>
              </a:lnSpc>
              <a:spcBef>
                <a:spcPts val="0"/>
              </a:spcBef>
              <a:spcAft>
                <a:spcPts val="1200"/>
              </a:spcAft>
              <a:buFont typeface="Arial" panose="020B0604020202020204" pitchFamily="34" charset="0"/>
              <a:buChar char="•"/>
              <a:defRPr lang="it-IT" sz="1800"/>
            </a:lvl1pPr>
            <a:lvl2pPr marL="411480" indent="-228600">
              <a:lnSpc>
                <a:spcPct val="125000"/>
              </a:lnSpc>
              <a:spcBef>
                <a:spcPts val="0"/>
              </a:spcBef>
              <a:spcAft>
                <a:spcPts val="1200"/>
              </a:spcAft>
              <a:buFont typeface="Arial" panose="020B0604020202020204" pitchFamily="34" charset="0"/>
              <a:buChar char="•"/>
              <a:defRPr lang="it-IT" sz="1600"/>
            </a:lvl2pPr>
            <a:lvl3pPr marL="594360" indent="-228600">
              <a:lnSpc>
                <a:spcPct val="125000"/>
              </a:lnSpc>
              <a:spcBef>
                <a:spcPts val="0"/>
              </a:spcBef>
              <a:spcAft>
                <a:spcPts val="1200"/>
              </a:spcAft>
              <a:buFont typeface="Arial" panose="020B0604020202020204" pitchFamily="34" charset="0"/>
              <a:buChar char="•"/>
              <a:defRPr lang="it-IT" sz="1400"/>
            </a:lvl3pPr>
            <a:lvl4pPr marL="777240" indent="-228600">
              <a:lnSpc>
                <a:spcPct val="125000"/>
              </a:lnSpc>
              <a:spcBef>
                <a:spcPts val="0"/>
              </a:spcBef>
              <a:spcAft>
                <a:spcPts val="1200"/>
              </a:spcAft>
              <a:buFont typeface="Arial" panose="020B0604020202020204" pitchFamily="34" charset="0"/>
              <a:buChar char="•"/>
              <a:defRPr lang="it-IT" sz="1200"/>
            </a:lvl4pPr>
            <a:lvl5pPr marL="960120" indent="-228600">
              <a:lnSpc>
                <a:spcPct val="125000"/>
              </a:lnSpc>
              <a:spcBef>
                <a:spcPts val="0"/>
              </a:spcBef>
              <a:spcAft>
                <a:spcPts val="1200"/>
              </a:spcAft>
              <a:buFont typeface="Arial" panose="020B0604020202020204" pitchFamily="34" charset="0"/>
              <a:buChar char="•"/>
              <a:defRPr lang="it-IT" sz="12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dirty="0"/>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a:t>‹N›</a:t>
            </a:fld>
            <a:endParaRPr lang="it-IT" dirty="0"/>
          </a:p>
        </p:txBody>
      </p:sp>
      <p:sp>
        <p:nvSpPr>
          <p:cNvPr id="2" name="Rettangolo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6" name="Cornic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contenuto e immagin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rtlCol="0" anchor="b">
            <a:normAutofit/>
          </a:bodyPr>
          <a:lstStyle>
            <a:lvl1pPr>
              <a:defRPr lang="it-IT" sz="4800"/>
            </a:lvl1pPr>
          </a:lstStyle>
          <a:p>
            <a:pPr rtl="0"/>
            <a:r>
              <a:rPr lang="it-IT"/>
              <a:t>Fare clic per inserire il titolo</a:t>
            </a:r>
          </a:p>
        </p:txBody>
      </p:sp>
      <p:sp>
        <p:nvSpPr>
          <p:cNvPr id="9" name="Segnaposto contenuto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rtlCol="0">
            <a:normAutofit/>
          </a:bodyPr>
          <a:lstStyle>
            <a:lvl1pPr marL="0" indent="0">
              <a:lnSpc>
                <a:spcPct val="125000"/>
              </a:lnSpc>
              <a:spcBef>
                <a:spcPts val="0"/>
              </a:spcBef>
              <a:buNone/>
              <a:defRPr lang="it-IT" sz="1800"/>
            </a:lvl1pPr>
            <a:lvl2pPr marL="457200" indent="0">
              <a:lnSpc>
                <a:spcPct val="125000"/>
              </a:lnSpc>
              <a:spcBef>
                <a:spcPts val="0"/>
              </a:spcBef>
              <a:buNone/>
              <a:defRPr lang="it-IT" sz="1600"/>
            </a:lvl2pPr>
            <a:lvl3pPr marL="914400" indent="0">
              <a:lnSpc>
                <a:spcPct val="125000"/>
              </a:lnSpc>
              <a:spcBef>
                <a:spcPts val="0"/>
              </a:spcBef>
              <a:buNone/>
              <a:defRPr lang="it-IT" sz="1400"/>
            </a:lvl3pPr>
            <a:lvl4pPr marL="1371600" indent="0">
              <a:lnSpc>
                <a:spcPct val="125000"/>
              </a:lnSpc>
              <a:spcBef>
                <a:spcPts val="0"/>
              </a:spcBef>
              <a:buNone/>
              <a:defRPr lang="it-IT" sz="1200"/>
            </a:lvl4pPr>
            <a:lvl5pPr marL="1828800" indent="0">
              <a:lnSpc>
                <a:spcPct val="125000"/>
              </a:lnSpc>
              <a:spcBef>
                <a:spcPts val="0"/>
              </a:spcBef>
              <a:buNone/>
              <a:defRPr lang="it-IT" sz="12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3" name="Segnaposto immagine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rtlCol="0">
            <a:noAutofit/>
          </a:bodyPr>
          <a:lstStyle>
            <a:lvl1pPr marL="0" indent="0" algn="ctr">
              <a:buNone/>
              <a:defRPr lang="it-IT" sz="2000"/>
            </a:lvl1pPr>
          </a:lstStyle>
          <a:p>
            <a:pPr rtl="0"/>
            <a:r>
              <a:rPr lang="it-IT"/>
              <a:t>Fare clic sull'icona per inserire un'immagine</a:t>
            </a:r>
            <a:endParaRPr lang="it-IT" dirty="0"/>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dirty="0"/>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a:t>‹N›</a:t>
            </a:fld>
            <a:endParaRPr lang="it-IT" dirty="0"/>
          </a:p>
        </p:txBody>
      </p:sp>
      <p:sp>
        <p:nvSpPr>
          <p:cNvPr id="6" name="Cornic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e 2 colonne layout 1">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rtlCol="0">
            <a:normAutofit/>
          </a:bodyPr>
          <a:lstStyle>
            <a:lvl1pPr>
              <a:defRPr lang="it-IT" sz="3600"/>
            </a:lvl1pPr>
          </a:lstStyle>
          <a:p>
            <a:pPr rtl="0"/>
            <a:r>
              <a:rPr lang="it-IT"/>
              <a:t>Fare clic per inserire il titolo</a:t>
            </a:r>
          </a:p>
        </p:txBody>
      </p:sp>
      <p:sp>
        <p:nvSpPr>
          <p:cNvPr id="7" name="Rettangolo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2" name="Segnaposto contenuto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rtlCol="0">
            <a:normAutofit/>
          </a:bodyPr>
          <a:lstStyle>
            <a:lvl1pPr>
              <a:spcBef>
                <a:spcPts val="1000"/>
              </a:spcBef>
              <a:spcAft>
                <a:spcPts val="1200"/>
              </a:spcAft>
              <a:defRPr lang="it-IT" sz="1800"/>
            </a:lvl1pPr>
            <a:lvl2pPr>
              <a:spcBef>
                <a:spcPts val="1000"/>
              </a:spcBef>
              <a:spcAft>
                <a:spcPts val="1200"/>
              </a:spcAft>
              <a:defRPr lang="it-IT" sz="1600"/>
            </a:lvl2pPr>
            <a:lvl3pPr>
              <a:spcBef>
                <a:spcPts val="1000"/>
              </a:spcBef>
              <a:spcAft>
                <a:spcPts val="1200"/>
              </a:spcAft>
              <a:defRPr lang="it-IT" sz="1400"/>
            </a:lvl3pPr>
            <a:lvl4pPr>
              <a:spcBef>
                <a:spcPts val="1000"/>
              </a:spcBef>
              <a:spcAft>
                <a:spcPts val="1200"/>
              </a:spcAft>
              <a:defRPr lang="it-IT" sz="1200"/>
            </a:lvl4pPr>
            <a:lvl5pPr>
              <a:spcBef>
                <a:spcPts val="1000"/>
              </a:spcBef>
              <a:spcAft>
                <a:spcPts val="1200"/>
              </a:spcAft>
              <a:defRPr lang="it-IT" sz="1200"/>
            </a:lvl5pPr>
          </a:lstStyle>
          <a:p>
            <a:pPr lvl="0" rtl="0"/>
            <a:r>
              <a:rPr lang="it-IT"/>
              <a:t>Fai clic per aggiungere contenuti</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3" name="Segnaposto contenuto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rtlCol="0">
            <a:normAutofit/>
          </a:bodyPr>
          <a:lstStyle>
            <a:lvl1pPr>
              <a:spcBef>
                <a:spcPts val="1000"/>
              </a:spcBef>
              <a:spcAft>
                <a:spcPts val="1200"/>
              </a:spcAft>
              <a:defRPr lang="it-IT" sz="1800"/>
            </a:lvl1pPr>
            <a:lvl2pPr>
              <a:spcBef>
                <a:spcPts val="1000"/>
              </a:spcBef>
              <a:spcAft>
                <a:spcPts val="1200"/>
              </a:spcAft>
              <a:defRPr lang="it-IT" sz="1600"/>
            </a:lvl2pPr>
            <a:lvl3pPr>
              <a:spcBef>
                <a:spcPts val="1000"/>
              </a:spcBef>
              <a:spcAft>
                <a:spcPts val="1200"/>
              </a:spcAft>
              <a:defRPr lang="it-IT" sz="1400"/>
            </a:lvl3pPr>
            <a:lvl4pPr>
              <a:spcBef>
                <a:spcPts val="1000"/>
              </a:spcBef>
              <a:spcAft>
                <a:spcPts val="1200"/>
              </a:spcAft>
              <a:defRPr lang="it-IT" sz="1200"/>
            </a:lvl4pPr>
            <a:lvl5pPr>
              <a:spcBef>
                <a:spcPts val="1000"/>
              </a:spcBef>
              <a:spcAft>
                <a:spcPts val="1200"/>
              </a:spcAft>
              <a:defRPr lang="it-IT" sz="1200"/>
            </a:lvl5pPr>
          </a:lstStyle>
          <a:p>
            <a:pPr lvl="0" rtl="0"/>
            <a:r>
              <a:rPr lang="it-IT"/>
              <a:t>Fai clic per aggiungere contenuti</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dirty="0"/>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a:t>‹N›</a:t>
            </a:fld>
            <a:endParaRPr lang="it-IT" dirty="0"/>
          </a:p>
        </p:txBody>
      </p:sp>
      <p:sp>
        <p:nvSpPr>
          <p:cNvPr id="2" name="Cornic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olo e 2 colonne layout 2">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rtlCol="0">
            <a:normAutofit/>
          </a:bodyPr>
          <a:lstStyle>
            <a:lvl1pPr>
              <a:defRPr lang="it-IT" sz="3600"/>
            </a:lvl1pPr>
          </a:lstStyle>
          <a:p>
            <a:pPr rtl="0"/>
            <a:r>
              <a:rPr lang="it-IT"/>
              <a:t>Fare clic per inserire il titolo</a:t>
            </a:r>
          </a:p>
        </p:txBody>
      </p:sp>
      <p:sp>
        <p:nvSpPr>
          <p:cNvPr id="7" name="Rettangolo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2" name="Segnaposto contenuto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rtlCol="0">
            <a:normAutofit/>
          </a:bodyPr>
          <a:lstStyle>
            <a:lvl1pPr>
              <a:spcBef>
                <a:spcPts val="1000"/>
              </a:spcBef>
              <a:spcAft>
                <a:spcPts val="1200"/>
              </a:spcAft>
              <a:defRPr lang="it-IT" sz="1800" b="1"/>
            </a:lvl1pPr>
            <a:lvl2pPr>
              <a:spcBef>
                <a:spcPts val="1000"/>
              </a:spcBef>
              <a:spcAft>
                <a:spcPts val="1200"/>
              </a:spcAft>
              <a:defRPr lang="it-IT" sz="1600" b="1"/>
            </a:lvl2pPr>
            <a:lvl3pPr>
              <a:spcBef>
                <a:spcPts val="1000"/>
              </a:spcBef>
              <a:spcAft>
                <a:spcPts val="1200"/>
              </a:spcAft>
              <a:defRPr lang="it-IT" sz="1400" b="1"/>
            </a:lvl3pPr>
            <a:lvl4pPr>
              <a:spcBef>
                <a:spcPts val="1000"/>
              </a:spcBef>
              <a:spcAft>
                <a:spcPts val="1200"/>
              </a:spcAft>
              <a:defRPr lang="it-IT" sz="1200" b="1"/>
            </a:lvl4pPr>
            <a:lvl5pPr>
              <a:spcBef>
                <a:spcPts val="1000"/>
              </a:spcBef>
              <a:spcAft>
                <a:spcPts val="1200"/>
              </a:spcAft>
              <a:defRPr lang="it-IT" sz="1200" b="1"/>
            </a:lvl5pPr>
          </a:lstStyle>
          <a:p>
            <a:pPr lvl="0" rtl="0"/>
            <a:r>
              <a:rPr lang="it-IT"/>
              <a:t>Fai clic per aggiungere contenuti</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3" name="Segnaposto contenuto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rtlCol="0">
            <a:normAutofit/>
          </a:bodyPr>
          <a:lstStyle>
            <a:lvl1pPr>
              <a:spcBef>
                <a:spcPts val="1000"/>
              </a:spcBef>
              <a:spcAft>
                <a:spcPts val="1200"/>
              </a:spcAft>
              <a:defRPr lang="it-IT" sz="1800"/>
            </a:lvl1pPr>
            <a:lvl2pPr>
              <a:spcBef>
                <a:spcPts val="1000"/>
              </a:spcBef>
              <a:spcAft>
                <a:spcPts val="1200"/>
              </a:spcAft>
              <a:defRPr lang="it-IT" sz="1600"/>
            </a:lvl2pPr>
            <a:lvl3pPr>
              <a:spcBef>
                <a:spcPts val="1000"/>
              </a:spcBef>
              <a:spcAft>
                <a:spcPts val="1200"/>
              </a:spcAft>
              <a:defRPr lang="it-IT" sz="1400"/>
            </a:lvl3pPr>
            <a:lvl4pPr>
              <a:spcBef>
                <a:spcPts val="1000"/>
              </a:spcBef>
              <a:spcAft>
                <a:spcPts val="1200"/>
              </a:spcAft>
              <a:defRPr lang="it-IT" sz="1200"/>
            </a:lvl4pPr>
            <a:lvl5pPr>
              <a:spcBef>
                <a:spcPts val="1000"/>
              </a:spcBef>
              <a:spcAft>
                <a:spcPts val="1200"/>
              </a:spcAft>
              <a:defRPr lang="it-IT" sz="1200"/>
            </a:lvl5pPr>
          </a:lstStyle>
          <a:p>
            <a:pPr lvl="0" rtl="0"/>
            <a:r>
              <a:rPr lang="it-IT"/>
              <a:t>Fai clic per aggiungere contenuti</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dirty="0"/>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a:t>‹N›</a:t>
            </a:fld>
            <a:endParaRPr lang="it-IT" dirty="0"/>
          </a:p>
        </p:txBody>
      </p:sp>
      <p:sp>
        <p:nvSpPr>
          <p:cNvPr id="2" name="Cornic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olo, immagine e contenuto">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rtlCol="0">
            <a:normAutofit/>
          </a:bodyPr>
          <a:lstStyle>
            <a:lvl1pPr>
              <a:defRPr lang="it-IT" sz="3600"/>
            </a:lvl1pPr>
          </a:lstStyle>
          <a:p>
            <a:pPr rtl="0"/>
            <a:r>
              <a:rPr lang="it-IT"/>
              <a:t>Fare clic per inserire il titolo</a:t>
            </a:r>
          </a:p>
        </p:txBody>
      </p:sp>
      <p:sp>
        <p:nvSpPr>
          <p:cNvPr id="3" name="Segnaposto immagine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rtlCol="0">
            <a:noAutofit/>
          </a:bodyPr>
          <a:lstStyle>
            <a:lvl1pPr marL="0" indent="0" algn="ctr">
              <a:buNone/>
              <a:defRPr lang="it-IT" sz="2000"/>
            </a:lvl1pPr>
          </a:lstStyle>
          <a:p>
            <a:pPr rtl="0"/>
            <a:r>
              <a:rPr lang="it-IT"/>
              <a:t>Fare clic sull'icona per inserire un'immagine</a:t>
            </a:r>
            <a:endParaRPr lang="it-IT" dirty="0"/>
          </a:p>
        </p:txBody>
      </p:sp>
      <p:sp>
        <p:nvSpPr>
          <p:cNvPr id="12" name="Segnaposto contenuto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rtlCol="0">
            <a:normAutofit/>
          </a:bodyPr>
          <a:lstStyle>
            <a:lvl1pPr>
              <a:lnSpc>
                <a:spcPct val="95000"/>
              </a:lnSpc>
              <a:spcBef>
                <a:spcPts val="1000"/>
              </a:spcBef>
              <a:spcAft>
                <a:spcPts val="1200"/>
              </a:spcAft>
              <a:defRPr lang="it-IT" sz="2000"/>
            </a:lvl1pPr>
            <a:lvl2pPr>
              <a:lnSpc>
                <a:spcPct val="95000"/>
              </a:lnSpc>
              <a:spcBef>
                <a:spcPts val="1000"/>
              </a:spcBef>
              <a:spcAft>
                <a:spcPts val="1200"/>
              </a:spcAft>
              <a:defRPr lang="it-IT" sz="1800"/>
            </a:lvl2pPr>
            <a:lvl3pPr>
              <a:lnSpc>
                <a:spcPct val="95000"/>
              </a:lnSpc>
              <a:spcBef>
                <a:spcPts val="1000"/>
              </a:spcBef>
              <a:spcAft>
                <a:spcPts val="1200"/>
              </a:spcAft>
              <a:defRPr lang="it-IT" sz="1600"/>
            </a:lvl3pPr>
            <a:lvl4pPr>
              <a:lnSpc>
                <a:spcPct val="95000"/>
              </a:lnSpc>
              <a:spcBef>
                <a:spcPts val="1000"/>
              </a:spcBef>
              <a:spcAft>
                <a:spcPts val="1200"/>
              </a:spcAft>
              <a:defRPr lang="it-IT" sz="1400"/>
            </a:lvl4pPr>
            <a:lvl5pPr>
              <a:lnSpc>
                <a:spcPct val="95000"/>
              </a:lnSpc>
              <a:spcBef>
                <a:spcPts val="1000"/>
              </a:spcBef>
              <a:spcAft>
                <a:spcPts val="1200"/>
              </a:spcAft>
              <a:defRPr lang="it-IT" sz="1400"/>
            </a:lvl5pPr>
          </a:lstStyle>
          <a:p>
            <a:pPr lvl="0" rtl="0"/>
            <a:r>
              <a:rPr lang="it-IT"/>
              <a:t>Fai clic per aggiungere contenuti</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Rettangolo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dirty="0"/>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a:t>‹N›</a:t>
            </a:fld>
            <a:endParaRPr lang="it-IT" dirty="0"/>
          </a:p>
        </p:txBody>
      </p:sp>
      <p:sp>
        <p:nvSpPr>
          <p:cNvPr id="7" name="Cornic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it-IT"/>
            </a:defPPr>
          </a:lstStyle>
          <a:p>
            <a:pPr rtl="0"/>
            <a:r>
              <a:rPr lang="it-IT"/>
              <a:t>Fare clic per modificare lo stile del titolo</a:t>
            </a:r>
            <a:endParaRPr lang="it-IT" dirty="0"/>
          </a:p>
        </p:txBody>
      </p:sp>
      <p:sp>
        <p:nvSpPr>
          <p:cNvPr id="3" name="Segnaposto testo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data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dirty="0"/>
          </a:p>
        </p:txBody>
      </p:sp>
      <p:sp>
        <p:nvSpPr>
          <p:cNvPr id="5" name="Segnaposto piè di pagina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it-IT" sz="1200">
                <a:solidFill>
                  <a:schemeClr val="bg2">
                    <a:lumMod val="50000"/>
                  </a:schemeClr>
                </a:solidFill>
              </a:defRPr>
            </a:lvl1pPr>
          </a:lstStyle>
          <a:p>
            <a:pPr rtl="0"/>
            <a:endParaRPr lang="it-IT" dirty="0"/>
          </a:p>
        </p:txBody>
      </p:sp>
      <p:sp>
        <p:nvSpPr>
          <p:cNvPr id="6" name="Segnaposto numero diapositiva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a:t>‹N›</a:t>
            </a:fld>
            <a:endParaRPr lang="it-IT"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lang="it-IT"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contenuto 6">
            <a:extLst>
              <a:ext uri="{FF2B5EF4-FFF2-40B4-BE49-F238E27FC236}">
                <a16:creationId xmlns:a16="http://schemas.microsoft.com/office/drawing/2014/main" id="{0C0D5F39-EF49-BECB-8276-8B8A46F07AC2}"/>
              </a:ext>
            </a:extLst>
          </p:cNvPr>
          <p:cNvSpPr>
            <a:spLocks noGrp="1"/>
          </p:cNvSpPr>
          <p:nvPr>
            <p:ph sz="quarter" idx="10"/>
          </p:nvPr>
        </p:nvSpPr>
        <p:spPr>
          <a:xfrm>
            <a:off x="3584329" y="2049715"/>
            <a:ext cx="6881583" cy="894989"/>
          </a:xfrm>
        </p:spPr>
        <p:txBody>
          <a:bodyPr rtlCol="0">
            <a:normAutofit fontScale="92500" lnSpcReduction="10000"/>
          </a:bodyPr>
          <a:lstStyle>
            <a:defPPr>
              <a:defRPr lang="it-IT"/>
            </a:defPPr>
          </a:lstStyle>
          <a:p>
            <a:pPr rtl="0"/>
            <a:r>
              <a:rPr lang="it-IT" sz="2000" dirty="0">
                <a:solidFill>
                  <a:schemeClr val="tx1"/>
                </a:solidFill>
              </a:rPr>
              <a:t>Progetto Labirinto 2</a:t>
            </a:r>
          </a:p>
          <a:p>
            <a:pPr rtl="0"/>
            <a:r>
              <a:rPr lang="it-IT" sz="2000" dirty="0">
                <a:solidFill>
                  <a:schemeClr val="tx1"/>
                </a:solidFill>
              </a:rPr>
              <a:t>Programmazione III &amp; Laboratorio di Programmazione III</a:t>
            </a:r>
          </a:p>
        </p:txBody>
      </p:sp>
      <p:pic>
        <p:nvPicPr>
          <p:cNvPr id="2" name="immagine-incollata.tiff" descr="immagine-incollata.tiff">
            <a:extLst>
              <a:ext uri="{FF2B5EF4-FFF2-40B4-BE49-F238E27FC236}">
                <a16:creationId xmlns:a16="http://schemas.microsoft.com/office/drawing/2014/main" id="{2F7BF94E-FCB3-E352-2536-7EFAE7CB46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5" y="1201737"/>
            <a:ext cx="2227262"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pic>
      <p:sp>
        <p:nvSpPr>
          <p:cNvPr id="4" name="CasellaDiTesto 3">
            <a:extLst>
              <a:ext uri="{FF2B5EF4-FFF2-40B4-BE49-F238E27FC236}">
                <a16:creationId xmlns:a16="http://schemas.microsoft.com/office/drawing/2014/main" id="{01F1C343-495F-E112-9F5F-B174617A9FA3}"/>
              </a:ext>
            </a:extLst>
          </p:cNvPr>
          <p:cNvSpPr txBox="1"/>
          <p:nvPr/>
        </p:nvSpPr>
        <p:spPr>
          <a:xfrm>
            <a:off x="3465576" y="1389888"/>
            <a:ext cx="6881582" cy="523220"/>
          </a:xfrm>
          <a:prstGeom prst="rect">
            <a:avLst/>
          </a:prstGeom>
          <a:noFill/>
        </p:spPr>
        <p:txBody>
          <a:bodyPr wrap="square" rtlCol="0">
            <a:spAutoFit/>
          </a:bodyPr>
          <a:lstStyle/>
          <a:p>
            <a:r>
              <a:rPr lang="it-IT" sz="2800" dirty="0"/>
              <a:t>Università degli Studi di Napoli “Parthenope"</a:t>
            </a:r>
          </a:p>
        </p:txBody>
      </p:sp>
      <p:sp>
        <p:nvSpPr>
          <p:cNvPr id="6" name="Studente: Andrea Aristarco 0124002166                                 Anno Accademico: 2023/2024">
            <a:extLst>
              <a:ext uri="{FF2B5EF4-FFF2-40B4-BE49-F238E27FC236}">
                <a16:creationId xmlns:a16="http://schemas.microsoft.com/office/drawing/2014/main" id="{ACD6432B-6128-43D4-8542-46F57DD43A3A}"/>
              </a:ext>
            </a:extLst>
          </p:cNvPr>
          <p:cNvSpPr txBox="1">
            <a:spLocks noChangeArrowheads="1"/>
          </p:cNvSpPr>
          <p:nvPr/>
        </p:nvSpPr>
        <p:spPr>
          <a:xfrm>
            <a:off x="747712" y="5196647"/>
            <a:ext cx="11160496" cy="5232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defTabSz="585788">
              <a:spcBef>
                <a:spcPct val="0"/>
              </a:spcBef>
              <a:buNone/>
            </a:pPr>
            <a:r>
              <a:rPr lang="it-IT" altLang="it-IT" sz="2400" dirty="0"/>
              <a:t>Docente: Angelo Ciaramella</a:t>
            </a:r>
          </a:p>
          <a:p>
            <a:pPr marL="0" indent="0" defTabSz="585788">
              <a:spcBef>
                <a:spcPct val="0"/>
              </a:spcBef>
              <a:buNone/>
            </a:pPr>
            <a:endParaRPr lang="it-IT" altLang="it-IT" sz="2400" dirty="0"/>
          </a:p>
        </p:txBody>
      </p:sp>
      <p:sp>
        <p:nvSpPr>
          <p:cNvPr id="8" name="Studente: Andrea Aristarco 0124002166                                 Anno Accademico: 2023/2024">
            <a:extLst>
              <a:ext uri="{FF2B5EF4-FFF2-40B4-BE49-F238E27FC236}">
                <a16:creationId xmlns:a16="http://schemas.microsoft.com/office/drawing/2014/main" id="{F3AF4E9C-7697-E449-ED71-3A184BAA5997}"/>
              </a:ext>
            </a:extLst>
          </p:cNvPr>
          <p:cNvSpPr txBox="1">
            <a:spLocks noChangeArrowheads="1"/>
          </p:cNvSpPr>
          <p:nvPr/>
        </p:nvSpPr>
        <p:spPr>
          <a:xfrm>
            <a:off x="747712" y="5856474"/>
            <a:ext cx="11160496" cy="5232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defTabSz="585788">
              <a:spcBef>
                <a:spcPct val="0"/>
              </a:spcBef>
              <a:buNone/>
            </a:pPr>
            <a:r>
              <a:rPr lang="it-IT" altLang="it-IT" sz="2400" dirty="0"/>
              <a:t>Studente: Alessio Buonomo 	</a:t>
            </a:r>
            <a:r>
              <a:rPr lang="it-IT" sz="2400" dirty="0"/>
              <a:t>0124002066				</a:t>
            </a:r>
            <a:r>
              <a:rPr lang="it-IT" altLang="it-IT" sz="2400" dirty="0"/>
              <a:t>Anno Accademico: 2023/2024</a:t>
            </a:r>
          </a:p>
        </p:txBody>
      </p:sp>
    </p:spTree>
    <p:extLst>
      <p:ext uri="{BB962C8B-B14F-4D97-AF65-F5344CB8AC3E}">
        <p14:creationId xmlns:p14="http://schemas.microsoft.com/office/powerpoint/2010/main" val="810374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7364034-5F15-4B68-638D-779A619AC022}"/>
              </a:ext>
            </a:extLst>
          </p:cNvPr>
          <p:cNvSpPr>
            <a:spLocks noGrp="1"/>
          </p:cNvSpPr>
          <p:nvPr>
            <p:ph type="title"/>
          </p:nvPr>
        </p:nvSpPr>
        <p:spPr>
          <a:xfrm>
            <a:off x="929640" y="229081"/>
            <a:ext cx="10515600" cy="1531525"/>
          </a:xfrm>
        </p:spPr>
        <p:txBody>
          <a:bodyPr rtlCol="0"/>
          <a:lstStyle>
            <a:defPPr>
              <a:defRPr lang="it-IT"/>
            </a:defPPr>
          </a:lstStyle>
          <a:p>
            <a:pPr algn="ctr" rtl="0"/>
            <a:r>
              <a:rPr lang="it-IT" dirty="0"/>
              <a:t>Pattern UML</a:t>
            </a:r>
          </a:p>
        </p:txBody>
      </p:sp>
      <p:sp>
        <p:nvSpPr>
          <p:cNvPr id="2" name="Segnaposto numero diapositiva 1">
            <a:extLst>
              <a:ext uri="{FF2B5EF4-FFF2-40B4-BE49-F238E27FC236}">
                <a16:creationId xmlns:a16="http://schemas.microsoft.com/office/drawing/2014/main" id="{60AD58C6-6F47-0261-9611-E968042F55BE}"/>
              </a:ext>
            </a:extLst>
          </p:cNvPr>
          <p:cNvSpPr>
            <a:spLocks noGrp="1"/>
          </p:cNvSpPr>
          <p:nvPr>
            <p:ph type="sldNum" sz="quarter" idx="4"/>
          </p:nvPr>
        </p:nvSpPr>
        <p:spPr>
          <a:xfrm>
            <a:off x="8534400" y="6121252"/>
            <a:ext cx="2743200" cy="365125"/>
          </a:xfrm>
        </p:spPr>
        <p:txBody>
          <a:bodyPr rtlCol="0"/>
          <a:lstStyle>
            <a:defPPr>
              <a:defRPr lang="it-IT"/>
            </a:defPPr>
          </a:lstStyle>
          <a:p>
            <a:pPr rtl="0"/>
            <a:fld id="{B5CEABB6-07DC-46E8-9B57-56EC44A396E5}" type="slidenum">
              <a:rPr lang="it-IT" smtClean="0"/>
              <a:pPr rtl="0"/>
              <a:t>10</a:t>
            </a:fld>
            <a:endParaRPr lang="it-IT" dirty="0"/>
          </a:p>
        </p:txBody>
      </p:sp>
      <p:pic>
        <p:nvPicPr>
          <p:cNvPr id="5" name="Immagine 4">
            <a:extLst>
              <a:ext uri="{FF2B5EF4-FFF2-40B4-BE49-F238E27FC236}">
                <a16:creationId xmlns:a16="http://schemas.microsoft.com/office/drawing/2014/main" id="{F06A7651-96B4-74A5-54DD-6CE6134508EF}"/>
              </a:ext>
            </a:extLst>
          </p:cNvPr>
          <p:cNvPicPr>
            <a:picLocks noChangeAspect="1"/>
          </p:cNvPicPr>
          <p:nvPr/>
        </p:nvPicPr>
        <p:blipFill>
          <a:blip r:embed="rId3"/>
          <a:stretch>
            <a:fillRect/>
          </a:stretch>
        </p:blipFill>
        <p:spPr>
          <a:xfrm>
            <a:off x="469100" y="1117119"/>
            <a:ext cx="6407479" cy="2711589"/>
          </a:xfrm>
          <a:prstGeom prst="rect">
            <a:avLst/>
          </a:prstGeom>
        </p:spPr>
      </p:pic>
      <p:pic>
        <p:nvPicPr>
          <p:cNvPr id="7" name="Immagine 6">
            <a:extLst>
              <a:ext uri="{FF2B5EF4-FFF2-40B4-BE49-F238E27FC236}">
                <a16:creationId xmlns:a16="http://schemas.microsoft.com/office/drawing/2014/main" id="{A05C6805-A21A-C975-EE9E-CD3F89F4BF83}"/>
              </a:ext>
            </a:extLst>
          </p:cNvPr>
          <p:cNvPicPr>
            <a:picLocks noChangeAspect="1"/>
          </p:cNvPicPr>
          <p:nvPr/>
        </p:nvPicPr>
        <p:blipFill>
          <a:blip r:embed="rId4"/>
          <a:stretch>
            <a:fillRect/>
          </a:stretch>
        </p:blipFill>
        <p:spPr>
          <a:xfrm>
            <a:off x="6287021" y="3713024"/>
            <a:ext cx="5435879" cy="2768742"/>
          </a:xfrm>
          <a:prstGeom prst="rect">
            <a:avLst/>
          </a:prstGeom>
        </p:spPr>
      </p:pic>
    </p:spTree>
    <p:extLst>
      <p:ext uri="{BB962C8B-B14F-4D97-AF65-F5344CB8AC3E}">
        <p14:creationId xmlns:p14="http://schemas.microsoft.com/office/powerpoint/2010/main" val="1087693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84C19E8-9349-E5B5-40F0-219E9B89B60A}"/>
              </a:ext>
            </a:extLst>
          </p:cNvPr>
          <p:cNvSpPr>
            <a:spLocks noGrp="1"/>
          </p:cNvSpPr>
          <p:nvPr>
            <p:ph type="title"/>
          </p:nvPr>
        </p:nvSpPr>
        <p:spPr>
          <a:xfrm>
            <a:off x="929640" y="485113"/>
            <a:ext cx="10331450" cy="1531525"/>
          </a:xfrm>
        </p:spPr>
        <p:txBody>
          <a:bodyPr rtlCol="0"/>
          <a:lstStyle>
            <a:defPPr>
              <a:defRPr lang="it-IT"/>
            </a:defPPr>
          </a:lstStyle>
          <a:p>
            <a:pPr algn="ctr" rtl="0"/>
            <a:r>
              <a:rPr lang="it-IT" dirty="0"/>
              <a:t>UML </a:t>
            </a:r>
            <a:r>
              <a:rPr lang="it-IT" dirty="0" err="1"/>
              <a:t>IntelliJ</a:t>
            </a:r>
            <a:endParaRPr lang="it-IT" dirty="0"/>
          </a:p>
        </p:txBody>
      </p:sp>
      <p:sp>
        <p:nvSpPr>
          <p:cNvPr id="3" name="Segnaposto numero diapositiva 2">
            <a:extLst>
              <a:ext uri="{FF2B5EF4-FFF2-40B4-BE49-F238E27FC236}">
                <a16:creationId xmlns:a16="http://schemas.microsoft.com/office/drawing/2014/main" id="{5F658D41-330C-C53F-DA7F-276C18D26726}"/>
              </a:ext>
            </a:extLst>
          </p:cNvPr>
          <p:cNvSpPr>
            <a:spLocks noGrp="1"/>
          </p:cNvSpPr>
          <p:nvPr>
            <p:ph type="sldNum" sz="quarter" idx="4"/>
          </p:nvPr>
        </p:nvSpPr>
        <p:spPr>
          <a:xfrm>
            <a:off x="8534400" y="6121252"/>
            <a:ext cx="2743200" cy="365125"/>
          </a:xfrm>
        </p:spPr>
        <p:txBody>
          <a:bodyPr rtlCol="0"/>
          <a:lstStyle>
            <a:defPPr>
              <a:defRPr lang="it-IT"/>
            </a:defPPr>
          </a:lstStyle>
          <a:p>
            <a:pPr rtl="0"/>
            <a:fld id="{B5CEABB6-07DC-46E8-9B57-56EC44A396E5}" type="slidenum">
              <a:rPr lang="it-IT" smtClean="0"/>
              <a:pPr rtl="0"/>
              <a:t>11</a:t>
            </a:fld>
            <a:endParaRPr lang="it-IT" dirty="0"/>
          </a:p>
        </p:txBody>
      </p:sp>
      <p:pic>
        <p:nvPicPr>
          <p:cNvPr id="24" name="Immagine 23">
            <a:extLst>
              <a:ext uri="{FF2B5EF4-FFF2-40B4-BE49-F238E27FC236}">
                <a16:creationId xmlns:a16="http://schemas.microsoft.com/office/drawing/2014/main" id="{CD399AB5-688D-D255-AC47-0D47528BF52E}"/>
              </a:ext>
            </a:extLst>
          </p:cNvPr>
          <p:cNvPicPr>
            <a:picLocks noChangeAspect="1"/>
          </p:cNvPicPr>
          <p:nvPr/>
        </p:nvPicPr>
        <p:blipFill>
          <a:blip r:embed="rId3"/>
          <a:stretch>
            <a:fillRect/>
          </a:stretch>
        </p:blipFill>
        <p:spPr>
          <a:xfrm>
            <a:off x="3203074" y="1858362"/>
            <a:ext cx="5784581" cy="4421167"/>
          </a:xfrm>
          <a:prstGeom prst="rect">
            <a:avLst/>
          </a:prstGeom>
        </p:spPr>
      </p:pic>
    </p:spTree>
    <p:extLst>
      <p:ext uri="{BB962C8B-B14F-4D97-AF65-F5344CB8AC3E}">
        <p14:creationId xmlns:p14="http://schemas.microsoft.com/office/powerpoint/2010/main" val="3574082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84C19E8-9349-E5B5-40F0-219E9B89B60A}"/>
              </a:ext>
            </a:extLst>
          </p:cNvPr>
          <p:cNvSpPr>
            <a:spLocks noGrp="1"/>
          </p:cNvSpPr>
          <p:nvPr>
            <p:ph type="title"/>
          </p:nvPr>
        </p:nvSpPr>
        <p:spPr>
          <a:xfrm>
            <a:off x="929640" y="485113"/>
            <a:ext cx="10331450" cy="1531525"/>
          </a:xfrm>
        </p:spPr>
        <p:txBody>
          <a:bodyPr rtlCol="0"/>
          <a:lstStyle>
            <a:defPPr>
              <a:defRPr lang="it-IT"/>
            </a:defPPr>
          </a:lstStyle>
          <a:p>
            <a:pPr algn="ctr" rtl="0"/>
            <a:r>
              <a:rPr lang="it-IT" dirty="0"/>
              <a:t>UML </a:t>
            </a:r>
            <a:r>
              <a:rPr lang="it-IT" dirty="0" err="1"/>
              <a:t>IntelliJ</a:t>
            </a:r>
            <a:endParaRPr lang="it-IT" dirty="0"/>
          </a:p>
        </p:txBody>
      </p:sp>
      <p:sp>
        <p:nvSpPr>
          <p:cNvPr id="3" name="Segnaposto numero diapositiva 2">
            <a:extLst>
              <a:ext uri="{FF2B5EF4-FFF2-40B4-BE49-F238E27FC236}">
                <a16:creationId xmlns:a16="http://schemas.microsoft.com/office/drawing/2014/main" id="{5F658D41-330C-C53F-DA7F-276C18D26726}"/>
              </a:ext>
            </a:extLst>
          </p:cNvPr>
          <p:cNvSpPr>
            <a:spLocks noGrp="1"/>
          </p:cNvSpPr>
          <p:nvPr>
            <p:ph type="sldNum" sz="quarter" idx="4"/>
          </p:nvPr>
        </p:nvSpPr>
        <p:spPr>
          <a:xfrm>
            <a:off x="8534400" y="6121252"/>
            <a:ext cx="2743200" cy="365125"/>
          </a:xfrm>
        </p:spPr>
        <p:txBody>
          <a:bodyPr rtlCol="0"/>
          <a:lstStyle>
            <a:defPPr>
              <a:defRPr lang="it-IT"/>
            </a:defPPr>
          </a:lstStyle>
          <a:p>
            <a:pPr rtl="0"/>
            <a:fld id="{B5CEABB6-07DC-46E8-9B57-56EC44A396E5}" type="slidenum">
              <a:rPr lang="it-IT" smtClean="0"/>
              <a:pPr rtl="0"/>
              <a:t>12</a:t>
            </a:fld>
            <a:endParaRPr lang="it-IT" dirty="0"/>
          </a:p>
        </p:txBody>
      </p:sp>
      <p:pic>
        <p:nvPicPr>
          <p:cNvPr id="5" name="Immagine 4">
            <a:extLst>
              <a:ext uri="{FF2B5EF4-FFF2-40B4-BE49-F238E27FC236}">
                <a16:creationId xmlns:a16="http://schemas.microsoft.com/office/drawing/2014/main" id="{0208FA77-EBB7-8925-9884-C0E5C6F6DE3E}"/>
              </a:ext>
            </a:extLst>
          </p:cNvPr>
          <p:cNvPicPr>
            <a:picLocks noChangeAspect="1"/>
          </p:cNvPicPr>
          <p:nvPr/>
        </p:nvPicPr>
        <p:blipFill>
          <a:blip r:embed="rId3"/>
          <a:stretch>
            <a:fillRect/>
          </a:stretch>
        </p:blipFill>
        <p:spPr>
          <a:xfrm>
            <a:off x="666298" y="2149102"/>
            <a:ext cx="10859404" cy="3286676"/>
          </a:xfrm>
          <a:prstGeom prst="rect">
            <a:avLst/>
          </a:prstGeom>
        </p:spPr>
      </p:pic>
    </p:spTree>
    <p:extLst>
      <p:ext uri="{BB962C8B-B14F-4D97-AF65-F5344CB8AC3E}">
        <p14:creationId xmlns:p14="http://schemas.microsoft.com/office/powerpoint/2010/main" val="451964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84C19E8-9349-E5B5-40F0-219E9B89B60A}"/>
              </a:ext>
            </a:extLst>
          </p:cNvPr>
          <p:cNvSpPr>
            <a:spLocks noGrp="1"/>
          </p:cNvSpPr>
          <p:nvPr>
            <p:ph type="title"/>
          </p:nvPr>
        </p:nvSpPr>
        <p:spPr>
          <a:xfrm>
            <a:off x="929640" y="485113"/>
            <a:ext cx="10331450" cy="1531525"/>
          </a:xfrm>
        </p:spPr>
        <p:txBody>
          <a:bodyPr rtlCol="0"/>
          <a:lstStyle>
            <a:defPPr>
              <a:defRPr lang="it-IT"/>
            </a:defPPr>
          </a:lstStyle>
          <a:p>
            <a:pPr algn="ctr" rtl="0"/>
            <a:r>
              <a:rPr lang="it-IT" dirty="0"/>
              <a:t>UML </a:t>
            </a:r>
            <a:r>
              <a:rPr lang="it-IT" dirty="0" err="1"/>
              <a:t>IntelliJ</a:t>
            </a:r>
            <a:endParaRPr lang="it-IT" dirty="0"/>
          </a:p>
        </p:txBody>
      </p:sp>
      <p:sp>
        <p:nvSpPr>
          <p:cNvPr id="3" name="Segnaposto numero diapositiva 2">
            <a:extLst>
              <a:ext uri="{FF2B5EF4-FFF2-40B4-BE49-F238E27FC236}">
                <a16:creationId xmlns:a16="http://schemas.microsoft.com/office/drawing/2014/main" id="{5F658D41-330C-C53F-DA7F-276C18D26726}"/>
              </a:ext>
            </a:extLst>
          </p:cNvPr>
          <p:cNvSpPr>
            <a:spLocks noGrp="1"/>
          </p:cNvSpPr>
          <p:nvPr>
            <p:ph type="sldNum" sz="quarter" idx="4"/>
          </p:nvPr>
        </p:nvSpPr>
        <p:spPr>
          <a:xfrm>
            <a:off x="8534400" y="6121252"/>
            <a:ext cx="2743200" cy="365125"/>
          </a:xfrm>
        </p:spPr>
        <p:txBody>
          <a:bodyPr rtlCol="0"/>
          <a:lstStyle>
            <a:defPPr>
              <a:defRPr lang="it-IT"/>
            </a:defPPr>
          </a:lstStyle>
          <a:p>
            <a:pPr rtl="0"/>
            <a:fld id="{B5CEABB6-07DC-46E8-9B57-56EC44A396E5}" type="slidenum">
              <a:rPr lang="it-IT" smtClean="0"/>
              <a:pPr rtl="0"/>
              <a:t>13</a:t>
            </a:fld>
            <a:endParaRPr lang="it-IT" dirty="0"/>
          </a:p>
        </p:txBody>
      </p:sp>
      <p:pic>
        <p:nvPicPr>
          <p:cNvPr id="5" name="Immagine 4">
            <a:extLst>
              <a:ext uri="{FF2B5EF4-FFF2-40B4-BE49-F238E27FC236}">
                <a16:creationId xmlns:a16="http://schemas.microsoft.com/office/drawing/2014/main" id="{690D9518-4A57-89A9-AA44-CC66975B013C}"/>
              </a:ext>
            </a:extLst>
          </p:cNvPr>
          <p:cNvPicPr>
            <a:picLocks noChangeAspect="1"/>
          </p:cNvPicPr>
          <p:nvPr/>
        </p:nvPicPr>
        <p:blipFill>
          <a:blip r:embed="rId3"/>
          <a:stretch>
            <a:fillRect/>
          </a:stretch>
        </p:blipFill>
        <p:spPr>
          <a:xfrm>
            <a:off x="2754134" y="1779012"/>
            <a:ext cx="6682462" cy="4593875"/>
          </a:xfrm>
          <a:prstGeom prst="rect">
            <a:avLst/>
          </a:prstGeom>
        </p:spPr>
      </p:pic>
    </p:spTree>
    <p:extLst>
      <p:ext uri="{BB962C8B-B14F-4D97-AF65-F5344CB8AC3E}">
        <p14:creationId xmlns:p14="http://schemas.microsoft.com/office/powerpoint/2010/main" val="1192342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84C19E8-9349-E5B5-40F0-219E9B89B60A}"/>
              </a:ext>
            </a:extLst>
          </p:cNvPr>
          <p:cNvSpPr>
            <a:spLocks noGrp="1"/>
          </p:cNvSpPr>
          <p:nvPr>
            <p:ph type="title"/>
          </p:nvPr>
        </p:nvSpPr>
        <p:spPr>
          <a:xfrm>
            <a:off x="929640" y="485113"/>
            <a:ext cx="10331450" cy="1531525"/>
          </a:xfrm>
        </p:spPr>
        <p:txBody>
          <a:bodyPr rtlCol="0"/>
          <a:lstStyle>
            <a:defPPr>
              <a:defRPr lang="it-IT"/>
            </a:defPPr>
          </a:lstStyle>
          <a:p>
            <a:pPr algn="ctr" rtl="0"/>
            <a:r>
              <a:rPr lang="it-IT" dirty="0"/>
              <a:t>UML </a:t>
            </a:r>
            <a:r>
              <a:rPr lang="it-IT" dirty="0" err="1"/>
              <a:t>IntelliJ</a:t>
            </a:r>
            <a:endParaRPr lang="it-IT" dirty="0"/>
          </a:p>
        </p:txBody>
      </p:sp>
      <p:sp>
        <p:nvSpPr>
          <p:cNvPr id="3" name="Segnaposto numero diapositiva 2">
            <a:extLst>
              <a:ext uri="{FF2B5EF4-FFF2-40B4-BE49-F238E27FC236}">
                <a16:creationId xmlns:a16="http://schemas.microsoft.com/office/drawing/2014/main" id="{5F658D41-330C-C53F-DA7F-276C18D26726}"/>
              </a:ext>
            </a:extLst>
          </p:cNvPr>
          <p:cNvSpPr>
            <a:spLocks noGrp="1"/>
          </p:cNvSpPr>
          <p:nvPr>
            <p:ph type="sldNum" sz="quarter" idx="4"/>
          </p:nvPr>
        </p:nvSpPr>
        <p:spPr>
          <a:xfrm>
            <a:off x="8534400" y="6121252"/>
            <a:ext cx="2743200" cy="365125"/>
          </a:xfrm>
        </p:spPr>
        <p:txBody>
          <a:bodyPr rtlCol="0"/>
          <a:lstStyle>
            <a:defPPr>
              <a:defRPr lang="it-IT"/>
            </a:defPPr>
          </a:lstStyle>
          <a:p>
            <a:pPr rtl="0"/>
            <a:fld id="{B5CEABB6-07DC-46E8-9B57-56EC44A396E5}" type="slidenum">
              <a:rPr lang="it-IT" smtClean="0"/>
              <a:pPr rtl="0"/>
              <a:t>14</a:t>
            </a:fld>
            <a:endParaRPr lang="it-IT" dirty="0"/>
          </a:p>
        </p:txBody>
      </p:sp>
      <p:pic>
        <p:nvPicPr>
          <p:cNvPr id="5" name="Immagine 4">
            <a:extLst>
              <a:ext uri="{FF2B5EF4-FFF2-40B4-BE49-F238E27FC236}">
                <a16:creationId xmlns:a16="http://schemas.microsoft.com/office/drawing/2014/main" id="{D4E5474E-B78E-8FF4-3B6B-DD81ECA3E35A}"/>
              </a:ext>
            </a:extLst>
          </p:cNvPr>
          <p:cNvPicPr>
            <a:picLocks noChangeAspect="1"/>
          </p:cNvPicPr>
          <p:nvPr/>
        </p:nvPicPr>
        <p:blipFill>
          <a:blip r:embed="rId3"/>
          <a:stretch>
            <a:fillRect/>
          </a:stretch>
        </p:blipFill>
        <p:spPr>
          <a:xfrm>
            <a:off x="1246978" y="2016638"/>
            <a:ext cx="9696773" cy="3891681"/>
          </a:xfrm>
          <a:prstGeom prst="rect">
            <a:avLst/>
          </a:prstGeom>
        </p:spPr>
      </p:pic>
    </p:spTree>
    <p:extLst>
      <p:ext uri="{BB962C8B-B14F-4D97-AF65-F5344CB8AC3E}">
        <p14:creationId xmlns:p14="http://schemas.microsoft.com/office/powerpoint/2010/main" val="2052477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652A1E-B3F7-E1B2-76ED-8F78E74B9EA9}"/>
              </a:ext>
            </a:extLst>
          </p:cNvPr>
          <p:cNvSpPr>
            <a:spLocks noGrp="1"/>
          </p:cNvSpPr>
          <p:nvPr>
            <p:ph type="title"/>
          </p:nvPr>
        </p:nvSpPr>
        <p:spPr>
          <a:xfrm>
            <a:off x="929640" y="485113"/>
            <a:ext cx="10515600" cy="1531525"/>
          </a:xfrm>
        </p:spPr>
        <p:txBody>
          <a:bodyPr rtlCol="0"/>
          <a:lstStyle>
            <a:defPPr>
              <a:defRPr lang="it-IT"/>
            </a:defPPr>
          </a:lstStyle>
          <a:p>
            <a:pPr algn="ctr" rtl="0"/>
            <a:r>
              <a:rPr lang="it-IT" dirty="0"/>
              <a:t>IMPLEMENTAZIONE</a:t>
            </a:r>
          </a:p>
        </p:txBody>
      </p:sp>
      <p:sp>
        <p:nvSpPr>
          <p:cNvPr id="2" name="Segnaposto numero diapositiva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rtlCol="0"/>
          <a:lstStyle>
            <a:defPPr>
              <a:defRPr lang="it-IT"/>
            </a:defPPr>
          </a:lstStyle>
          <a:p>
            <a:pPr rtl="0"/>
            <a:fld id="{B5CEABB6-07DC-46E8-9B57-56EC44A396E5}" type="slidenum">
              <a:rPr lang="it-IT" smtClean="0"/>
              <a:pPr rtl="0"/>
              <a:t>15</a:t>
            </a:fld>
            <a:endParaRPr lang="it-IT" dirty="0"/>
          </a:p>
        </p:txBody>
      </p:sp>
      <p:sp>
        <p:nvSpPr>
          <p:cNvPr id="5" name="Rectangle 2">
            <a:extLst>
              <a:ext uri="{FF2B5EF4-FFF2-40B4-BE49-F238E27FC236}">
                <a16:creationId xmlns:a16="http://schemas.microsoft.com/office/drawing/2014/main" id="{5310BCC1-300D-D4D2-95DD-62062392D518}"/>
              </a:ext>
            </a:extLst>
          </p:cNvPr>
          <p:cNvSpPr>
            <a:spLocks noGrp="1" noChangeArrowheads="1"/>
          </p:cNvSpPr>
          <p:nvPr>
            <p:ph sz="quarter" idx="10"/>
          </p:nvPr>
        </p:nvSpPr>
        <p:spPr bwMode="auto">
          <a:xfrm>
            <a:off x="517525" y="2016638"/>
            <a:ext cx="1115695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it-IT" altLang="it-IT" sz="1800" b="1" i="0" u="none" strike="noStrike" cap="none" normalizeH="0" baseline="0" dirty="0">
                <a:ln>
                  <a:noFill/>
                </a:ln>
                <a:solidFill>
                  <a:schemeClr val="tx1"/>
                </a:solidFill>
                <a:effectLst/>
                <a:latin typeface="Arial" panose="020B0604020202020204" pitchFamily="34" charset="0"/>
              </a:rPr>
              <a:t>Java:</a:t>
            </a:r>
            <a:r>
              <a:rPr kumimoji="0" lang="it-IT" altLang="it-IT" sz="1800" b="0" i="0" u="none" strike="noStrike" cap="none" normalizeH="0" baseline="0" dirty="0">
                <a:ln>
                  <a:noFill/>
                </a:ln>
                <a:solidFill>
                  <a:schemeClr val="tx1"/>
                </a:solidFill>
                <a:effectLst/>
                <a:latin typeface="Arial" panose="020B0604020202020204" pitchFamily="34" charset="0"/>
              </a:rPr>
              <a:t> Per lo sviluppo ho utilizzato Java 17 e JDK Amazon Corretto 17, in quanto sono versioni molto stabili e che garantiscono un supporto duraturo.</a:t>
            </a:r>
          </a:p>
          <a:p>
            <a:pPr eaLnBrk="0" fontAlgn="base" hangingPunct="0">
              <a:lnSpc>
                <a:spcPct val="100000"/>
              </a:lnSpc>
              <a:spcBef>
                <a:spcPct val="0"/>
              </a:spcBef>
              <a:spcAft>
                <a:spcPct val="0"/>
              </a:spcAft>
            </a:pPr>
            <a:r>
              <a:rPr lang="it-IT" b="1" dirty="0">
                <a:solidFill>
                  <a:schemeClr val="tx1"/>
                </a:solidFill>
                <a:latin typeface="Arial" panose="020B0604020202020204" pitchFamily="34" charset="0"/>
              </a:rPr>
              <a:t>Swing: </a:t>
            </a:r>
            <a:r>
              <a:rPr lang="it-IT" dirty="0">
                <a:solidFill>
                  <a:schemeClr val="tx1"/>
                </a:solidFill>
                <a:latin typeface="Arial" panose="020B0604020202020204" pitchFamily="34" charset="0"/>
              </a:rPr>
              <a:t>Swing è la libreria utilizzata per creare l'interfaccia grafica del progetto. </a:t>
            </a:r>
            <a:r>
              <a:rPr lang="it-IT" dirty="0" err="1">
                <a:solidFill>
                  <a:schemeClr val="tx1"/>
                </a:solidFill>
                <a:latin typeface="Arial" panose="020B0604020202020204" pitchFamily="34" charset="0"/>
              </a:rPr>
              <a:t>JFrame</a:t>
            </a:r>
            <a:r>
              <a:rPr lang="it-IT" dirty="0">
                <a:solidFill>
                  <a:schemeClr val="tx1"/>
                </a:solidFill>
                <a:latin typeface="Arial" panose="020B0604020202020204" pitchFamily="34" charset="0"/>
              </a:rPr>
              <a:t> e </a:t>
            </a:r>
            <a:r>
              <a:rPr lang="it-IT" dirty="0" err="1">
                <a:solidFill>
                  <a:schemeClr val="tx1"/>
                </a:solidFill>
                <a:latin typeface="Arial" panose="020B0604020202020204" pitchFamily="34" charset="0"/>
              </a:rPr>
              <a:t>JPanel</a:t>
            </a:r>
            <a:r>
              <a:rPr lang="it-IT" dirty="0">
                <a:solidFill>
                  <a:schemeClr val="tx1"/>
                </a:solidFill>
                <a:latin typeface="Arial" panose="020B0604020202020204" pitchFamily="34" charset="0"/>
              </a:rPr>
              <a:t>, che fanno parte di Swing, sono stati impiegati per costruire le varie schermate del gioco, come la schermata principale, la schermata di input del nome, la schermata dei punteggi e altre.</a:t>
            </a:r>
            <a:endParaRPr lang="it-IT" altLang="it-IT"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it-IT" altLang="it-IT" sz="1800" b="1" i="0" u="none" strike="noStrike" cap="none" normalizeH="0" baseline="0" dirty="0" err="1">
                <a:ln>
                  <a:noFill/>
                </a:ln>
                <a:solidFill>
                  <a:schemeClr val="tx1"/>
                </a:solidFill>
                <a:effectLst/>
                <a:latin typeface="Arial" panose="020B0604020202020204" pitchFamily="34" charset="0"/>
              </a:rPr>
              <a:t>IntelliJ</a:t>
            </a:r>
            <a:r>
              <a:rPr kumimoji="0" lang="it-IT" altLang="it-IT" sz="1800" b="1" i="0" u="none" strike="noStrike" cap="none" normalizeH="0" baseline="0" dirty="0">
                <a:ln>
                  <a:noFill/>
                </a:ln>
                <a:solidFill>
                  <a:schemeClr val="tx1"/>
                </a:solidFill>
                <a:effectLst/>
                <a:latin typeface="Arial" panose="020B0604020202020204" pitchFamily="34" charset="0"/>
              </a:rPr>
              <a:t>:</a:t>
            </a:r>
            <a:r>
              <a:rPr kumimoji="0" lang="it-IT" altLang="it-IT" sz="1800" b="0" i="0" u="none" strike="noStrike" cap="none" normalizeH="0" baseline="0" dirty="0">
                <a:ln>
                  <a:noFill/>
                </a:ln>
                <a:solidFill>
                  <a:schemeClr val="tx1"/>
                </a:solidFill>
                <a:effectLst/>
                <a:latin typeface="Arial" panose="020B0604020202020204" pitchFamily="34" charset="0"/>
              </a:rPr>
              <a:t> Utilizzato come ambiente di sviluppo integrato (IDE) per scrivere, testare e debuggare.</a:t>
            </a:r>
            <a:br>
              <a:rPr kumimoji="0" lang="it-IT" altLang="it-IT" sz="1800" b="0" i="0" u="none" strike="noStrike" cap="none" normalizeH="0" baseline="0" dirty="0">
                <a:ln>
                  <a:noFill/>
                </a:ln>
                <a:solidFill>
                  <a:schemeClr val="tx1"/>
                </a:solidFill>
                <a:effectLst/>
                <a:latin typeface="Arial" panose="020B0604020202020204" pitchFamily="34" charset="0"/>
              </a:rPr>
            </a:br>
            <a:r>
              <a:rPr kumimoji="0" lang="it-IT" altLang="it-IT" sz="1800" b="0" i="0" u="none" strike="noStrike" cap="none" normalizeH="0" baseline="0" dirty="0" err="1">
                <a:ln>
                  <a:noFill/>
                </a:ln>
                <a:solidFill>
                  <a:schemeClr val="tx1"/>
                </a:solidFill>
                <a:effectLst/>
                <a:latin typeface="Arial" panose="020B0604020202020204" pitchFamily="34" charset="0"/>
              </a:rPr>
              <a:t>IntelliJ</a:t>
            </a:r>
            <a:r>
              <a:rPr kumimoji="0" lang="it-IT" altLang="it-IT" sz="1800" b="0" i="0" u="none" strike="noStrike" cap="none" normalizeH="0" baseline="0" dirty="0">
                <a:ln>
                  <a:noFill/>
                </a:ln>
                <a:solidFill>
                  <a:schemeClr val="tx1"/>
                </a:solidFill>
                <a:effectLst/>
                <a:latin typeface="Arial" panose="020B0604020202020204" pitchFamily="34" charset="0"/>
              </a:rPr>
              <a:t> ha offerto strumenti avanzati come la rappresentazione via ULM, facilitando lo sviluppo efficiente e organizzato del progetto.</a:t>
            </a:r>
          </a:p>
          <a:p>
            <a:pPr marR="0" lvl="0" algn="l" defTabSz="914400" rtl="0" eaLnBrk="0" fontAlgn="base" latinLnBrk="0" hangingPunct="0">
              <a:lnSpc>
                <a:spcPct val="100000"/>
              </a:lnSpc>
              <a:spcBef>
                <a:spcPct val="0"/>
              </a:spcBef>
              <a:spcAft>
                <a:spcPct val="0"/>
              </a:spcAft>
              <a:buClrTx/>
              <a:buSzTx/>
              <a:tabLst/>
            </a:pPr>
            <a:r>
              <a:rPr kumimoji="0" lang="it-IT" altLang="it-IT" sz="1800" b="1" i="0" u="none" strike="noStrike" cap="none" normalizeH="0" baseline="0" dirty="0">
                <a:ln>
                  <a:noFill/>
                </a:ln>
                <a:solidFill>
                  <a:schemeClr val="tx1"/>
                </a:solidFill>
                <a:effectLst/>
                <a:latin typeface="Arial" panose="020B0604020202020204" pitchFamily="34" charset="0"/>
              </a:rPr>
              <a:t>XAMPP:</a:t>
            </a:r>
            <a:r>
              <a:rPr kumimoji="0" lang="it-IT" altLang="it-IT" sz="1800" b="0" i="0" u="none" strike="noStrike" cap="none" normalizeH="0" baseline="0" dirty="0">
                <a:ln>
                  <a:noFill/>
                </a:ln>
                <a:solidFill>
                  <a:schemeClr val="tx1"/>
                </a:solidFill>
                <a:effectLst/>
                <a:latin typeface="Arial" panose="020B0604020202020204" pitchFamily="34" charset="0"/>
              </a:rPr>
              <a:t> Utilizzato per configurare un ambiente di sviluppo locale, con Apache e MySQL, per testare e gestire la connessione al database del gioco. MySQL, incluso in XAMPP, ha ospitato il database per memorizzare i punteggi dei giocatori, mentre Apache ha servito come server web per eventuali necessità di sviluppo web legate al progetto.</a:t>
            </a:r>
          </a:p>
        </p:txBody>
      </p:sp>
      <p:pic>
        <p:nvPicPr>
          <p:cNvPr id="1026" name="Picture 2" descr="Amazon Corretto | AWS Open Source Blog">
            <a:extLst>
              <a:ext uri="{FF2B5EF4-FFF2-40B4-BE49-F238E27FC236}">
                <a16:creationId xmlns:a16="http://schemas.microsoft.com/office/drawing/2014/main" id="{7124989B-E35D-4641-CD42-057178C4FA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556023"/>
            <a:ext cx="1560576" cy="8168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sting Java Swing / AWT applications - QF-Test">
            <a:extLst>
              <a:ext uri="{FF2B5EF4-FFF2-40B4-BE49-F238E27FC236}">
                <a16:creationId xmlns:a16="http://schemas.microsoft.com/office/drawing/2014/main" id="{575FAC56-18C7-7839-1457-4BFAF59C66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520" y="4797552"/>
            <a:ext cx="2316480" cy="23164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Xampp full logo transparent PNG - StickPNG">
            <a:extLst>
              <a:ext uri="{FF2B5EF4-FFF2-40B4-BE49-F238E27FC236}">
                <a16:creationId xmlns:a16="http://schemas.microsoft.com/office/drawing/2014/main" id="{996BA386-7DAD-79A9-302E-7EF8D2FD9E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4897" y="5492627"/>
            <a:ext cx="872471" cy="9244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0C43A37-CC89-044F-E2BF-C794C1FE1D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3297" y="5492627"/>
            <a:ext cx="872471" cy="872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886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9B961152-381E-D654-15E9-7C4F09608779}"/>
              </a:ext>
            </a:extLst>
          </p:cNvPr>
          <p:cNvSpPr>
            <a:spLocks noGrp="1"/>
          </p:cNvSpPr>
          <p:nvPr>
            <p:ph type="title"/>
          </p:nvPr>
        </p:nvSpPr>
        <p:spPr>
          <a:xfrm>
            <a:off x="899160" y="655320"/>
            <a:ext cx="4572000" cy="5486400"/>
          </a:xfrm>
        </p:spPr>
        <p:txBody>
          <a:bodyPr rtlCol="0"/>
          <a:lstStyle>
            <a:defPPr>
              <a:defRPr lang="it-IT"/>
            </a:defPPr>
          </a:lstStyle>
          <a:p>
            <a:pPr rtl="0"/>
            <a:r>
              <a:rPr lang="it-IT" dirty="0"/>
              <a:t>Grazie per l’attenzione</a:t>
            </a:r>
          </a:p>
        </p:txBody>
      </p:sp>
    </p:spTree>
    <p:extLst>
      <p:ext uri="{BB962C8B-B14F-4D97-AF65-F5344CB8AC3E}">
        <p14:creationId xmlns:p14="http://schemas.microsoft.com/office/powerpoint/2010/main" val="330384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C44B7D88-18D8-7250-6364-BECA6F65381D}"/>
              </a:ext>
            </a:extLst>
          </p:cNvPr>
          <p:cNvSpPr>
            <a:spLocks noGrp="1"/>
          </p:cNvSpPr>
          <p:nvPr>
            <p:ph type="title"/>
          </p:nvPr>
        </p:nvSpPr>
        <p:spPr>
          <a:xfrm>
            <a:off x="771895" y="634538"/>
            <a:ext cx="10723418" cy="742999"/>
          </a:xfrm>
        </p:spPr>
        <p:txBody>
          <a:bodyPr rtlCol="0"/>
          <a:lstStyle>
            <a:defPPr>
              <a:defRPr lang="it-IT"/>
            </a:defPPr>
          </a:lstStyle>
          <a:p>
            <a:pPr algn="ctr" rtl="0"/>
            <a:r>
              <a:rPr lang="it-IT" dirty="0"/>
              <a:t>Descrizione del progetto</a:t>
            </a:r>
          </a:p>
        </p:txBody>
      </p:sp>
      <p:sp>
        <p:nvSpPr>
          <p:cNvPr id="5" name="CasellaDiTesto 4">
            <a:extLst>
              <a:ext uri="{FF2B5EF4-FFF2-40B4-BE49-F238E27FC236}">
                <a16:creationId xmlns:a16="http://schemas.microsoft.com/office/drawing/2014/main" id="{9DD22EB3-9C64-6385-C31E-DD128172D89A}"/>
              </a:ext>
            </a:extLst>
          </p:cNvPr>
          <p:cNvSpPr txBox="1"/>
          <p:nvPr/>
        </p:nvSpPr>
        <p:spPr>
          <a:xfrm>
            <a:off x="534389" y="1270659"/>
            <a:ext cx="11198431" cy="5078313"/>
          </a:xfrm>
          <a:prstGeom prst="rect">
            <a:avLst/>
          </a:prstGeom>
          <a:noFill/>
        </p:spPr>
        <p:txBody>
          <a:bodyPr wrap="square" rtlCol="0">
            <a:spAutoFit/>
          </a:bodyPr>
          <a:lstStyle/>
          <a:p>
            <a:pPr algn="l"/>
            <a:r>
              <a:rPr lang="it-IT" b="0" i="0" dirty="0">
                <a:solidFill>
                  <a:srgbClr val="67748E"/>
                </a:solidFill>
                <a:effectLst/>
                <a:highlight>
                  <a:srgbClr val="FFFFFF"/>
                </a:highlight>
                <a:latin typeface="Open Sans" panose="020B0606030504020204" pitchFamily="34" charset="0"/>
              </a:rPr>
              <a:t>Si vuole sviluppare un algoritmo per il cammino di un </a:t>
            </a:r>
            <a:r>
              <a:rPr lang="it-IT" b="0" i="1" dirty="0">
                <a:solidFill>
                  <a:srgbClr val="67748E"/>
                </a:solidFill>
                <a:effectLst/>
                <a:highlight>
                  <a:srgbClr val="FFFFFF"/>
                </a:highlight>
                <a:latin typeface="Open Sans" panose="020B0606030504020204" pitchFamily="34" charset="0"/>
              </a:rPr>
              <a:t>robot</a:t>
            </a:r>
            <a:r>
              <a:rPr lang="it-IT" b="0" i="0" dirty="0">
                <a:solidFill>
                  <a:srgbClr val="67748E"/>
                </a:solidFill>
                <a:effectLst/>
                <a:highlight>
                  <a:srgbClr val="FFFFFF"/>
                </a:highlight>
                <a:latin typeface="Open Sans" panose="020B0606030504020204" pitchFamily="34" charset="0"/>
              </a:rPr>
              <a:t> in un </a:t>
            </a:r>
            <a:r>
              <a:rPr lang="it-IT" b="0" i="1" dirty="0">
                <a:solidFill>
                  <a:srgbClr val="67748E"/>
                </a:solidFill>
                <a:effectLst/>
                <a:highlight>
                  <a:srgbClr val="FFFFFF"/>
                </a:highlight>
                <a:latin typeface="Open Sans" panose="020B0606030504020204" pitchFamily="34" charset="0"/>
              </a:rPr>
              <a:t>labirinto.</a:t>
            </a:r>
            <a:r>
              <a:rPr lang="it-IT" b="0" i="0" dirty="0">
                <a:solidFill>
                  <a:srgbClr val="67748E"/>
                </a:solidFill>
                <a:effectLst/>
                <a:highlight>
                  <a:srgbClr val="FFFFFF"/>
                </a:highlight>
                <a:latin typeface="Open Sans" panose="020B0606030504020204" pitchFamily="34" charset="0"/>
              </a:rPr>
              <a:t> La stanza è pavimentata a tasselli quadrati (caselle), dotata di pareti esterne e all’interno contiene </a:t>
            </a:r>
            <a:r>
              <a:rPr lang="it-IT" b="0" i="1" dirty="0">
                <a:solidFill>
                  <a:srgbClr val="67748E"/>
                </a:solidFill>
                <a:effectLst/>
                <a:highlight>
                  <a:srgbClr val="FFFFFF"/>
                </a:highlight>
                <a:latin typeface="Open Sans" panose="020B0606030504020204" pitchFamily="34" charset="0"/>
              </a:rPr>
              <a:t>m</a:t>
            </a:r>
            <a:r>
              <a:rPr lang="it-IT" b="0" i="0" dirty="0">
                <a:solidFill>
                  <a:srgbClr val="67748E"/>
                </a:solidFill>
                <a:effectLst/>
                <a:highlight>
                  <a:srgbClr val="FFFFFF"/>
                </a:highlight>
                <a:latin typeface="Open Sans" panose="020B0606030504020204" pitchFamily="34" charset="0"/>
              </a:rPr>
              <a:t> ostacoli (</a:t>
            </a:r>
            <a:r>
              <a:rPr lang="it-IT" b="0" i="1" dirty="0">
                <a:solidFill>
                  <a:srgbClr val="67748E"/>
                </a:solidFill>
                <a:effectLst/>
                <a:highlight>
                  <a:srgbClr val="FFFFFF"/>
                </a:highlight>
                <a:latin typeface="Open Sans" panose="020B0606030504020204" pitchFamily="34" charset="0"/>
              </a:rPr>
              <a:t>m</a:t>
            </a:r>
            <a:r>
              <a:rPr lang="it-IT" b="0" i="0" dirty="0">
                <a:solidFill>
                  <a:srgbClr val="67748E"/>
                </a:solidFill>
                <a:effectLst/>
                <a:highlight>
                  <a:srgbClr val="FFFFFF"/>
                </a:highlight>
                <a:latin typeface="Open Sans" panose="020B0606030504020204" pitchFamily="34" charset="0"/>
              </a:rPr>
              <a:t> scelto dall’utente). Il robot si muove solo di una casella alla volta tra le otto caselle vicine. Ad ogni passo la disposizione degli ostacoli cambia e ci sono almeno tre livelli di difficoltà (</a:t>
            </a:r>
            <a:r>
              <a:rPr lang="it-IT" b="0" i="1" dirty="0">
                <a:solidFill>
                  <a:srgbClr val="67748E"/>
                </a:solidFill>
                <a:effectLst/>
                <a:highlight>
                  <a:srgbClr val="FFFFFF"/>
                </a:highlight>
                <a:latin typeface="Open Sans" panose="020B0606030504020204" pitchFamily="34" charset="0"/>
              </a:rPr>
              <a:t>m </a:t>
            </a:r>
            <a:r>
              <a:rPr lang="it-IT" b="0" i="0" dirty="0">
                <a:solidFill>
                  <a:srgbClr val="67748E"/>
                </a:solidFill>
                <a:effectLst/>
                <a:highlight>
                  <a:srgbClr val="FFFFFF"/>
                </a:highlight>
                <a:latin typeface="Open Sans" panose="020B0606030504020204" pitchFamily="34" charset="0"/>
              </a:rPr>
              <a:t>crescente). La simulazione termina quando il robot esce dalla porta della stanza.</a:t>
            </a:r>
          </a:p>
          <a:p>
            <a:pPr algn="l"/>
            <a:endParaRPr lang="it-IT" b="0" i="0" dirty="0">
              <a:solidFill>
                <a:srgbClr val="67748E"/>
              </a:solidFill>
              <a:effectLst/>
              <a:highlight>
                <a:srgbClr val="FFFFFF"/>
              </a:highlight>
              <a:latin typeface="Open Sans" panose="020B0606030504020204" pitchFamily="34" charset="0"/>
            </a:endParaRPr>
          </a:p>
          <a:p>
            <a:pPr algn="l"/>
            <a:r>
              <a:rPr lang="it-IT" b="0" i="0" dirty="0">
                <a:solidFill>
                  <a:srgbClr val="67748E"/>
                </a:solidFill>
                <a:effectLst/>
                <a:highlight>
                  <a:srgbClr val="FFFFFF"/>
                </a:highlight>
                <a:latin typeface="Open Sans" panose="020B0606030504020204" pitchFamily="34" charset="0"/>
              </a:rPr>
              <a:t>Per ogni scenario le strategie con cui si muove il robot sono:</a:t>
            </a:r>
          </a:p>
          <a:p>
            <a:pPr marL="285750" indent="-285750" algn="l">
              <a:buFont typeface="Arial" panose="020B0604020202020204" pitchFamily="34" charset="0"/>
              <a:buChar char="•"/>
            </a:pPr>
            <a:r>
              <a:rPr lang="it-IT" b="0" i="0" dirty="0">
                <a:solidFill>
                  <a:srgbClr val="67748E"/>
                </a:solidFill>
                <a:effectLst/>
                <a:highlight>
                  <a:srgbClr val="FFFFFF"/>
                </a:highlight>
                <a:latin typeface="Open Sans" panose="020B0606030504020204" pitchFamily="34" charset="0"/>
              </a:rPr>
              <a:t>nel 30% dei casi il robot si muove a caso in una delle quattro caselle vicine possibili (parete permettendo);</a:t>
            </a:r>
          </a:p>
          <a:p>
            <a:pPr marL="285750" indent="-285750" algn="l">
              <a:buFont typeface="Arial" panose="020B0604020202020204" pitchFamily="34" charset="0"/>
              <a:buChar char="•"/>
            </a:pPr>
            <a:r>
              <a:rPr lang="it-IT" b="0" i="0" dirty="0">
                <a:solidFill>
                  <a:srgbClr val="67748E"/>
                </a:solidFill>
                <a:effectLst/>
                <a:highlight>
                  <a:srgbClr val="FFFFFF"/>
                </a:highlight>
                <a:latin typeface="Open Sans" panose="020B0606030504020204" pitchFamily="34" charset="0"/>
              </a:rPr>
              <a:t>nel 30% dei casi il giocatore decide la direzione;</a:t>
            </a:r>
          </a:p>
          <a:p>
            <a:pPr marL="285750" indent="-285750" algn="l">
              <a:buFont typeface="Arial" panose="020B0604020202020204" pitchFamily="34" charset="0"/>
              <a:buChar char="•"/>
            </a:pPr>
            <a:r>
              <a:rPr lang="it-IT" b="0" i="0" dirty="0">
                <a:solidFill>
                  <a:srgbClr val="67748E"/>
                </a:solidFill>
                <a:effectLst/>
                <a:highlight>
                  <a:srgbClr val="FFFFFF"/>
                </a:highlight>
                <a:latin typeface="Open Sans" panose="020B0606030504020204" pitchFamily="34" charset="0"/>
              </a:rPr>
              <a:t>nel 40% dei casi la direzione del robot viene calcolata usando l’algoritmo </a:t>
            </a:r>
            <a:r>
              <a:rPr lang="it-IT" b="0" i="1" dirty="0">
                <a:solidFill>
                  <a:srgbClr val="67748E"/>
                </a:solidFill>
                <a:effectLst/>
                <a:highlight>
                  <a:srgbClr val="FFFFFF"/>
                </a:highlight>
                <a:latin typeface="Open Sans" panose="020B0606030504020204" pitchFamily="34" charset="0"/>
              </a:rPr>
              <a:t>A</a:t>
            </a:r>
            <a:r>
              <a:rPr lang="it-IT" b="0" i="1" baseline="30000" dirty="0">
                <a:solidFill>
                  <a:srgbClr val="67748E"/>
                </a:solidFill>
                <a:effectLst/>
                <a:highlight>
                  <a:srgbClr val="FFFFFF"/>
                </a:highlight>
                <a:latin typeface="Open Sans" panose="020B0606030504020204" pitchFamily="34" charset="0"/>
              </a:rPr>
              <a:t>∗</a:t>
            </a:r>
            <a:r>
              <a:rPr lang="it-IT" b="0" i="0" dirty="0">
                <a:solidFill>
                  <a:srgbClr val="67748E"/>
                </a:solidFill>
                <a:effectLst/>
                <a:highlight>
                  <a:srgbClr val="FFFFFF"/>
                </a:highlight>
                <a:latin typeface="Open Sans" panose="020B0606030504020204" pitchFamily="34" charset="0"/>
              </a:rPr>
              <a:t>.</a:t>
            </a:r>
          </a:p>
          <a:p>
            <a:pPr marL="285750" indent="-285750" algn="l">
              <a:buFont typeface="Arial" panose="020B0604020202020204" pitchFamily="34" charset="0"/>
              <a:buChar char="•"/>
            </a:pPr>
            <a:endParaRPr lang="it-IT" dirty="0">
              <a:solidFill>
                <a:srgbClr val="67748E"/>
              </a:solidFill>
              <a:highlight>
                <a:srgbClr val="FFFFFF"/>
              </a:highlight>
              <a:latin typeface="Open Sans" panose="020B0606030504020204" pitchFamily="34" charset="0"/>
            </a:endParaRPr>
          </a:p>
          <a:p>
            <a:pPr algn="l"/>
            <a:r>
              <a:rPr lang="it-IT" b="0" i="1" dirty="0">
                <a:solidFill>
                  <a:srgbClr val="67748E"/>
                </a:solidFill>
                <a:effectLst/>
                <a:highlight>
                  <a:srgbClr val="FFFFFF"/>
                </a:highlight>
                <a:latin typeface="Open Sans" panose="020B0606030504020204" pitchFamily="34" charset="0"/>
              </a:rPr>
              <a:t>A</a:t>
            </a:r>
            <a:r>
              <a:rPr lang="it-IT" b="0" i="1" baseline="30000" dirty="0">
                <a:solidFill>
                  <a:srgbClr val="67748E"/>
                </a:solidFill>
                <a:effectLst/>
                <a:highlight>
                  <a:srgbClr val="FFFFFF"/>
                </a:highlight>
                <a:latin typeface="Open Sans" panose="020B0606030504020204" pitchFamily="34" charset="0"/>
              </a:rPr>
              <a:t>∗</a:t>
            </a:r>
            <a:r>
              <a:rPr lang="it-IT" b="0" i="0" dirty="0">
                <a:solidFill>
                  <a:srgbClr val="67748E"/>
                </a:solidFill>
                <a:effectLst/>
                <a:highlight>
                  <a:srgbClr val="FFFFFF"/>
                </a:highlight>
                <a:latin typeface="Open Sans" panose="020B0606030504020204" pitchFamily="34" charset="0"/>
              </a:rPr>
              <a:t> è un algoritmo per trovare un percorso tra due punti, anche in presenza di ostacoli. Esso è un algoritmo di ricerca su grafi che individua un percorso da un dato nodo iniziale verso un dato nodo goal Utilizza una stima euristica che classifica ogni nodo attraverso una stima della strada migliore che passa attraverso tale nodo. Visita il nodo in base a tale stima euristica.</a:t>
            </a:r>
          </a:p>
          <a:p>
            <a:pPr algn="l"/>
            <a:r>
              <a:rPr lang="it-IT" b="0" i="0" dirty="0">
                <a:solidFill>
                  <a:srgbClr val="67748E"/>
                </a:solidFill>
                <a:effectLst/>
                <a:highlight>
                  <a:srgbClr val="FFFFFF"/>
                </a:highlight>
                <a:latin typeface="Open Sans" panose="020B0606030504020204" pitchFamily="34" charset="0"/>
              </a:rPr>
              <a:t>Il programma deve permettere di registrare un giocatore con il suo </a:t>
            </a:r>
            <a:r>
              <a:rPr lang="it-IT" b="0" i="1" dirty="0">
                <a:solidFill>
                  <a:srgbClr val="67748E"/>
                </a:solidFill>
                <a:effectLst/>
                <a:highlight>
                  <a:srgbClr val="FFFFFF"/>
                </a:highlight>
                <a:latin typeface="Open Sans" panose="020B0606030504020204" pitchFamily="34" charset="0"/>
              </a:rPr>
              <a:t>nome</a:t>
            </a:r>
            <a:r>
              <a:rPr lang="it-IT" b="0" i="0" dirty="0">
                <a:solidFill>
                  <a:srgbClr val="67748E"/>
                </a:solidFill>
                <a:effectLst/>
                <a:highlight>
                  <a:srgbClr val="FFFFFF"/>
                </a:highlight>
                <a:latin typeface="Open Sans" panose="020B0606030504020204" pitchFamily="34" charset="0"/>
              </a:rPr>
              <a:t> e </a:t>
            </a:r>
            <a:r>
              <a:rPr lang="it-IT" b="0" i="1" dirty="0">
                <a:solidFill>
                  <a:srgbClr val="67748E"/>
                </a:solidFill>
                <a:effectLst/>
                <a:highlight>
                  <a:srgbClr val="FFFFFF"/>
                </a:highlight>
                <a:latin typeface="Open Sans" panose="020B0606030504020204" pitchFamily="34" charset="0"/>
              </a:rPr>
              <a:t>cognome</a:t>
            </a:r>
            <a:r>
              <a:rPr lang="it-IT" b="0" i="0" dirty="0">
                <a:solidFill>
                  <a:srgbClr val="67748E"/>
                </a:solidFill>
                <a:effectLst/>
                <a:highlight>
                  <a:srgbClr val="FFFFFF"/>
                </a:highlight>
                <a:latin typeface="Open Sans" panose="020B0606030504020204" pitchFamily="34" charset="0"/>
              </a:rPr>
              <a:t> e visualizzare, ad ogni inizio e fine partita, la classifica dei risultati migliori ottenuti, da tutti i giocatori, in tutte le partite.</a:t>
            </a:r>
            <a:endParaRPr lang="it-IT" dirty="0"/>
          </a:p>
        </p:txBody>
      </p:sp>
    </p:spTree>
    <p:extLst>
      <p:ext uri="{BB962C8B-B14F-4D97-AF65-F5344CB8AC3E}">
        <p14:creationId xmlns:p14="http://schemas.microsoft.com/office/powerpoint/2010/main" val="4261823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olo 22">
            <a:extLst>
              <a:ext uri="{FF2B5EF4-FFF2-40B4-BE49-F238E27FC236}">
                <a16:creationId xmlns:a16="http://schemas.microsoft.com/office/drawing/2014/main" id="{21905908-61C5-E80D-F570-D84DB7527C19}"/>
              </a:ext>
            </a:extLst>
          </p:cNvPr>
          <p:cNvSpPr>
            <a:spLocks noGrp="1"/>
          </p:cNvSpPr>
          <p:nvPr>
            <p:ph type="title"/>
          </p:nvPr>
        </p:nvSpPr>
        <p:spPr>
          <a:xfrm>
            <a:off x="914400" y="574767"/>
            <a:ext cx="10367159" cy="761047"/>
          </a:xfrm>
        </p:spPr>
        <p:txBody>
          <a:bodyPr rtlCol="0"/>
          <a:lstStyle>
            <a:defPPr>
              <a:defRPr lang="it-IT"/>
            </a:defPPr>
          </a:lstStyle>
          <a:p>
            <a:pPr algn="ctr" rtl="0"/>
            <a:r>
              <a:rPr lang="it-IT" dirty="0"/>
              <a:t>Attori e azioni</a:t>
            </a:r>
          </a:p>
        </p:txBody>
      </p:sp>
      <p:sp>
        <p:nvSpPr>
          <p:cNvPr id="7" name="CasellaDiTesto 6">
            <a:extLst>
              <a:ext uri="{FF2B5EF4-FFF2-40B4-BE49-F238E27FC236}">
                <a16:creationId xmlns:a16="http://schemas.microsoft.com/office/drawing/2014/main" id="{DFDD0A33-B8BF-DBE7-9EC6-2DCF78C3DAC8}"/>
              </a:ext>
            </a:extLst>
          </p:cNvPr>
          <p:cNvSpPr txBox="1"/>
          <p:nvPr/>
        </p:nvSpPr>
        <p:spPr>
          <a:xfrm>
            <a:off x="2290814" y="3244334"/>
            <a:ext cx="949652" cy="369332"/>
          </a:xfrm>
          <a:prstGeom prst="rect">
            <a:avLst/>
          </a:prstGeom>
          <a:noFill/>
        </p:spPr>
        <p:txBody>
          <a:bodyPr wrap="square" rtlCol="0">
            <a:spAutoFit/>
          </a:bodyPr>
          <a:lstStyle/>
          <a:p>
            <a:pPr algn="ctr"/>
            <a:r>
              <a:rPr lang="it-IT" dirty="0"/>
              <a:t>Player</a:t>
            </a:r>
          </a:p>
        </p:txBody>
      </p:sp>
      <p:sp>
        <p:nvSpPr>
          <p:cNvPr id="9" name="CasellaDiTesto 8">
            <a:extLst>
              <a:ext uri="{FF2B5EF4-FFF2-40B4-BE49-F238E27FC236}">
                <a16:creationId xmlns:a16="http://schemas.microsoft.com/office/drawing/2014/main" id="{E09734EA-8E7E-7707-A6DC-685686AA266A}"/>
              </a:ext>
            </a:extLst>
          </p:cNvPr>
          <p:cNvSpPr txBox="1"/>
          <p:nvPr/>
        </p:nvSpPr>
        <p:spPr>
          <a:xfrm>
            <a:off x="7353700" y="2690336"/>
            <a:ext cx="2666198" cy="1477328"/>
          </a:xfrm>
          <a:prstGeom prst="rect">
            <a:avLst/>
          </a:prstGeom>
          <a:noFill/>
        </p:spPr>
        <p:txBody>
          <a:bodyPr wrap="square" rtlCol="0">
            <a:spAutoFit/>
          </a:bodyPr>
          <a:lstStyle/>
          <a:p>
            <a:pPr algn="l"/>
            <a:r>
              <a:rPr lang="it-IT" dirty="0"/>
              <a:t>Selezionare la difficoltà</a:t>
            </a:r>
          </a:p>
          <a:p>
            <a:pPr algn="l"/>
            <a:r>
              <a:rPr lang="it-IT" dirty="0"/>
              <a:t>Inserire nome e cognome</a:t>
            </a:r>
          </a:p>
          <a:p>
            <a:pPr algn="l"/>
            <a:r>
              <a:rPr lang="it-IT" dirty="0"/>
              <a:t>Visualizzazione punteggio</a:t>
            </a:r>
          </a:p>
          <a:p>
            <a:pPr algn="l"/>
            <a:r>
              <a:rPr lang="it-IT" dirty="0"/>
              <a:t>Risolvere il labirinto</a:t>
            </a:r>
          </a:p>
          <a:p>
            <a:pPr algn="l"/>
            <a:r>
              <a:rPr lang="it-IT" dirty="0"/>
              <a:t>Visualizzazione punteggio</a:t>
            </a:r>
          </a:p>
        </p:txBody>
      </p:sp>
    </p:spTree>
    <p:extLst>
      <p:ext uri="{BB962C8B-B14F-4D97-AF65-F5344CB8AC3E}">
        <p14:creationId xmlns:p14="http://schemas.microsoft.com/office/powerpoint/2010/main" val="1427108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A5A951FD-B055-4EE8-B6D9-62EC0F39DC50}"/>
              </a:ext>
            </a:extLst>
          </p:cNvPr>
          <p:cNvSpPr>
            <a:spLocks noGrp="1"/>
          </p:cNvSpPr>
          <p:nvPr>
            <p:ph type="title"/>
          </p:nvPr>
        </p:nvSpPr>
        <p:spPr>
          <a:xfrm>
            <a:off x="2064084" y="1136116"/>
            <a:ext cx="2387065" cy="692852"/>
          </a:xfrm>
        </p:spPr>
        <p:txBody>
          <a:bodyPr rtlCol="0">
            <a:normAutofit/>
          </a:bodyPr>
          <a:lstStyle>
            <a:defPPr>
              <a:defRPr lang="it-IT"/>
            </a:defPPr>
          </a:lstStyle>
          <a:p>
            <a:pPr algn="ctr" rtl="0"/>
            <a:r>
              <a:rPr lang="it-IT" dirty="0"/>
              <a:t>Home</a:t>
            </a:r>
          </a:p>
        </p:txBody>
      </p:sp>
      <p:sp>
        <p:nvSpPr>
          <p:cNvPr id="7" name="Segnaposto contenuto 6">
            <a:extLst>
              <a:ext uri="{FF2B5EF4-FFF2-40B4-BE49-F238E27FC236}">
                <a16:creationId xmlns:a16="http://schemas.microsoft.com/office/drawing/2014/main" id="{FC5F8EB2-8936-F0AC-DA2A-4A5609BEA7E8}"/>
              </a:ext>
            </a:extLst>
          </p:cNvPr>
          <p:cNvSpPr>
            <a:spLocks noGrp="1"/>
          </p:cNvSpPr>
          <p:nvPr>
            <p:ph sz="quarter" idx="11"/>
          </p:nvPr>
        </p:nvSpPr>
        <p:spPr>
          <a:xfrm>
            <a:off x="6475227" y="1020445"/>
            <a:ext cx="4802735" cy="5029200"/>
          </a:xfrm>
        </p:spPr>
        <p:txBody>
          <a:bodyPr rtlCol="0"/>
          <a:lstStyle>
            <a:defPPr>
              <a:defRPr lang="it-IT"/>
            </a:defPPr>
          </a:lstStyle>
          <a:p>
            <a:pPr marL="0" indent="0" rtl="0">
              <a:buNone/>
            </a:pPr>
            <a:r>
              <a:rPr lang="it-IT" b="1" dirty="0"/>
              <a:t>Schermata di ingresso che presenta il nome del gioco, l’icona e permette all’utente di selezionare una difficoltà (numero di ostacoli) per la partita da giocare.</a:t>
            </a:r>
          </a:p>
        </p:txBody>
      </p:sp>
      <p:pic>
        <p:nvPicPr>
          <p:cNvPr id="3" name="Immagine 2">
            <a:extLst>
              <a:ext uri="{FF2B5EF4-FFF2-40B4-BE49-F238E27FC236}">
                <a16:creationId xmlns:a16="http://schemas.microsoft.com/office/drawing/2014/main" id="{66D7FA8E-CABC-9250-5D68-17D0181AEB4B}"/>
              </a:ext>
            </a:extLst>
          </p:cNvPr>
          <p:cNvPicPr>
            <a:picLocks noChangeAspect="1"/>
          </p:cNvPicPr>
          <p:nvPr/>
        </p:nvPicPr>
        <p:blipFill>
          <a:blip r:embed="rId3"/>
          <a:stretch>
            <a:fillRect/>
          </a:stretch>
        </p:blipFill>
        <p:spPr>
          <a:xfrm>
            <a:off x="566822" y="2117559"/>
            <a:ext cx="5381591" cy="3027144"/>
          </a:xfrm>
          <a:prstGeom prst="rect">
            <a:avLst/>
          </a:prstGeom>
        </p:spPr>
      </p:pic>
    </p:spTree>
    <p:extLst>
      <p:ext uri="{BB962C8B-B14F-4D97-AF65-F5344CB8AC3E}">
        <p14:creationId xmlns:p14="http://schemas.microsoft.com/office/powerpoint/2010/main" val="762554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A5A951FD-B055-4EE8-B6D9-62EC0F39DC50}"/>
              </a:ext>
            </a:extLst>
          </p:cNvPr>
          <p:cNvSpPr>
            <a:spLocks noGrp="1"/>
          </p:cNvSpPr>
          <p:nvPr>
            <p:ph type="title"/>
          </p:nvPr>
        </p:nvSpPr>
        <p:spPr>
          <a:xfrm>
            <a:off x="1382829" y="1126491"/>
            <a:ext cx="3749575" cy="692852"/>
          </a:xfrm>
        </p:spPr>
        <p:txBody>
          <a:bodyPr rtlCol="0">
            <a:normAutofit fontScale="90000"/>
          </a:bodyPr>
          <a:lstStyle>
            <a:defPPr>
              <a:defRPr lang="it-IT"/>
            </a:defPPr>
          </a:lstStyle>
          <a:p>
            <a:pPr algn="ctr" rtl="0"/>
            <a:r>
              <a:rPr lang="it-IT" dirty="0"/>
              <a:t>Schermata punteggi</a:t>
            </a:r>
          </a:p>
        </p:txBody>
      </p:sp>
      <p:sp>
        <p:nvSpPr>
          <p:cNvPr id="7" name="Segnaposto contenuto 6">
            <a:extLst>
              <a:ext uri="{FF2B5EF4-FFF2-40B4-BE49-F238E27FC236}">
                <a16:creationId xmlns:a16="http://schemas.microsoft.com/office/drawing/2014/main" id="{FC5F8EB2-8936-F0AC-DA2A-4A5609BEA7E8}"/>
              </a:ext>
            </a:extLst>
          </p:cNvPr>
          <p:cNvSpPr>
            <a:spLocks noGrp="1"/>
          </p:cNvSpPr>
          <p:nvPr>
            <p:ph sz="quarter" idx="11"/>
          </p:nvPr>
        </p:nvSpPr>
        <p:spPr>
          <a:xfrm>
            <a:off x="6475227" y="1020445"/>
            <a:ext cx="4802735" cy="5029200"/>
          </a:xfrm>
        </p:spPr>
        <p:txBody>
          <a:bodyPr rtlCol="0"/>
          <a:lstStyle>
            <a:defPPr>
              <a:defRPr lang="it-IT"/>
            </a:defPPr>
          </a:lstStyle>
          <a:p>
            <a:pPr marL="0" indent="0" rtl="0">
              <a:buNone/>
            </a:pPr>
            <a:r>
              <a:rPr lang="it-IT" b="1" dirty="0"/>
              <a:t>Schermata che presenta la lista dei 50 migliori punteggi effettuati per la difficoltà selezionata, presenta inoltre i tasti per proseguire al gioco o cambiare la difficoltà.</a:t>
            </a:r>
          </a:p>
        </p:txBody>
      </p:sp>
      <p:pic>
        <p:nvPicPr>
          <p:cNvPr id="3" name="Immagine 2">
            <a:extLst>
              <a:ext uri="{FF2B5EF4-FFF2-40B4-BE49-F238E27FC236}">
                <a16:creationId xmlns:a16="http://schemas.microsoft.com/office/drawing/2014/main" id="{66D7FA8E-CABC-9250-5D68-17D0181AEB4B}"/>
              </a:ext>
            </a:extLst>
          </p:cNvPr>
          <p:cNvPicPr>
            <a:picLocks noChangeAspect="1"/>
          </p:cNvPicPr>
          <p:nvPr/>
        </p:nvPicPr>
        <p:blipFill>
          <a:blip r:embed="rId3"/>
          <a:srcRect/>
          <a:stretch/>
        </p:blipFill>
        <p:spPr>
          <a:xfrm>
            <a:off x="566823" y="2117559"/>
            <a:ext cx="5835047" cy="3282214"/>
          </a:xfrm>
          <a:prstGeom prst="rect">
            <a:avLst/>
          </a:prstGeom>
        </p:spPr>
      </p:pic>
    </p:spTree>
    <p:extLst>
      <p:ext uri="{BB962C8B-B14F-4D97-AF65-F5344CB8AC3E}">
        <p14:creationId xmlns:p14="http://schemas.microsoft.com/office/powerpoint/2010/main" val="157984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A5A951FD-B055-4EE8-B6D9-62EC0F39DC50}"/>
              </a:ext>
            </a:extLst>
          </p:cNvPr>
          <p:cNvSpPr>
            <a:spLocks noGrp="1"/>
          </p:cNvSpPr>
          <p:nvPr>
            <p:ph type="title"/>
          </p:nvPr>
        </p:nvSpPr>
        <p:spPr>
          <a:xfrm>
            <a:off x="1050757" y="1107239"/>
            <a:ext cx="4413719" cy="692852"/>
          </a:xfrm>
        </p:spPr>
        <p:txBody>
          <a:bodyPr rtlCol="0">
            <a:normAutofit fontScale="90000"/>
          </a:bodyPr>
          <a:lstStyle>
            <a:defPPr>
              <a:defRPr lang="it-IT"/>
            </a:defPPr>
          </a:lstStyle>
          <a:p>
            <a:pPr algn="ctr" rtl="0"/>
            <a:r>
              <a:rPr lang="it-IT" dirty="0"/>
              <a:t>Schermata input player</a:t>
            </a:r>
          </a:p>
        </p:txBody>
      </p:sp>
      <p:sp>
        <p:nvSpPr>
          <p:cNvPr id="7" name="Segnaposto contenuto 6">
            <a:extLst>
              <a:ext uri="{FF2B5EF4-FFF2-40B4-BE49-F238E27FC236}">
                <a16:creationId xmlns:a16="http://schemas.microsoft.com/office/drawing/2014/main" id="{FC5F8EB2-8936-F0AC-DA2A-4A5609BEA7E8}"/>
              </a:ext>
            </a:extLst>
          </p:cNvPr>
          <p:cNvSpPr>
            <a:spLocks noGrp="1"/>
          </p:cNvSpPr>
          <p:nvPr>
            <p:ph sz="quarter" idx="11"/>
          </p:nvPr>
        </p:nvSpPr>
        <p:spPr>
          <a:xfrm>
            <a:off x="6475227" y="1020445"/>
            <a:ext cx="4802735" cy="5029200"/>
          </a:xfrm>
        </p:spPr>
        <p:txBody>
          <a:bodyPr rtlCol="0"/>
          <a:lstStyle>
            <a:defPPr>
              <a:defRPr lang="it-IT"/>
            </a:defPPr>
          </a:lstStyle>
          <a:p>
            <a:pPr marL="0" indent="0" rtl="0">
              <a:buNone/>
            </a:pPr>
            <a:r>
              <a:rPr lang="it-IT" b="1" dirty="0"/>
              <a:t>Schermata dalla quale il giocatore può inserire il suo nome e cognome, con il quale verrà salvato nel DB.</a:t>
            </a:r>
          </a:p>
        </p:txBody>
      </p:sp>
      <p:pic>
        <p:nvPicPr>
          <p:cNvPr id="3" name="Immagine 2">
            <a:extLst>
              <a:ext uri="{FF2B5EF4-FFF2-40B4-BE49-F238E27FC236}">
                <a16:creationId xmlns:a16="http://schemas.microsoft.com/office/drawing/2014/main" id="{66D7FA8E-CABC-9250-5D68-17D0181AEB4B}"/>
              </a:ext>
            </a:extLst>
          </p:cNvPr>
          <p:cNvPicPr>
            <a:picLocks noChangeAspect="1"/>
          </p:cNvPicPr>
          <p:nvPr/>
        </p:nvPicPr>
        <p:blipFill>
          <a:blip r:embed="rId3"/>
          <a:srcRect/>
          <a:stretch/>
        </p:blipFill>
        <p:spPr>
          <a:xfrm>
            <a:off x="569649" y="2117558"/>
            <a:ext cx="5686772" cy="3202173"/>
          </a:xfrm>
          <a:prstGeom prst="rect">
            <a:avLst/>
          </a:prstGeom>
        </p:spPr>
      </p:pic>
    </p:spTree>
    <p:extLst>
      <p:ext uri="{BB962C8B-B14F-4D97-AF65-F5344CB8AC3E}">
        <p14:creationId xmlns:p14="http://schemas.microsoft.com/office/powerpoint/2010/main" val="3406756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A5A951FD-B055-4EE8-B6D9-62EC0F39DC50}"/>
              </a:ext>
            </a:extLst>
          </p:cNvPr>
          <p:cNvSpPr>
            <a:spLocks noGrp="1"/>
          </p:cNvSpPr>
          <p:nvPr>
            <p:ph type="title"/>
          </p:nvPr>
        </p:nvSpPr>
        <p:spPr>
          <a:xfrm>
            <a:off x="1390807" y="1097614"/>
            <a:ext cx="4413719" cy="692852"/>
          </a:xfrm>
        </p:spPr>
        <p:txBody>
          <a:bodyPr rtlCol="0">
            <a:normAutofit/>
          </a:bodyPr>
          <a:lstStyle>
            <a:defPPr>
              <a:defRPr lang="it-IT"/>
            </a:defPPr>
          </a:lstStyle>
          <a:p>
            <a:pPr algn="ctr" rtl="0"/>
            <a:r>
              <a:rPr lang="it-IT" dirty="0"/>
              <a:t>Schermata di gioco</a:t>
            </a:r>
          </a:p>
        </p:txBody>
      </p:sp>
      <p:sp>
        <p:nvSpPr>
          <p:cNvPr id="7" name="Segnaposto contenuto 6">
            <a:extLst>
              <a:ext uri="{FF2B5EF4-FFF2-40B4-BE49-F238E27FC236}">
                <a16:creationId xmlns:a16="http://schemas.microsoft.com/office/drawing/2014/main" id="{FC5F8EB2-8936-F0AC-DA2A-4A5609BEA7E8}"/>
              </a:ext>
            </a:extLst>
          </p:cNvPr>
          <p:cNvSpPr>
            <a:spLocks noGrp="1"/>
          </p:cNvSpPr>
          <p:nvPr>
            <p:ph sz="quarter" idx="11"/>
          </p:nvPr>
        </p:nvSpPr>
        <p:spPr>
          <a:xfrm>
            <a:off x="6744726" y="2324333"/>
            <a:ext cx="4802735" cy="3200567"/>
          </a:xfrm>
        </p:spPr>
        <p:txBody>
          <a:bodyPr rtlCol="0"/>
          <a:lstStyle>
            <a:defPPr>
              <a:defRPr lang="it-IT"/>
            </a:defPPr>
          </a:lstStyle>
          <a:p>
            <a:pPr marL="0" indent="0" rtl="0">
              <a:buNone/>
            </a:pPr>
            <a:r>
              <a:rPr lang="it-IT" b="1" dirty="0"/>
              <a:t>Schermata di gioco che presenta allo stato iniziale il robot e l’uscita in pareti opposte.</a:t>
            </a:r>
            <a:br>
              <a:rPr lang="it-IT" b="1" dirty="0"/>
            </a:br>
            <a:r>
              <a:rPr lang="it-IT" b="1" dirty="0"/>
              <a:t>Il giocatore può utilizzare WASD per muovere il robot all’interno della mappa ed è presente un counter che indica il numero di mosse effettuate al momento, e la strategia selezionata per l’ultima mossa eseguita. Alla fine del gioco, viene riproposta la schermata con i punteggi, dando la possibilità all’utente di cambiare la difficoltà.</a:t>
            </a:r>
          </a:p>
        </p:txBody>
      </p:sp>
      <p:pic>
        <p:nvPicPr>
          <p:cNvPr id="3" name="Immagine 2">
            <a:extLst>
              <a:ext uri="{FF2B5EF4-FFF2-40B4-BE49-F238E27FC236}">
                <a16:creationId xmlns:a16="http://schemas.microsoft.com/office/drawing/2014/main" id="{66D7FA8E-CABC-9250-5D68-17D0181AEB4B}"/>
              </a:ext>
            </a:extLst>
          </p:cNvPr>
          <p:cNvPicPr>
            <a:picLocks noChangeAspect="1"/>
          </p:cNvPicPr>
          <p:nvPr/>
        </p:nvPicPr>
        <p:blipFill>
          <a:blip r:embed="rId3"/>
          <a:srcRect/>
          <a:stretch/>
        </p:blipFill>
        <p:spPr>
          <a:xfrm>
            <a:off x="569649" y="2119761"/>
            <a:ext cx="6056036" cy="3405139"/>
          </a:xfrm>
          <a:prstGeom prst="rect">
            <a:avLst/>
          </a:prstGeom>
        </p:spPr>
      </p:pic>
    </p:spTree>
    <p:extLst>
      <p:ext uri="{BB962C8B-B14F-4D97-AF65-F5344CB8AC3E}">
        <p14:creationId xmlns:p14="http://schemas.microsoft.com/office/powerpoint/2010/main" val="118439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652A1E-B3F7-E1B2-76ED-8F78E74B9EA9}"/>
              </a:ext>
            </a:extLst>
          </p:cNvPr>
          <p:cNvSpPr>
            <a:spLocks noGrp="1"/>
          </p:cNvSpPr>
          <p:nvPr>
            <p:ph type="title"/>
          </p:nvPr>
        </p:nvSpPr>
        <p:spPr>
          <a:xfrm>
            <a:off x="929640" y="485113"/>
            <a:ext cx="10515600" cy="1531525"/>
          </a:xfrm>
        </p:spPr>
        <p:txBody>
          <a:bodyPr rtlCol="0"/>
          <a:lstStyle>
            <a:defPPr>
              <a:defRPr lang="it-IT"/>
            </a:defPPr>
          </a:lstStyle>
          <a:p>
            <a:pPr rtl="0"/>
            <a:r>
              <a:rPr lang="it-IT" dirty="0"/>
              <a:t>Pattern utilizzati</a:t>
            </a:r>
          </a:p>
        </p:txBody>
      </p:sp>
      <p:sp>
        <p:nvSpPr>
          <p:cNvPr id="8" name="Segnaposto contenuto 7">
            <a:extLst>
              <a:ext uri="{FF2B5EF4-FFF2-40B4-BE49-F238E27FC236}">
                <a16:creationId xmlns:a16="http://schemas.microsoft.com/office/drawing/2014/main" id="{E65E832F-DC64-28CC-592D-2CA44C5718DC}"/>
              </a:ext>
            </a:extLst>
          </p:cNvPr>
          <p:cNvSpPr>
            <a:spLocks noGrp="1"/>
          </p:cNvSpPr>
          <p:nvPr>
            <p:ph sz="quarter" idx="10"/>
          </p:nvPr>
        </p:nvSpPr>
        <p:spPr>
          <a:xfrm>
            <a:off x="929640" y="2153285"/>
            <a:ext cx="9436768" cy="3500438"/>
          </a:xfrm>
        </p:spPr>
        <p:txBody>
          <a:bodyPr rtlCol="0">
            <a:normAutofit fontScale="92500"/>
          </a:bodyPr>
          <a:lstStyle>
            <a:defPPr>
              <a:defRPr lang="it-IT"/>
            </a:defPPr>
          </a:lstStyle>
          <a:p>
            <a:r>
              <a:rPr lang="it-IT" altLang="it-IT" b="1" dirty="0"/>
              <a:t>Singleton</a:t>
            </a:r>
            <a:r>
              <a:rPr lang="it-IT" altLang="it-IT" dirty="0"/>
              <a:t>: modello di progettazione </a:t>
            </a:r>
            <a:r>
              <a:rPr lang="it-IT" altLang="it-IT" dirty="0" err="1"/>
              <a:t>creazionale</a:t>
            </a:r>
            <a:r>
              <a:rPr lang="it-IT" altLang="it-IT" dirty="0"/>
              <a:t> che garantisce che una classe abbia una sola istanza e fornisce un punto di accesso globale a essa. Utilizzato per la gestione della connessione al database.</a:t>
            </a:r>
          </a:p>
          <a:p>
            <a:r>
              <a:rPr lang="it-IT" altLang="it-IT" b="1" dirty="0"/>
              <a:t>Builder</a:t>
            </a:r>
            <a:r>
              <a:rPr lang="it-IT" altLang="it-IT" dirty="0"/>
              <a:t>: modello di progettazione </a:t>
            </a:r>
            <a:r>
              <a:rPr lang="it-IT" altLang="it-IT" dirty="0" err="1"/>
              <a:t>creazionale</a:t>
            </a:r>
            <a:r>
              <a:rPr lang="it-IT" altLang="it-IT" dirty="0"/>
              <a:t> che separa la costruzione di un oggetto complesso dalla sua rappresentazione, in modo che lo stesso processo di costruzione possa creare rappresentazioni diverse. Utilizzato per la creazione del labirinto.</a:t>
            </a:r>
          </a:p>
          <a:p>
            <a:r>
              <a:rPr lang="it-IT" altLang="it-IT" b="1" dirty="0" err="1"/>
              <a:t>Factory</a:t>
            </a:r>
            <a:r>
              <a:rPr lang="it-IT" altLang="it-IT" dirty="0"/>
              <a:t>: modello di progettazione </a:t>
            </a:r>
            <a:r>
              <a:rPr lang="it-IT" altLang="it-IT" dirty="0" err="1"/>
              <a:t>creazionale</a:t>
            </a:r>
            <a:r>
              <a:rPr lang="it-IT" altLang="it-IT" dirty="0"/>
              <a:t> che fornisce un'interfaccia per creare oggetti in una superclasse, ma consente alle sottoclassi di modificare il tipo di oggetti che verranno creati. Utilizzato per la creazione delle schermate del gioco.</a:t>
            </a:r>
          </a:p>
          <a:p>
            <a:r>
              <a:rPr lang="it-IT" altLang="it-IT" b="1" dirty="0"/>
              <a:t>Strategy</a:t>
            </a:r>
            <a:r>
              <a:rPr lang="it-IT" altLang="it-IT" dirty="0"/>
              <a:t>: modello di progettazione comportamentale che consente di selezionare il comportamento di un oggetto in fase di esecuzione. Utilizzato per la selezione della strategia di movimento da applicare.</a:t>
            </a:r>
          </a:p>
          <a:p>
            <a:endParaRPr lang="it-IT" sz="1800" dirty="0"/>
          </a:p>
          <a:p>
            <a:endParaRPr lang="it-IT" sz="2800" dirty="0"/>
          </a:p>
          <a:p>
            <a:pPr rtl="0"/>
            <a:endParaRPr lang="it-IT" noProof="1"/>
          </a:p>
        </p:txBody>
      </p:sp>
      <p:sp>
        <p:nvSpPr>
          <p:cNvPr id="2" name="Segnaposto numero diapositiva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rtlCol="0"/>
          <a:lstStyle>
            <a:defPPr>
              <a:defRPr lang="it-IT"/>
            </a:defPPr>
          </a:lstStyle>
          <a:p>
            <a:pPr rtl="0"/>
            <a:fld id="{B5CEABB6-07DC-46E8-9B57-56EC44A396E5}" type="slidenum">
              <a:rPr lang="it-IT" smtClean="0"/>
              <a:pPr rtl="0"/>
              <a:t>8</a:t>
            </a:fld>
            <a:endParaRPr lang="it-IT" dirty="0"/>
          </a:p>
        </p:txBody>
      </p:sp>
    </p:spTree>
    <p:extLst>
      <p:ext uri="{BB962C8B-B14F-4D97-AF65-F5344CB8AC3E}">
        <p14:creationId xmlns:p14="http://schemas.microsoft.com/office/powerpoint/2010/main" val="485500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7364034-5F15-4B68-638D-779A619AC022}"/>
              </a:ext>
            </a:extLst>
          </p:cNvPr>
          <p:cNvSpPr>
            <a:spLocks noGrp="1"/>
          </p:cNvSpPr>
          <p:nvPr>
            <p:ph type="title"/>
          </p:nvPr>
        </p:nvSpPr>
        <p:spPr>
          <a:xfrm>
            <a:off x="929640" y="485113"/>
            <a:ext cx="10515600" cy="1531525"/>
          </a:xfrm>
        </p:spPr>
        <p:txBody>
          <a:bodyPr rtlCol="0"/>
          <a:lstStyle>
            <a:defPPr>
              <a:defRPr lang="it-IT"/>
            </a:defPPr>
          </a:lstStyle>
          <a:p>
            <a:pPr algn="ctr" rtl="0"/>
            <a:r>
              <a:rPr lang="it-IT" dirty="0"/>
              <a:t>Pattern UML</a:t>
            </a:r>
          </a:p>
        </p:txBody>
      </p:sp>
      <p:sp>
        <p:nvSpPr>
          <p:cNvPr id="2" name="Segnaposto numero diapositiva 1">
            <a:extLst>
              <a:ext uri="{FF2B5EF4-FFF2-40B4-BE49-F238E27FC236}">
                <a16:creationId xmlns:a16="http://schemas.microsoft.com/office/drawing/2014/main" id="{60AD58C6-6F47-0261-9611-E968042F55BE}"/>
              </a:ext>
            </a:extLst>
          </p:cNvPr>
          <p:cNvSpPr>
            <a:spLocks noGrp="1"/>
          </p:cNvSpPr>
          <p:nvPr>
            <p:ph type="sldNum" sz="quarter" idx="4"/>
          </p:nvPr>
        </p:nvSpPr>
        <p:spPr>
          <a:xfrm>
            <a:off x="8534400" y="6121252"/>
            <a:ext cx="2743200" cy="365125"/>
          </a:xfrm>
        </p:spPr>
        <p:txBody>
          <a:bodyPr rtlCol="0"/>
          <a:lstStyle>
            <a:defPPr>
              <a:defRPr lang="it-IT"/>
            </a:defPPr>
          </a:lstStyle>
          <a:p>
            <a:pPr rtl="0"/>
            <a:fld id="{B5CEABB6-07DC-46E8-9B57-56EC44A396E5}" type="slidenum">
              <a:rPr lang="it-IT" smtClean="0"/>
              <a:pPr rtl="0"/>
              <a:t>9</a:t>
            </a:fld>
            <a:endParaRPr lang="it-IT" dirty="0"/>
          </a:p>
        </p:txBody>
      </p:sp>
      <p:pic>
        <p:nvPicPr>
          <p:cNvPr id="11" name="Immagine 10">
            <a:extLst>
              <a:ext uri="{FF2B5EF4-FFF2-40B4-BE49-F238E27FC236}">
                <a16:creationId xmlns:a16="http://schemas.microsoft.com/office/drawing/2014/main" id="{6E038E84-2CCC-EF13-ADE0-E53886DD7F9B}"/>
              </a:ext>
            </a:extLst>
          </p:cNvPr>
          <p:cNvPicPr>
            <a:picLocks noChangeAspect="1"/>
          </p:cNvPicPr>
          <p:nvPr/>
        </p:nvPicPr>
        <p:blipFill>
          <a:blip r:embed="rId3"/>
          <a:stretch>
            <a:fillRect/>
          </a:stretch>
        </p:blipFill>
        <p:spPr>
          <a:xfrm>
            <a:off x="865632" y="1878824"/>
            <a:ext cx="3761231" cy="2876236"/>
          </a:xfrm>
          <a:prstGeom prst="rect">
            <a:avLst/>
          </a:prstGeom>
        </p:spPr>
      </p:pic>
      <p:pic>
        <p:nvPicPr>
          <p:cNvPr id="13" name="Immagine 12">
            <a:extLst>
              <a:ext uri="{FF2B5EF4-FFF2-40B4-BE49-F238E27FC236}">
                <a16:creationId xmlns:a16="http://schemas.microsoft.com/office/drawing/2014/main" id="{E74E07F6-ADE1-67CB-82A8-7BD97F39B465}"/>
              </a:ext>
            </a:extLst>
          </p:cNvPr>
          <p:cNvPicPr>
            <a:picLocks noChangeAspect="1"/>
          </p:cNvPicPr>
          <p:nvPr/>
        </p:nvPicPr>
        <p:blipFill>
          <a:blip r:embed="rId4"/>
          <a:stretch>
            <a:fillRect/>
          </a:stretch>
        </p:blipFill>
        <p:spPr>
          <a:xfrm>
            <a:off x="5376672" y="1946565"/>
            <a:ext cx="6099049" cy="2894797"/>
          </a:xfrm>
          <a:prstGeom prst="rect">
            <a:avLst/>
          </a:prstGeom>
        </p:spPr>
      </p:pic>
    </p:spTree>
    <p:extLst>
      <p:ext uri="{BB962C8B-B14F-4D97-AF65-F5344CB8AC3E}">
        <p14:creationId xmlns:p14="http://schemas.microsoft.com/office/powerpoint/2010/main" val="3030076204"/>
      </p:ext>
    </p:extLst>
  </p:cSld>
  <p:clrMapOvr>
    <a:masterClrMapping/>
  </p:clrMapOvr>
</p:sld>
</file>

<file path=ppt/theme/theme1.xml><?xml version="1.0" encoding="utf-8"?>
<a:theme xmlns:a="http://schemas.openxmlformats.org/drawingml/2006/main" name="Personalizzata">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3135338_TF66722518_Win32" id="{5F526DBE-2F88-40A9-B8F0-E6D461D277A5}" vid="{5836265D-2628-4C79-BF1D-F2E8C20C2C7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796806-D3A7-49C6-9335-B8A0B9307F8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{B6814E16-0B72-4758-9306-B854457C49A0}tf66722518_win32</Template>
  <TotalTime>495</TotalTime>
  <Words>846</Words>
  <Application>Microsoft Office PowerPoint</Application>
  <PresentationFormat>Widescreen</PresentationFormat>
  <Paragraphs>72</Paragraphs>
  <Slides>16</Slides>
  <Notes>16</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16</vt:i4>
      </vt:variant>
    </vt:vector>
  </HeadingPairs>
  <TitlesOfParts>
    <vt:vector size="22" baseType="lpstr">
      <vt:lpstr>Arial</vt:lpstr>
      <vt:lpstr>Bodoni MT</vt:lpstr>
      <vt:lpstr>Calibri</vt:lpstr>
      <vt:lpstr>Open Sans</vt:lpstr>
      <vt:lpstr>Source Sans Pro Light</vt:lpstr>
      <vt:lpstr>Personalizzata</vt:lpstr>
      <vt:lpstr>Presentazione standard di PowerPoint</vt:lpstr>
      <vt:lpstr>Descrizione del progetto</vt:lpstr>
      <vt:lpstr>Attori e azioni</vt:lpstr>
      <vt:lpstr>Home</vt:lpstr>
      <vt:lpstr>Schermata punteggi</vt:lpstr>
      <vt:lpstr>Schermata input player</vt:lpstr>
      <vt:lpstr>Schermata di gioco</vt:lpstr>
      <vt:lpstr>Pattern utilizzati</vt:lpstr>
      <vt:lpstr>Pattern UML</vt:lpstr>
      <vt:lpstr>Pattern UML</vt:lpstr>
      <vt:lpstr>UML IntelliJ</vt:lpstr>
      <vt:lpstr>UML IntelliJ</vt:lpstr>
      <vt:lpstr>UML IntelliJ</vt:lpstr>
      <vt:lpstr>UML IntelliJ</vt:lpstr>
      <vt:lpstr>IMPLEMENTAZIONE</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Alessio Buonomo</dc:creator>
  <cp:lastModifiedBy>Alessio Buonomo</cp:lastModifiedBy>
  <cp:revision>3</cp:revision>
  <dcterms:created xsi:type="dcterms:W3CDTF">2024-07-19T12:48:21Z</dcterms:created>
  <dcterms:modified xsi:type="dcterms:W3CDTF">2024-07-20T00:54:30Z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