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0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3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6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4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6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3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7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0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60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98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29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73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5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31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77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4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358DC-05C1-404E-8C6B-D294393E0A8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35810-80E3-43D1-936B-CA0542029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zh-CN" altLang="en-US" dirty="0" smtClean="0"/>
              <a:t>质证过程分析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131250026</a:t>
            </a:r>
          </a:p>
          <a:p>
            <a:r>
              <a:rPr lang="zh-CN" altLang="en-US" sz="3600" dirty="0"/>
              <a:t>包琦</a:t>
            </a:r>
          </a:p>
        </p:txBody>
      </p:sp>
    </p:spTree>
    <p:extLst>
      <p:ext uri="{BB962C8B-B14F-4D97-AF65-F5344CB8AC3E}">
        <p14:creationId xmlns:p14="http://schemas.microsoft.com/office/powerpoint/2010/main" val="3706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StackOverflow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586447"/>
            <a:ext cx="10018713" cy="1959428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3000" dirty="0" smtClean="0"/>
              <a:t>（</a:t>
            </a:r>
            <a:r>
              <a:rPr lang="en-US" altLang="zh-CN" sz="3000" dirty="0" smtClean="0"/>
              <a:t>N/A</a:t>
            </a:r>
            <a:r>
              <a:rPr lang="zh-CN" altLang="en-US" sz="3000" dirty="0" smtClean="0"/>
              <a:t>）</a:t>
            </a:r>
            <a:r>
              <a:rPr lang="zh-CN" altLang="en-US" sz="4300" dirty="0" smtClean="0"/>
              <a:t>希望大家提供质证逻辑猜想的新思路！</a:t>
            </a:r>
            <a:endParaRPr lang="en-US" altLang="zh-CN" sz="43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0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）通读文书，掌握质证部分文书规范和风格，提取常用关键词</a:t>
            </a:r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）项目总体分析，制定质证处理阶段，了解处理方法和工具</a:t>
            </a:r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）选择工具，进行质证段分解开发</a:t>
            </a:r>
            <a:r>
              <a:rPr lang="en-US" altLang="zh-CN" dirty="0" smtClean="0">
                <a:solidFill>
                  <a:srgbClr val="FF0000"/>
                </a:solidFill>
              </a:rPr>
              <a:t>doing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）测试证据段分解，进行对质证逻辑的抽象处理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5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887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Thanks!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4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）凭据</a:t>
            </a:r>
            <a:r>
              <a:rPr lang="en-US" altLang="zh-CN" dirty="0"/>
              <a:t>;</a:t>
            </a:r>
            <a:r>
              <a:rPr lang="zh-CN" altLang="zh-CN" dirty="0"/>
              <a:t>证据 </a:t>
            </a:r>
            <a:r>
              <a:rPr lang="en-US" altLang="zh-CN" dirty="0" smtClean="0"/>
              <a:t> =&gt;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来自证据拆解分析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）质疑论证 </a:t>
            </a:r>
            <a:r>
              <a:rPr lang="en-US" altLang="zh-CN" dirty="0" smtClean="0"/>
              <a:t> =&gt; </a:t>
            </a:r>
            <a:r>
              <a:rPr lang="zh-CN" altLang="en-US" dirty="0" smtClean="0">
                <a:solidFill>
                  <a:srgbClr val="FF0000"/>
                </a:solidFill>
              </a:rPr>
              <a:t>对质证段（裁判分析过程）的拆解和证据段进行对应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</a:t>
            </a:r>
            <a:r>
              <a:rPr lang="zh-CN" altLang="en-US" dirty="0" smtClean="0"/>
              <a:t>质疑分析 </a:t>
            </a:r>
            <a:r>
              <a:rPr lang="en-US" altLang="zh-CN" dirty="0" smtClean="0"/>
              <a:t>=&gt;  </a:t>
            </a:r>
            <a:r>
              <a:rPr lang="zh-CN" altLang="en-US" dirty="0" smtClean="0">
                <a:solidFill>
                  <a:srgbClr val="FF0000"/>
                </a:solidFill>
              </a:rPr>
              <a:t>分析理由，法律法规依据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）核实</a:t>
            </a:r>
            <a:r>
              <a:rPr lang="zh-CN" altLang="zh-CN" dirty="0" smtClean="0"/>
              <a:t>验证</a:t>
            </a:r>
            <a:r>
              <a:rPr lang="en-US" altLang="zh-CN" dirty="0" smtClean="0"/>
              <a:t> =&gt; </a:t>
            </a:r>
            <a:r>
              <a:rPr lang="zh-CN" altLang="en-US" dirty="0" smtClean="0"/>
              <a:t>得出结论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9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729" y="2286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质证过程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1" y="1606732"/>
            <a:ext cx="11593176" cy="48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1" y="0"/>
            <a:ext cx="6436042" cy="6062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2" y="365759"/>
            <a:ext cx="6936378" cy="1902823"/>
          </a:xfrm>
        </p:spPr>
        <p:txBody>
          <a:bodyPr/>
          <a:lstStyle/>
          <a:p>
            <a:r>
              <a:rPr lang="zh-CN" altLang="en-US" dirty="0" smtClean="0"/>
              <a:t>（一）质证段预拆解处理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566" y="2038578"/>
            <a:ext cx="4622075" cy="4140153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）将整段质证段从文本中提取出来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）将质证段扫瞄得到质证段的个数和信息段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）预输入证据拆解得到的</a:t>
            </a:r>
            <a:r>
              <a:rPr lang="zh-CN" altLang="en-US" dirty="0"/>
              <a:t>证据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683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（二）质证段拆解处理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256" y="1126182"/>
            <a:ext cx="9554550" cy="43198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965" y="5446059"/>
            <a:ext cx="10793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）将质证分段与证据集进行关键词匹配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）将证据分段从证据段中分割出来，进行下一步处理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96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158929"/>
            <a:ext cx="10243142" cy="3164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（三）质证信息拆解处理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59428" y="4689565"/>
            <a:ext cx="9394371" cy="1487397"/>
          </a:xfrm>
        </p:spPr>
        <p:txBody>
          <a:bodyPr/>
          <a:lstStyle/>
          <a:p>
            <a:r>
              <a:rPr lang="zh-CN" altLang="en-US" dirty="0" smtClean="0"/>
              <a:t>依据证据集数据、质证关键字分析，语言处理分析，将质证拆解成抽象数据类型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85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（四）质证拆解测试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）质证拆解执行覆盖率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）质证拆解结果正确率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）质证拆解效率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8090763" cy="1752599"/>
          </a:xfrm>
        </p:spPr>
        <p:txBody>
          <a:bodyPr/>
          <a:lstStyle/>
          <a:p>
            <a:r>
              <a:rPr lang="zh-CN" altLang="en-US" dirty="0" smtClean="0"/>
              <a:t>（五）质证分析猜想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032355"/>
            <a:ext cx="8018417" cy="14662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【</a:t>
            </a:r>
            <a:r>
              <a:rPr lang="zh-CN" altLang="en-US" sz="96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质证逻辑</a:t>
            </a:r>
            <a:r>
              <a:rPr lang="en-US" altLang="zh-CN" sz="96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】</a:t>
            </a:r>
            <a:endParaRPr lang="en-US" altLang="zh-CN" dirty="0" smtClean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endParaRPr lang="zh-CN" altLang="en-US" sz="9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331" y="3765463"/>
            <a:ext cx="8164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依据证据集数据、质证理由、依据的法律法规和结果，挖掘出法院在进行质证处理的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2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猜想：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）逻辑过程抽象：将拆解得到的质证数据集与证据集做分析，将逻辑过程抽象出来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）逻辑可循行： 根据此逻辑，当我们知道证据数据集、和依据的法律法规，根据已有的可循逻辑，得出质证处理的结果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）质证谬误分析：根据一审和二审中对于相同证据集不同的质证分析段和质证结论，得出某些质证过程中易出现的谬误，进行复杂分析或警告式提醒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123</TotalTime>
  <Words>452</Words>
  <Application>Microsoft Office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华文楷体</vt:lpstr>
      <vt:lpstr>华文隶书</vt:lpstr>
      <vt:lpstr>宋体</vt:lpstr>
      <vt:lpstr>Arial</vt:lpstr>
      <vt:lpstr>Calibri</vt:lpstr>
      <vt:lpstr>Calibri Light</vt:lpstr>
      <vt:lpstr>Corbel</vt:lpstr>
      <vt:lpstr>Wingdings 2</vt:lpstr>
      <vt:lpstr>HDOfficeLightV0</vt:lpstr>
      <vt:lpstr>视差</vt:lpstr>
      <vt:lpstr>质证过程分析</vt:lpstr>
      <vt:lpstr>质证过程</vt:lpstr>
      <vt:lpstr>质证过程</vt:lpstr>
      <vt:lpstr>（一）质证段预拆解处理</vt:lpstr>
      <vt:lpstr>（二）质证段拆解处理</vt:lpstr>
      <vt:lpstr>（三）质证信息拆解处理</vt:lpstr>
      <vt:lpstr>（四）质证拆解测试</vt:lpstr>
      <vt:lpstr>（五）质证分析猜想</vt:lpstr>
      <vt:lpstr>猜想：</vt:lpstr>
      <vt:lpstr>StackOverflow</vt:lpstr>
      <vt:lpstr>工作安排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质证过程分析</dc:title>
  <dc:creator>Qi Bao</dc:creator>
  <cp:lastModifiedBy>Qi Bao</cp:lastModifiedBy>
  <cp:revision>9</cp:revision>
  <dcterms:created xsi:type="dcterms:W3CDTF">2017-03-10T03:45:12Z</dcterms:created>
  <dcterms:modified xsi:type="dcterms:W3CDTF">2017-03-10T05:48:49Z</dcterms:modified>
</cp:coreProperties>
</file>