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CA82-C42B-1C4B-893A-E4F39636231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67D2-EAD8-E842-AEFE-41BA7F75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9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CA82-C42B-1C4B-893A-E4F39636231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67D2-EAD8-E842-AEFE-41BA7F75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7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CA82-C42B-1C4B-893A-E4F39636231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67D2-EAD8-E842-AEFE-41BA7F75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2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CA82-C42B-1C4B-893A-E4F39636231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67D2-EAD8-E842-AEFE-41BA7F75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8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CA82-C42B-1C4B-893A-E4F39636231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67D2-EAD8-E842-AEFE-41BA7F75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CA82-C42B-1C4B-893A-E4F39636231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67D2-EAD8-E842-AEFE-41BA7F75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8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CA82-C42B-1C4B-893A-E4F39636231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67D2-EAD8-E842-AEFE-41BA7F75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1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CA82-C42B-1C4B-893A-E4F39636231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67D2-EAD8-E842-AEFE-41BA7F75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4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CA82-C42B-1C4B-893A-E4F39636231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67D2-EAD8-E842-AEFE-41BA7F75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CA82-C42B-1C4B-893A-E4F39636231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67D2-EAD8-E842-AEFE-41BA7F75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CA82-C42B-1C4B-893A-E4F39636231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67D2-EAD8-E842-AEFE-41BA7F75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9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CA82-C42B-1C4B-893A-E4F396362317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467D2-EAD8-E842-AEFE-41BA7F75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3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ce.oirps.arizona.edu/TCEOnline" TargetMode="External"/><Relationship Id="rId3" Type="http://schemas.openxmlformats.org/officeDocument/2006/relationships/hyperlink" Target="http://uits.arizona.edu/departments/the24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Issues: TCE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Please complete the TCE before 12/9:</a:t>
            </a:r>
          </a:p>
          <a:p>
            <a:pPr lvl="1"/>
            <a:r>
              <a:rPr lang="en-US" dirty="0" smtClean="0">
                <a:hlinkClick r:id="rId2"/>
              </a:rPr>
              <a:t>https://tce.oirps.arizona.edu/TCEOnline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we have a response rate &gt;= 80%, everybody gets a FREE 1% boost to the grade!!!</a:t>
            </a:r>
          </a:p>
          <a:p>
            <a:r>
              <a:rPr lang="en-US" dirty="0" smtClean="0"/>
              <a:t>For TCE help:</a:t>
            </a:r>
          </a:p>
          <a:p>
            <a:pPr lvl="1"/>
            <a:r>
              <a:rPr lang="en-US" dirty="0" smtClean="0"/>
              <a:t>TCE Online URL: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tce.oirps.arizona.edu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TCEOnline</a:t>
            </a:r>
            <a:endParaRPr lang="en-US" dirty="0" smtClean="0"/>
          </a:p>
          <a:p>
            <a:pPr lvl="1"/>
            <a:r>
              <a:rPr lang="en-US" dirty="0" smtClean="0"/>
              <a:t>24/7 Support: </a:t>
            </a:r>
            <a:r>
              <a:rPr lang="en-US" dirty="0" smtClean="0">
                <a:hlinkClick r:id="rId3"/>
              </a:rPr>
              <a:t>http://uits.arizona.edu/departments/the247</a:t>
            </a:r>
            <a:r>
              <a:rPr lang="en-US" dirty="0" smtClean="0"/>
              <a:t>  (they can help with any email issues)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6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Issues: 11/30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a class on 11/25</a:t>
            </a:r>
          </a:p>
          <a:p>
            <a:r>
              <a:rPr lang="en-US" dirty="0" smtClean="0"/>
              <a:t>But I will be out of town on 11/30</a:t>
            </a:r>
          </a:p>
          <a:p>
            <a:r>
              <a:rPr lang="en-US" dirty="0" smtClean="0"/>
              <a:t>Let’s vote for the best solution for 11/30: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Lecture from another faculty on an IR research topic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Skip the lecture all together; work on project, etc.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Have a longer lecture on 12/2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648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148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Admin Issues: TCE</vt:lpstr>
      <vt:lpstr>Admin Issues: 11/30</vt:lpstr>
    </vt:vector>
  </TitlesOfParts>
  <Company>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Mihai Surdeanu</cp:lastModifiedBy>
  <cp:revision>2</cp:revision>
  <dcterms:created xsi:type="dcterms:W3CDTF">2015-11-18T17:17:35Z</dcterms:created>
  <dcterms:modified xsi:type="dcterms:W3CDTF">2015-11-18T17:22:40Z</dcterms:modified>
</cp:coreProperties>
</file>