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0C9B019-D22B-4427-A879-4B3F047F00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798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C92B67A7-7FE7-427F-8054-00AFBACCB856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5115A635-C33A-4DD2-87C7-2D5695F53313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79736F95-934B-4706-9758-148972CE2371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B0544E35-0CE1-4CF6-8EFA-DD2201F7CC09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F25E95F-3F0F-4E46-B31C-548ACBC2FB7F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C66224F1-CEAC-44BB-A9C1-3B77B1B615BA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C224BEE2-4F0C-4419-87E6-2DA136D8E4CC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3160BAA7-BA83-4B12-874D-53E7EA34F69C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C0E07868-8A19-4833-948A-DECA53657A76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2B8DE09D-D6D6-4830-8E32-64B8CBCE0D5C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50486026-95A6-4BCB-9EA7-65824E899E1A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93A73798-DEE1-4931-A6B0-76F31F02BAA9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FF33B54C-C284-4C89-A1A6-2485B2991B3E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7"/>
          <p:cNvGrpSpPr>
            <a:grpSpLocks/>
          </p:cNvGrpSpPr>
          <p:nvPr/>
        </p:nvGrpSpPr>
        <p:grpSpPr bwMode="auto">
          <a:xfrm>
            <a:off x="152400" y="76200"/>
            <a:ext cx="8801100" cy="6781800"/>
            <a:chOff x="96" y="48"/>
            <a:chExt cx="5544" cy="4272"/>
          </a:xfrm>
        </p:grpSpPr>
        <p:grpSp>
          <p:nvGrpSpPr>
            <p:cNvPr id="5" name="Group 298"/>
            <p:cNvGrpSpPr>
              <a:grpSpLocks/>
            </p:cNvGrpSpPr>
            <p:nvPr/>
          </p:nvGrpSpPr>
          <p:grpSpPr bwMode="auto">
            <a:xfrm>
              <a:off x="864" y="144"/>
              <a:ext cx="2664" cy="1440"/>
              <a:chOff x="864" y="144"/>
              <a:chExt cx="2664" cy="1440"/>
            </a:xfrm>
          </p:grpSpPr>
          <p:grpSp>
            <p:nvGrpSpPr>
              <p:cNvPr id="214" name="Group 5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269" name="Rectangle 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70" name="Rectangle 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71" name="Rectangle 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72" name="Rectangle 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73" name="Rectangle 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74" name="Rectangle 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75" name="Rectangle 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76" name="Rectangle 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215" name="Group 14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261" name="Rectangle 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62" name="Rectangle 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63" name="Rectangle 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64" name="Rectangle 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65" name="Rectangle 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66" name="Rectangle 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67" name="Rectangle 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68" name="Rectangle 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216" name="Group 23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253" name="Rectangle 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54" name="Rectangle 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55" name="Rectangle 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56" name="Rectangle 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57" name="Rectangle 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58" name="Rectangle 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59" name="Rectangle 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60" name="Rectangle 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217" name="Group 32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245" name="Rectangle 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46" name="Rectangle 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47" name="Rectangle 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48" name="Rectangle 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49" name="Rectangle 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50" name="Rectangle 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51" name="Rectangle 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52" name="Rectangle 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218" name="Group 41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237" name="Rectangle 4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38" name="Rectangle 4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39" name="Rectangle 4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40" name="Rectangle 4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41" name="Rectangle 4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42" name="Rectangle 4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43" name="Rectangle 4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44" name="Rectangle 4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219" name="Group 50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229" name="Rectangle 5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30" name="Rectangle 5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31" name="Rectangle 5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32" name="Rectangle 5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33" name="Rectangle 5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34" name="Rectangle 5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35" name="Rectangle 5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36" name="Rectangle 5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220" name="Group 59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221" name="Rectangle 6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22" name="Rectangle 6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23" name="Rectangle 6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24" name="Rectangle 6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25" name="Rectangle 6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26" name="Rectangle 6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27" name="Rectangle 6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28" name="Rectangle 6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</p:grpSp>
        <p:grpSp>
          <p:nvGrpSpPr>
            <p:cNvPr id="6" name="Group 68"/>
            <p:cNvGrpSpPr>
              <a:grpSpLocks/>
            </p:cNvGrpSpPr>
            <p:nvPr/>
          </p:nvGrpSpPr>
          <p:grpSpPr bwMode="auto">
            <a:xfrm>
              <a:off x="240" y="1968"/>
              <a:ext cx="3288" cy="1440"/>
              <a:chOff x="240" y="144"/>
              <a:chExt cx="3288" cy="1440"/>
            </a:xfrm>
          </p:grpSpPr>
          <p:grpSp>
            <p:nvGrpSpPr>
              <p:cNvPr id="142" name="Group 69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206" name="Rectangle 7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07" name="Rectangle 7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08" name="Rectangle 7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09" name="Rectangle 7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10" name="Rectangle 7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11" name="Rectangle 7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12" name="Rectangle 7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13" name="Rectangle 7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43" name="Group 78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198" name="Rectangle 7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99" name="Rectangle 8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00" name="Rectangle 8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01" name="Rectangle 8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02" name="Rectangle 8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03" name="Rectangle 8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04" name="Rectangle 8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05" name="Rectangle 8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44" name="Group 87"/>
              <p:cNvGrpSpPr>
                <a:grpSpLocks/>
              </p:cNvGrpSpPr>
              <p:nvPr/>
            </p:nvGrpSpPr>
            <p:grpSpPr bwMode="auto">
              <a:xfrm>
                <a:off x="240" y="144"/>
                <a:ext cx="168" cy="192"/>
                <a:chOff x="1008" y="1584"/>
                <a:chExt cx="336" cy="384"/>
              </a:xfrm>
            </p:grpSpPr>
            <p:sp>
              <p:nvSpPr>
                <p:cNvPr id="190" name="Rectangle 8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91" name="Rectangle 8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92" name="Rectangle 9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93" name="Rectangle 9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94" name="Rectangle 9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95" name="Rectangle 9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96" name="Rectangle 9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97" name="Rectangle 9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45" name="Group 96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182" name="Rectangle 9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83" name="Rectangle 9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84" name="Rectangle 9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85" name="Rectangle 10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86" name="Rectangle 10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87" name="Rectangle 10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88" name="Rectangle 10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89" name="Rectangle 10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46" name="Group 105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174" name="Rectangle 10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75" name="Rectangle 10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76" name="Rectangle 10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77" name="Rectangle 10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78" name="Rectangle 1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79" name="Rectangle 1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80" name="Rectangle 1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81" name="Rectangle 1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47" name="Group 114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166" name="Rectangle 1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67" name="Rectangle 1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68" name="Rectangle 1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69" name="Rectangle 1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70" name="Rectangle 1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71" name="Rectangle 1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72" name="Rectangle 1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73" name="Rectangle 1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48" name="Group 123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158" name="Rectangle 1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59" name="Rectangle 1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60" name="Rectangle 1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61" name="Rectangle 1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62" name="Rectangle 1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63" name="Rectangle 1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64" name="Rectangle 1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65" name="Rectangle 1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49" name="Group 132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150" name="Rectangle 1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51" name="Rectangle 1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52" name="Rectangle 1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53" name="Rectangle 1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54" name="Rectangle 1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55" name="Rectangle 1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56" name="Rectangle 1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57" name="Rectangle 1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</p:grpSp>
        <p:grpSp>
          <p:nvGrpSpPr>
            <p:cNvPr id="7" name="Group 141"/>
            <p:cNvGrpSpPr>
              <a:grpSpLocks/>
            </p:cNvGrpSpPr>
            <p:nvPr/>
          </p:nvGrpSpPr>
          <p:grpSpPr bwMode="auto">
            <a:xfrm>
              <a:off x="4320" y="624"/>
              <a:ext cx="168" cy="192"/>
              <a:chOff x="1008" y="1584"/>
              <a:chExt cx="336" cy="384"/>
            </a:xfrm>
          </p:grpSpPr>
          <p:sp>
            <p:nvSpPr>
              <p:cNvPr id="134" name="Rectangle 14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5" name="Rectangle 14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6" name="Rectangle 14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7" name="Rectangle 14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8" name="Rectangle 14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9" name="Rectangle 14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40" name="Rectangle 14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41" name="Rectangle 14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8" name="Group 150"/>
            <p:cNvGrpSpPr>
              <a:grpSpLocks/>
            </p:cNvGrpSpPr>
            <p:nvPr/>
          </p:nvGrpSpPr>
          <p:grpSpPr bwMode="auto">
            <a:xfrm>
              <a:off x="4656" y="1296"/>
              <a:ext cx="168" cy="192"/>
              <a:chOff x="1008" y="1584"/>
              <a:chExt cx="336" cy="384"/>
            </a:xfrm>
          </p:grpSpPr>
          <p:sp>
            <p:nvSpPr>
              <p:cNvPr id="126" name="Rectangle 15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27" name="Rectangle 15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28" name="Rectangle 15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29" name="Rectangle 15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0" name="Rectangle 15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1" name="Rectangle 15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2" name="Rectangle 15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3" name="Rectangle 15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9" name="Group 159"/>
            <p:cNvGrpSpPr>
              <a:grpSpLocks/>
            </p:cNvGrpSpPr>
            <p:nvPr/>
          </p:nvGrpSpPr>
          <p:grpSpPr bwMode="auto">
            <a:xfrm>
              <a:off x="3696" y="48"/>
              <a:ext cx="168" cy="192"/>
              <a:chOff x="1008" y="1584"/>
              <a:chExt cx="336" cy="384"/>
            </a:xfrm>
          </p:grpSpPr>
          <p:sp>
            <p:nvSpPr>
              <p:cNvPr id="118" name="Rectangle 16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9" name="Rectangle 16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20" name="Rectangle 16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21" name="Rectangle 16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22" name="Rectangle 16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23" name="Rectangle 16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24" name="Rectangle 16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25" name="Rectangle 16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" name="Group 168"/>
            <p:cNvGrpSpPr>
              <a:grpSpLocks/>
            </p:cNvGrpSpPr>
            <p:nvPr/>
          </p:nvGrpSpPr>
          <p:grpSpPr bwMode="auto">
            <a:xfrm>
              <a:off x="5280" y="48"/>
              <a:ext cx="168" cy="192"/>
              <a:chOff x="1008" y="1584"/>
              <a:chExt cx="336" cy="384"/>
            </a:xfrm>
          </p:grpSpPr>
          <p:sp>
            <p:nvSpPr>
              <p:cNvPr id="110" name="Rectangle 16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1" name="Rectangle 17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2" name="Rectangle 17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3" name="Rectangle 17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4" name="Rectangle 17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5" name="Rectangle 17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6" name="Rectangle 17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7" name="Rectangle 17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1" name="Group 177"/>
            <p:cNvGrpSpPr>
              <a:grpSpLocks/>
            </p:cNvGrpSpPr>
            <p:nvPr/>
          </p:nvGrpSpPr>
          <p:grpSpPr bwMode="auto">
            <a:xfrm>
              <a:off x="5472" y="960"/>
              <a:ext cx="168" cy="192"/>
              <a:chOff x="1008" y="1584"/>
              <a:chExt cx="336" cy="384"/>
            </a:xfrm>
          </p:grpSpPr>
          <p:sp>
            <p:nvSpPr>
              <p:cNvPr id="102" name="Rectangle 17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" name="Rectangle 17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4" name="Rectangle 18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5" name="Rectangle 18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6" name="Rectangle 18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7" name="Rectangle 18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8" name="Rectangle 18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9" name="Rectangle 18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2" name="Group 186"/>
            <p:cNvGrpSpPr>
              <a:grpSpLocks/>
            </p:cNvGrpSpPr>
            <p:nvPr/>
          </p:nvGrpSpPr>
          <p:grpSpPr bwMode="auto">
            <a:xfrm>
              <a:off x="4224" y="2400"/>
              <a:ext cx="168" cy="192"/>
              <a:chOff x="1008" y="1584"/>
              <a:chExt cx="336" cy="384"/>
            </a:xfrm>
          </p:grpSpPr>
          <p:sp>
            <p:nvSpPr>
              <p:cNvPr id="94" name="Rectangle 187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95" name="Rectangle 188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96" name="Rectangle 189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97" name="Rectangle 190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98" name="Rectangle 191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99" name="Rectangle 192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0" name="Rectangle 193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1" name="Rectangle 194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3" name="Group 195"/>
            <p:cNvGrpSpPr>
              <a:grpSpLocks/>
            </p:cNvGrpSpPr>
            <p:nvPr/>
          </p:nvGrpSpPr>
          <p:grpSpPr bwMode="auto">
            <a:xfrm>
              <a:off x="4560" y="3072"/>
              <a:ext cx="168" cy="192"/>
              <a:chOff x="1008" y="1584"/>
              <a:chExt cx="336" cy="384"/>
            </a:xfrm>
          </p:grpSpPr>
          <p:sp>
            <p:nvSpPr>
              <p:cNvPr id="86" name="Rectangle 196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87" name="Rectangle 197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88" name="Rectangle 198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89" name="Rectangle 199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90" name="Rectangle 200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91" name="Rectangle 201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92" name="Rectangle 202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93" name="Rectangle 203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4" name="Group 204"/>
            <p:cNvGrpSpPr>
              <a:grpSpLocks/>
            </p:cNvGrpSpPr>
            <p:nvPr/>
          </p:nvGrpSpPr>
          <p:grpSpPr bwMode="auto">
            <a:xfrm>
              <a:off x="3600" y="1824"/>
              <a:ext cx="168" cy="192"/>
              <a:chOff x="1008" y="1584"/>
              <a:chExt cx="336" cy="384"/>
            </a:xfrm>
          </p:grpSpPr>
          <p:sp>
            <p:nvSpPr>
              <p:cNvPr id="78" name="Rectangle 205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79" name="Rectangle 206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80" name="Rectangle 207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81" name="Rectangle 208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82" name="Rectangle 209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83" name="Rectangle 210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84" name="Rectangle 211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85" name="Rectangle 212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5" name="Group 213"/>
            <p:cNvGrpSpPr>
              <a:grpSpLocks/>
            </p:cNvGrpSpPr>
            <p:nvPr/>
          </p:nvGrpSpPr>
          <p:grpSpPr bwMode="auto">
            <a:xfrm>
              <a:off x="5184" y="1824"/>
              <a:ext cx="168" cy="192"/>
              <a:chOff x="1008" y="1584"/>
              <a:chExt cx="336" cy="384"/>
            </a:xfrm>
          </p:grpSpPr>
          <p:sp>
            <p:nvSpPr>
              <p:cNvPr id="70" name="Rectangle 214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71" name="Rectangle 215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72" name="Rectangle 216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73" name="Rectangle 217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74" name="Rectangle 218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75" name="Rectangle 219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76" name="Rectangle 220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77" name="Rectangle 221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6" name="Group 222"/>
            <p:cNvGrpSpPr>
              <a:grpSpLocks/>
            </p:cNvGrpSpPr>
            <p:nvPr/>
          </p:nvGrpSpPr>
          <p:grpSpPr bwMode="auto">
            <a:xfrm>
              <a:off x="5376" y="2736"/>
              <a:ext cx="168" cy="192"/>
              <a:chOff x="1008" y="1584"/>
              <a:chExt cx="336" cy="384"/>
            </a:xfrm>
          </p:grpSpPr>
          <p:sp>
            <p:nvSpPr>
              <p:cNvPr id="62" name="Rectangle 223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63" name="Rectangle 224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64" name="Rectangle 225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65" name="Rectangle 226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66" name="Rectangle 227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67" name="Rectangle 228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68" name="Rectangle 229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69" name="Rectangle 230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7" name="Group 231"/>
            <p:cNvGrpSpPr>
              <a:grpSpLocks/>
            </p:cNvGrpSpPr>
            <p:nvPr/>
          </p:nvGrpSpPr>
          <p:grpSpPr bwMode="auto">
            <a:xfrm>
              <a:off x="3816" y="3840"/>
              <a:ext cx="168" cy="192"/>
              <a:chOff x="1008" y="1584"/>
              <a:chExt cx="336" cy="384"/>
            </a:xfrm>
          </p:grpSpPr>
          <p:sp>
            <p:nvSpPr>
              <p:cNvPr id="54" name="Rectangle 23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55" name="Rectangle 23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56" name="Rectangle 23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57" name="Rectangle 23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58" name="Rectangle 23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59" name="Rectangle 23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60" name="Rectangle 23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61" name="Rectangle 23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8" name="Group 240"/>
            <p:cNvGrpSpPr>
              <a:grpSpLocks/>
            </p:cNvGrpSpPr>
            <p:nvPr/>
          </p:nvGrpSpPr>
          <p:grpSpPr bwMode="auto">
            <a:xfrm>
              <a:off x="5400" y="3840"/>
              <a:ext cx="168" cy="192"/>
              <a:chOff x="1008" y="1584"/>
              <a:chExt cx="336" cy="384"/>
            </a:xfrm>
          </p:grpSpPr>
          <p:sp>
            <p:nvSpPr>
              <p:cNvPr id="46" name="Rectangle 24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47" name="Rectangle 24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48" name="Rectangle 24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49" name="Rectangle 24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50" name="Rectangle 24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51" name="Rectangle 24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52" name="Rectangle 24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53" name="Rectangle 24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9" name="Group 249"/>
            <p:cNvGrpSpPr>
              <a:grpSpLocks/>
            </p:cNvGrpSpPr>
            <p:nvPr/>
          </p:nvGrpSpPr>
          <p:grpSpPr bwMode="auto">
            <a:xfrm>
              <a:off x="96" y="3744"/>
              <a:ext cx="168" cy="192"/>
              <a:chOff x="1008" y="1584"/>
              <a:chExt cx="336" cy="384"/>
            </a:xfrm>
          </p:grpSpPr>
          <p:sp>
            <p:nvSpPr>
              <p:cNvPr id="38" name="Rectangle 25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9" name="Rectangle 25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40" name="Rectangle 25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41" name="Rectangle 25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42" name="Rectangle 25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43" name="Rectangle 25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44" name="Rectangle 25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45" name="Rectangle 25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" name="Group 258"/>
            <p:cNvGrpSpPr>
              <a:grpSpLocks/>
            </p:cNvGrpSpPr>
            <p:nvPr/>
          </p:nvGrpSpPr>
          <p:grpSpPr bwMode="auto">
            <a:xfrm>
              <a:off x="1680" y="3744"/>
              <a:ext cx="168" cy="192"/>
              <a:chOff x="1008" y="1584"/>
              <a:chExt cx="336" cy="384"/>
            </a:xfrm>
          </p:grpSpPr>
          <p:sp>
            <p:nvSpPr>
              <p:cNvPr id="30" name="Rectangle 25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26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26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26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26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26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26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7" name="Rectangle 26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1" name="Group 267"/>
            <p:cNvGrpSpPr>
              <a:grpSpLocks/>
            </p:cNvGrpSpPr>
            <p:nvPr/>
          </p:nvGrpSpPr>
          <p:grpSpPr bwMode="auto">
            <a:xfrm>
              <a:off x="2352" y="4128"/>
              <a:ext cx="168" cy="192"/>
              <a:chOff x="1008" y="1584"/>
              <a:chExt cx="336" cy="384"/>
            </a:xfrm>
          </p:grpSpPr>
          <p:sp>
            <p:nvSpPr>
              <p:cNvPr id="22" name="Rectangle 26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26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27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27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27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27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27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27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77" name="Rectangle 280"/>
          <p:cNvSpPr>
            <a:spLocks noChangeArrowheads="1"/>
          </p:cNvSpPr>
          <p:nvPr/>
        </p:nvSpPr>
        <p:spPr bwMode="invGray">
          <a:xfrm rot="5400000">
            <a:off x="265113" y="2779713"/>
            <a:ext cx="1524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278" name="Rectangle 282"/>
          <p:cNvSpPr>
            <a:spLocks noChangeArrowheads="1"/>
          </p:cNvSpPr>
          <p:nvPr/>
        </p:nvSpPr>
        <p:spPr bwMode="invGray">
          <a:xfrm rot="5400000">
            <a:off x="455613" y="2665413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279" name="Rectangle 283"/>
          <p:cNvSpPr>
            <a:spLocks noChangeArrowheads="1"/>
          </p:cNvSpPr>
          <p:nvPr/>
        </p:nvSpPr>
        <p:spPr bwMode="invGray">
          <a:xfrm rot="5400000">
            <a:off x="303213" y="2894013"/>
            <a:ext cx="76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280" name="Rectangle 284"/>
          <p:cNvSpPr>
            <a:spLocks noChangeArrowheads="1"/>
          </p:cNvSpPr>
          <p:nvPr/>
        </p:nvSpPr>
        <p:spPr bwMode="invGray">
          <a:xfrm rot="5400000">
            <a:off x="-39687" y="2779713"/>
            <a:ext cx="4572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281" name="Rectangle 285"/>
          <p:cNvSpPr>
            <a:spLocks noChangeArrowheads="1"/>
          </p:cNvSpPr>
          <p:nvPr/>
        </p:nvSpPr>
        <p:spPr bwMode="invGray">
          <a:xfrm rot="5400000">
            <a:off x="455613" y="2360613"/>
            <a:ext cx="762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282" name="Rectangle 286"/>
          <p:cNvSpPr>
            <a:spLocks noChangeArrowheads="1"/>
          </p:cNvSpPr>
          <p:nvPr/>
        </p:nvSpPr>
        <p:spPr bwMode="invGray">
          <a:xfrm rot="5400000">
            <a:off x="-1296987" y="4646613"/>
            <a:ext cx="4040187" cy="77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grpSp>
        <p:nvGrpSpPr>
          <p:cNvPr id="283" name="Group 302"/>
          <p:cNvGrpSpPr>
            <a:grpSpLocks/>
          </p:cNvGrpSpPr>
          <p:nvPr/>
        </p:nvGrpSpPr>
        <p:grpSpPr bwMode="auto">
          <a:xfrm>
            <a:off x="303213" y="2894013"/>
            <a:ext cx="8688387" cy="77787"/>
            <a:chOff x="191" y="1823"/>
            <a:chExt cx="5473" cy="49"/>
          </a:xfrm>
        </p:grpSpPr>
        <p:sp>
          <p:nvSpPr>
            <p:cNvPr id="284" name="Rectangle 281"/>
            <p:cNvSpPr>
              <a:spLocks noChangeArrowheads="1"/>
            </p:cNvSpPr>
            <p:nvPr userDrawn="1"/>
          </p:nvSpPr>
          <p:spPr bwMode="invGray">
            <a:xfrm rot="5400000">
              <a:off x="215" y="1799"/>
              <a:ext cx="48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85" name="Rectangle 287"/>
            <p:cNvSpPr>
              <a:spLocks noChangeArrowheads="1"/>
            </p:cNvSpPr>
            <p:nvPr userDrawn="1"/>
          </p:nvSpPr>
          <p:spPr bwMode="invGray">
            <a:xfrm>
              <a:off x="288" y="1824"/>
              <a:ext cx="240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86" name="Rectangle 288"/>
            <p:cNvSpPr>
              <a:spLocks noChangeArrowheads="1"/>
            </p:cNvSpPr>
            <p:nvPr userDrawn="1"/>
          </p:nvSpPr>
          <p:spPr bwMode="invGray">
            <a:xfrm>
              <a:off x="528" y="1824"/>
              <a:ext cx="5136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287" name="Rectangle 289"/>
          <p:cNvSpPr>
            <a:spLocks noChangeArrowheads="1"/>
          </p:cNvSpPr>
          <p:nvPr/>
        </p:nvSpPr>
        <p:spPr bwMode="invGray">
          <a:xfrm rot="5400000">
            <a:off x="417513" y="2932113"/>
            <a:ext cx="304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grpSp>
        <p:nvGrpSpPr>
          <p:cNvPr id="288" name="Group 301"/>
          <p:cNvGrpSpPr>
            <a:grpSpLocks/>
          </p:cNvGrpSpPr>
          <p:nvPr/>
        </p:nvGrpSpPr>
        <p:grpSpPr bwMode="auto">
          <a:xfrm>
            <a:off x="152400" y="0"/>
            <a:ext cx="457200" cy="6705600"/>
            <a:chOff x="96" y="0"/>
            <a:chExt cx="288" cy="4224"/>
          </a:xfrm>
        </p:grpSpPr>
        <p:grpSp>
          <p:nvGrpSpPr>
            <p:cNvPr id="289" name="Group 300"/>
            <p:cNvGrpSpPr>
              <a:grpSpLocks/>
            </p:cNvGrpSpPr>
            <p:nvPr userDrawn="1"/>
          </p:nvGrpSpPr>
          <p:grpSpPr bwMode="auto">
            <a:xfrm>
              <a:off x="96" y="0"/>
              <a:ext cx="288" cy="1584"/>
              <a:chOff x="96" y="0"/>
              <a:chExt cx="288" cy="1584"/>
            </a:xfrm>
          </p:grpSpPr>
          <p:sp>
            <p:nvSpPr>
              <p:cNvPr id="293" name="Rectangle 277"/>
              <p:cNvSpPr>
                <a:spLocks noChangeArrowheads="1"/>
              </p:cNvSpPr>
              <p:nvPr userDrawn="1"/>
            </p:nvSpPr>
            <p:spPr bwMode="ltGray">
              <a:xfrm>
                <a:off x="96" y="1488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94" name="Rectangle 278"/>
              <p:cNvSpPr>
                <a:spLocks noChangeArrowheads="1"/>
              </p:cNvSpPr>
              <p:nvPr userDrawn="1"/>
            </p:nvSpPr>
            <p:spPr bwMode="ltGray">
              <a:xfrm>
                <a:off x="96" y="0"/>
                <a:ext cx="288" cy="148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90" name="Group 299"/>
            <p:cNvGrpSpPr>
              <a:grpSpLocks/>
            </p:cNvGrpSpPr>
            <p:nvPr userDrawn="1"/>
          </p:nvGrpSpPr>
          <p:grpSpPr bwMode="auto">
            <a:xfrm>
              <a:off x="96" y="2016"/>
              <a:ext cx="288" cy="2208"/>
              <a:chOff x="96" y="2016"/>
              <a:chExt cx="288" cy="2208"/>
            </a:xfrm>
          </p:grpSpPr>
          <p:sp>
            <p:nvSpPr>
              <p:cNvPr id="291" name="Rectangle 291"/>
              <p:cNvSpPr>
                <a:spLocks noChangeArrowheads="1"/>
              </p:cNvSpPr>
              <p:nvPr userDrawn="1"/>
            </p:nvSpPr>
            <p:spPr bwMode="ltGray">
              <a:xfrm>
                <a:off x="96" y="201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92" name="Rectangle 292"/>
              <p:cNvSpPr>
                <a:spLocks noChangeArrowheads="1"/>
              </p:cNvSpPr>
              <p:nvPr userDrawn="1"/>
            </p:nvSpPr>
            <p:spPr bwMode="ltGray">
              <a:xfrm>
                <a:off x="96" y="2112"/>
                <a:ext cx="288" cy="2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9509" name="Rectangle 293"/>
          <p:cNvSpPr>
            <a:spLocks noGrp="1" noChangeArrowheads="1"/>
          </p:cNvSpPr>
          <p:nvPr>
            <p:ph type="ctrTitle"/>
          </p:nvPr>
        </p:nvSpPr>
        <p:spPr>
          <a:xfrm>
            <a:off x="1143000" y="1676400"/>
            <a:ext cx="7772400" cy="1143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510" name="Rectangle 29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95" name="Rectangle 29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6" name="Rectangle 29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" name="Rectangle 29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3B5F6-1D10-42B3-8AAC-74DC82C63B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5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C8EFB-B46D-44DA-A17F-3D5FB0CD6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25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635CB-7A51-4983-909B-457F98E12D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95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36D5B-C71A-46AF-B62D-B92DE456AA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68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414B7-7A25-432D-8B8D-F75DBA4B0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50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7BFDB-9457-4FD5-AE6F-4A7F793FF8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29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D3636-CE8B-4CD9-9B08-895AEC012D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B77E0-0AD4-4210-A62A-5840E5D4CA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3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C79DE-012F-4F28-BA52-4AB2F604B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5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EE693-CA33-4F78-8D07-6AEE4B94FD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31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5CE67-E84C-40A0-BC46-BCA22F97BA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04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29"/>
          <p:cNvGrpSpPr>
            <a:grpSpLocks/>
          </p:cNvGrpSpPr>
          <p:nvPr/>
        </p:nvGrpSpPr>
        <p:grpSpPr bwMode="auto">
          <a:xfrm>
            <a:off x="150813" y="0"/>
            <a:ext cx="8840787" cy="6858000"/>
            <a:chOff x="95" y="0"/>
            <a:chExt cx="5569" cy="4320"/>
          </a:xfrm>
        </p:grpSpPr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96" y="48"/>
              <a:ext cx="5544" cy="4272"/>
              <a:chOff x="96" y="48"/>
              <a:chExt cx="5544" cy="4272"/>
            </a:xfrm>
          </p:grpSpPr>
          <p:grpSp>
            <p:nvGrpSpPr>
              <p:cNvPr id="1050" name="Group 9"/>
              <p:cNvGrpSpPr>
                <a:grpSpLocks/>
              </p:cNvGrpSpPr>
              <p:nvPr/>
            </p:nvGrpSpPr>
            <p:grpSpPr bwMode="auto">
              <a:xfrm>
                <a:off x="864" y="144"/>
                <a:ext cx="2664" cy="1440"/>
                <a:chOff x="864" y="144"/>
                <a:chExt cx="2664" cy="1440"/>
              </a:xfrm>
            </p:grpSpPr>
            <p:grpSp>
              <p:nvGrpSpPr>
                <p:cNvPr id="1259" name="Group 10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314" name="Rectangle 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15" name="Rectangle 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16" name="Rectangle 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17" name="Rectangle 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18" name="Rectangle 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19" name="Rectangle 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20" name="Rectangle 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21" name="Rectangle 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</p:grpSp>
            <p:grpSp>
              <p:nvGrpSpPr>
                <p:cNvPr id="1260" name="Group 19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306" name="Rectangle 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07" name="Rectangle 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08" name="Rectangle 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09" name="Rectangle 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10" name="Rectangle 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11" name="Rectangle 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12" name="Rectangle 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13" name="Rectangle 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</p:grpSp>
            <p:grpSp>
              <p:nvGrpSpPr>
                <p:cNvPr id="1261" name="Group 28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298" name="Rectangle 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99" name="Rectangle 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00" name="Rectangle 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01" name="Rectangle 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02" name="Rectangle 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03" name="Rectangle 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04" name="Rectangle 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305" name="Rectangle 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</p:grpSp>
            <p:grpSp>
              <p:nvGrpSpPr>
                <p:cNvPr id="1262" name="Group 37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290" name="Rectangle 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91" name="Rectangle 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92" name="Rectangle 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93" name="Rectangle 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94" name="Rectangle 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95" name="Rectangle 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96" name="Rectangle 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97" name="Rectangle 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</p:grpSp>
            <p:grpSp>
              <p:nvGrpSpPr>
                <p:cNvPr id="1263" name="Group 46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282" name="Rectangle 4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83" name="Rectangle 48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84" name="Rectangle 4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85" name="Rectangle 50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86" name="Rectangle 51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87" name="Rectangle 5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88" name="Rectangle 5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89" name="Rectangle 54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</p:grpSp>
            <p:grpSp>
              <p:nvGrpSpPr>
                <p:cNvPr id="1264" name="Group 55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274" name="Rectangle 5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75" name="Rectangle 57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76" name="Rectangle 5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77" name="Rectangle 59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78" name="Rectangle 60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79" name="Rectangle 6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80" name="Rectangle 6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81" name="Rectangle 63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</p:grpSp>
            <p:grpSp>
              <p:nvGrpSpPr>
                <p:cNvPr id="1265" name="Group 64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266" name="Rectangle 6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67" name="Rectangle 6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68" name="Rectangle 6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69" name="Rectangle 6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70" name="Rectangle 6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71" name="Rectangle 7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72" name="Rectangle 7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73" name="Rectangle 7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</p:grpSp>
          </p:grpSp>
          <p:grpSp>
            <p:nvGrpSpPr>
              <p:cNvPr id="1051" name="Group 73"/>
              <p:cNvGrpSpPr>
                <a:grpSpLocks/>
              </p:cNvGrpSpPr>
              <p:nvPr/>
            </p:nvGrpSpPr>
            <p:grpSpPr bwMode="auto">
              <a:xfrm>
                <a:off x="240" y="1968"/>
                <a:ext cx="3288" cy="1440"/>
                <a:chOff x="240" y="144"/>
                <a:chExt cx="3288" cy="1440"/>
              </a:xfrm>
            </p:grpSpPr>
            <p:grpSp>
              <p:nvGrpSpPr>
                <p:cNvPr id="1187" name="Group 74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251" name="Rectangle 7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52" name="Rectangle 7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53" name="Rectangle 7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54" name="Rectangle 7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55" name="Rectangle 7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56" name="Rectangle 8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57" name="Rectangle 8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58" name="Rectangle 8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</p:grpSp>
            <p:grpSp>
              <p:nvGrpSpPr>
                <p:cNvPr id="1188" name="Group 83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243" name="Rectangle 8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44" name="Rectangle 85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45" name="Rectangle 8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46" name="Rectangle 87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47" name="Rectangle 88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48" name="Rectangle 8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49" name="Rectangle 9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50" name="Rectangle 91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</p:grpSp>
            <p:grpSp>
              <p:nvGrpSpPr>
                <p:cNvPr id="1189" name="Group 92"/>
                <p:cNvGrpSpPr>
                  <a:grpSpLocks/>
                </p:cNvGrpSpPr>
                <p:nvPr/>
              </p:nvGrpSpPr>
              <p:grpSpPr bwMode="auto">
                <a:xfrm>
                  <a:off x="240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235" name="Rectangle 9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36" name="Rectangle 94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37" name="Rectangle 9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38" name="Rectangle 96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39" name="Rectangle 97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40" name="Rectangle 9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41" name="Rectangle 9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42" name="Rectangle 100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</p:grpSp>
            <p:grpSp>
              <p:nvGrpSpPr>
                <p:cNvPr id="1190" name="Group 101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227" name="Rectangle 10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28" name="Rectangle 103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29" name="Rectangle 10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30" name="Rectangle 105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31" name="Rectangle 106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32" name="Rectangle 10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33" name="Rectangle 10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34" name="Rectangle 109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</p:grpSp>
            <p:grpSp>
              <p:nvGrpSpPr>
                <p:cNvPr id="1191" name="Group 110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219" name="Rectangle 1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20" name="Rectangle 1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21" name="Rectangle 1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22" name="Rectangle 1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23" name="Rectangle 1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24" name="Rectangle 1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25" name="Rectangle 1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26" name="Rectangle 1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</p:grpSp>
            <p:grpSp>
              <p:nvGrpSpPr>
                <p:cNvPr id="1192" name="Group 119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211" name="Rectangle 1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12" name="Rectangle 1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13" name="Rectangle 1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14" name="Rectangle 1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15" name="Rectangle 1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16" name="Rectangle 1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17" name="Rectangle 1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18" name="Rectangle 1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</p:grpSp>
            <p:grpSp>
              <p:nvGrpSpPr>
                <p:cNvPr id="1193" name="Group 128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203" name="Rectangle 1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04" name="Rectangle 1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05" name="Rectangle 1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06" name="Rectangle 1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07" name="Rectangle 1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08" name="Rectangle 1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09" name="Rectangle 1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10" name="Rectangle 1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</p:grpSp>
            <p:grpSp>
              <p:nvGrpSpPr>
                <p:cNvPr id="1194" name="Group 137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195" name="Rectangle 1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196" name="Rectangle 1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197" name="Rectangle 1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198" name="Rectangle 1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199" name="Rectangle 1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00" name="Rectangle 1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01" name="Rectangle 1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  <p:sp>
                <p:nvSpPr>
                  <p:cNvPr id="1202" name="Rectangle 1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195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 smtClean="0"/>
                  </a:p>
                </p:txBody>
              </p:sp>
            </p:grpSp>
          </p:grpSp>
          <p:grpSp>
            <p:nvGrpSpPr>
              <p:cNvPr id="1052" name="Group 146"/>
              <p:cNvGrpSpPr>
                <a:grpSpLocks/>
              </p:cNvGrpSpPr>
              <p:nvPr/>
            </p:nvGrpSpPr>
            <p:grpSpPr bwMode="auto">
              <a:xfrm>
                <a:off x="4320" y="624"/>
                <a:ext cx="168" cy="192"/>
                <a:chOff x="1008" y="1584"/>
                <a:chExt cx="336" cy="384"/>
              </a:xfrm>
            </p:grpSpPr>
            <p:sp>
              <p:nvSpPr>
                <p:cNvPr id="1179" name="Rectangle 14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80" name="Rectangle 14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81" name="Rectangle 14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82" name="Rectangle 15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83" name="Rectangle 15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84" name="Rectangle 15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85" name="Rectangle 15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86" name="Rectangle 15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053" name="Group 155"/>
              <p:cNvGrpSpPr>
                <a:grpSpLocks/>
              </p:cNvGrpSpPr>
              <p:nvPr/>
            </p:nvGrpSpPr>
            <p:grpSpPr bwMode="auto">
              <a:xfrm>
                <a:off x="4656" y="1296"/>
                <a:ext cx="168" cy="192"/>
                <a:chOff x="1008" y="1584"/>
                <a:chExt cx="336" cy="384"/>
              </a:xfrm>
            </p:grpSpPr>
            <p:sp>
              <p:nvSpPr>
                <p:cNvPr id="1171" name="Rectangle 15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72" name="Rectangle 15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73" name="Rectangle 15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74" name="Rectangle 15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75" name="Rectangle 16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76" name="Rectangle 16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77" name="Rectangle 16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78" name="Rectangle 16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054" name="Group 164"/>
              <p:cNvGrpSpPr>
                <a:grpSpLocks/>
              </p:cNvGrpSpPr>
              <p:nvPr/>
            </p:nvGrpSpPr>
            <p:grpSpPr bwMode="auto">
              <a:xfrm>
                <a:off x="3696" y="48"/>
                <a:ext cx="168" cy="192"/>
                <a:chOff x="1008" y="1584"/>
                <a:chExt cx="336" cy="384"/>
              </a:xfrm>
            </p:grpSpPr>
            <p:sp>
              <p:nvSpPr>
                <p:cNvPr id="1163" name="Rectangle 16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64" name="Rectangle 16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65" name="Rectangle 16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66" name="Rectangle 16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67" name="Rectangle 16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68" name="Rectangle 17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69" name="Rectangle 17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70" name="Rectangle 17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055" name="Group 173"/>
              <p:cNvGrpSpPr>
                <a:grpSpLocks/>
              </p:cNvGrpSpPr>
              <p:nvPr/>
            </p:nvGrpSpPr>
            <p:grpSpPr bwMode="auto">
              <a:xfrm>
                <a:off x="5280" y="48"/>
                <a:ext cx="168" cy="192"/>
                <a:chOff x="1008" y="1584"/>
                <a:chExt cx="336" cy="384"/>
              </a:xfrm>
            </p:grpSpPr>
            <p:sp>
              <p:nvSpPr>
                <p:cNvPr id="1155" name="Rectangle 17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56" name="Rectangle 17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57" name="Rectangle 17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58" name="Rectangle 17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59" name="Rectangle 17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60" name="Rectangle 17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61" name="Rectangle 18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62" name="Rectangle 18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056" name="Group 182"/>
              <p:cNvGrpSpPr>
                <a:grpSpLocks/>
              </p:cNvGrpSpPr>
              <p:nvPr/>
            </p:nvGrpSpPr>
            <p:grpSpPr bwMode="auto">
              <a:xfrm>
                <a:off x="5472" y="960"/>
                <a:ext cx="168" cy="192"/>
                <a:chOff x="1008" y="1584"/>
                <a:chExt cx="336" cy="384"/>
              </a:xfrm>
            </p:grpSpPr>
            <p:sp>
              <p:nvSpPr>
                <p:cNvPr id="1147" name="Rectangle 18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48" name="Rectangle 18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49" name="Rectangle 18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50" name="Rectangle 18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51" name="Rectangle 18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52" name="Rectangle 18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53" name="Rectangle 18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54" name="Rectangle 19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057" name="Group 191"/>
              <p:cNvGrpSpPr>
                <a:grpSpLocks/>
              </p:cNvGrpSpPr>
              <p:nvPr/>
            </p:nvGrpSpPr>
            <p:grpSpPr bwMode="auto">
              <a:xfrm>
                <a:off x="4224" y="2400"/>
                <a:ext cx="168" cy="192"/>
                <a:chOff x="1008" y="1584"/>
                <a:chExt cx="336" cy="384"/>
              </a:xfrm>
            </p:grpSpPr>
            <p:sp>
              <p:nvSpPr>
                <p:cNvPr id="1139" name="Rectangle 19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40" name="Rectangle 19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41" name="Rectangle 19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42" name="Rectangle 19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43" name="Rectangle 19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44" name="Rectangle 19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45" name="Rectangle 19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46" name="Rectangle 19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058" name="Group 200"/>
              <p:cNvGrpSpPr>
                <a:grpSpLocks/>
              </p:cNvGrpSpPr>
              <p:nvPr/>
            </p:nvGrpSpPr>
            <p:grpSpPr bwMode="auto">
              <a:xfrm>
                <a:off x="4560" y="3072"/>
                <a:ext cx="168" cy="192"/>
                <a:chOff x="1008" y="1584"/>
                <a:chExt cx="336" cy="384"/>
              </a:xfrm>
            </p:grpSpPr>
            <p:sp>
              <p:nvSpPr>
                <p:cNvPr id="1131" name="Rectangle 20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32" name="Rectangle 20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33" name="Rectangle 20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34" name="Rectangle 20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35" name="Rectangle 20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36" name="Rectangle 20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37" name="Rectangle 20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38" name="Rectangle 20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059" name="Group 209"/>
              <p:cNvGrpSpPr>
                <a:grpSpLocks/>
              </p:cNvGrpSpPr>
              <p:nvPr/>
            </p:nvGrpSpPr>
            <p:grpSpPr bwMode="auto">
              <a:xfrm>
                <a:off x="3600" y="1824"/>
                <a:ext cx="168" cy="192"/>
                <a:chOff x="1008" y="1584"/>
                <a:chExt cx="336" cy="384"/>
              </a:xfrm>
            </p:grpSpPr>
            <p:sp>
              <p:nvSpPr>
                <p:cNvPr id="1123" name="Rectangle 21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24" name="Rectangle 21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25" name="Rectangle 21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26" name="Rectangle 21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27" name="Rectangle 21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28" name="Rectangle 21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29" name="Rectangle 21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30" name="Rectangle 21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060" name="Group 218"/>
              <p:cNvGrpSpPr>
                <a:grpSpLocks/>
              </p:cNvGrpSpPr>
              <p:nvPr/>
            </p:nvGrpSpPr>
            <p:grpSpPr bwMode="auto">
              <a:xfrm>
                <a:off x="5184" y="1824"/>
                <a:ext cx="168" cy="192"/>
                <a:chOff x="1008" y="1584"/>
                <a:chExt cx="336" cy="384"/>
              </a:xfrm>
            </p:grpSpPr>
            <p:sp>
              <p:nvSpPr>
                <p:cNvPr id="1115" name="Rectangle 21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16" name="Rectangle 22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17" name="Rectangle 22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18" name="Rectangle 22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19" name="Rectangle 22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20" name="Rectangle 22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21" name="Rectangle 22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22" name="Rectangle 22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061" name="Group 227"/>
              <p:cNvGrpSpPr>
                <a:grpSpLocks/>
              </p:cNvGrpSpPr>
              <p:nvPr/>
            </p:nvGrpSpPr>
            <p:grpSpPr bwMode="auto">
              <a:xfrm>
                <a:off x="5376" y="2736"/>
                <a:ext cx="168" cy="192"/>
                <a:chOff x="1008" y="1584"/>
                <a:chExt cx="336" cy="384"/>
              </a:xfrm>
            </p:grpSpPr>
            <p:sp>
              <p:nvSpPr>
                <p:cNvPr id="1107" name="Rectangle 22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08" name="Rectangle 22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09" name="Rectangle 23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10" name="Rectangle 23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11" name="Rectangle 23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12" name="Rectangle 23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13" name="Rectangle 23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14" name="Rectangle 23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062" name="Group 236"/>
              <p:cNvGrpSpPr>
                <a:grpSpLocks/>
              </p:cNvGrpSpPr>
              <p:nvPr/>
            </p:nvGrpSpPr>
            <p:grpSpPr bwMode="auto">
              <a:xfrm>
                <a:off x="3816" y="3840"/>
                <a:ext cx="168" cy="192"/>
                <a:chOff x="1008" y="1584"/>
                <a:chExt cx="336" cy="384"/>
              </a:xfrm>
            </p:grpSpPr>
            <p:sp>
              <p:nvSpPr>
                <p:cNvPr id="1099" name="Rectangle 23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00" name="Rectangle 23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01" name="Rectangle 23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02" name="Rectangle 24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03" name="Rectangle 24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04" name="Rectangle 24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05" name="Rectangle 24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106" name="Rectangle 24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063" name="Group 245"/>
              <p:cNvGrpSpPr>
                <a:grpSpLocks/>
              </p:cNvGrpSpPr>
              <p:nvPr/>
            </p:nvGrpSpPr>
            <p:grpSpPr bwMode="auto">
              <a:xfrm>
                <a:off x="5400" y="3840"/>
                <a:ext cx="168" cy="192"/>
                <a:chOff x="1008" y="1584"/>
                <a:chExt cx="336" cy="384"/>
              </a:xfrm>
            </p:grpSpPr>
            <p:sp>
              <p:nvSpPr>
                <p:cNvPr id="1091" name="Rectangle 24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92" name="Rectangle 24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93" name="Rectangle 24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94" name="Rectangle 24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95" name="Rectangle 25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96" name="Rectangle 25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97" name="Rectangle 25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98" name="Rectangle 25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064" name="Group 254"/>
              <p:cNvGrpSpPr>
                <a:grpSpLocks/>
              </p:cNvGrpSpPr>
              <p:nvPr/>
            </p:nvGrpSpPr>
            <p:grpSpPr bwMode="auto">
              <a:xfrm>
                <a:off x="96" y="3744"/>
                <a:ext cx="168" cy="192"/>
                <a:chOff x="1008" y="1584"/>
                <a:chExt cx="336" cy="384"/>
              </a:xfrm>
            </p:grpSpPr>
            <p:sp>
              <p:nvSpPr>
                <p:cNvPr id="1083" name="Rectangle 25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84" name="Rectangle 25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85" name="Rectangle 25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86" name="Rectangle 25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87" name="Rectangle 25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88" name="Rectangle 26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89" name="Rectangle 26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90" name="Rectangle 26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065" name="Group 263"/>
              <p:cNvGrpSpPr>
                <a:grpSpLocks/>
              </p:cNvGrpSpPr>
              <p:nvPr/>
            </p:nvGrpSpPr>
            <p:grpSpPr bwMode="auto">
              <a:xfrm>
                <a:off x="1680" y="3744"/>
                <a:ext cx="168" cy="192"/>
                <a:chOff x="1008" y="1584"/>
                <a:chExt cx="336" cy="384"/>
              </a:xfrm>
            </p:grpSpPr>
            <p:sp>
              <p:nvSpPr>
                <p:cNvPr id="1075" name="Rectangle 26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76" name="Rectangle 26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77" name="Rectangle 26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78" name="Rectangle 26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79" name="Rectangle 26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80" name="Rectangle 26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81" name="Rectangle 27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82" name="Rectangle 27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  <p:grpSp>
            <p:nvGrpSpPr>
              <p:cNvPr id="1066" name="Group 272"/>
              <p:cNvGrpSpPr>
                <a:grpSpLocks/>
              </p:cNvGrpSpPr>
              <p:nvPr/>
            </p:nvGrpSpPr>
            <p:grpSpPr bwMode="auto">
              <a:xfrm>
                <a:off x="2352" y="4128"/>
                <a:ext cx="168" cy="192"/>
                <a:chOff x="1008" y="1584"/>
                <a:chExt cx="336" cy="384"/>
              </a:xfrm>
            </p:grpSpPr>
            <p:sp>
              <p:nvSpPr>
                <p:cNvPr id="1067" name="Rectangle 27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68" name="Rectangle 27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69" name="Rectangle 27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70" name="Rectangle 27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71" name="Rectangle 27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72" name="Rectangle 27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73" name="Rectangle 27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74" name="Rectangle 28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 smtClean="0"/>
                </a:p>
              </p:txBody>
            </p:sp>
          </p:grpSp>
        </p:grpSp>
        <p:grpSp>
          <p:nvGrpSpPr>
            <p:cNvPr id="1033" name="Group 327"/>
            <p:cNvGrpSpPr>
              <a:grpSpLocks/>
            </p:cNvGrpSpPr>
            <p:nvPr userDrawn="1"/>
          </p:nvGrpSpPr>
          <p:grpSpPr bwMode="auto">
            <a:xfrm>
              <a:off x="96" y="0"/>
              <a:ext cx="288" cy="672"/>
              <a:chOff x="96" y="0"/>
              <a:chExt cx="288" cy="672"/>
            </a:xfrm>
          </p:grpSpPr>
          <p:sp>
            <p:nvSpPr>
              <p:cNvPr id="1048" name="Rectangle 292"/>
              <p:cNvSpPr>
                <a:spLocks noChangeArrowheads="1"/>
              </p:cNvSpPr>
              <p:nvPr/>
            </p:nvSpPr>
            <p:spPr bwMode="ltGray">
              <a:xfrm>
                <a:off x="96" y="57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302"/>
              <p:cNvSpPr>
                <a:spLocks noChangeArrowheads="1"/>
              </p:cNvSpPr>
              <p:nvPr/>
            </p:nvSpPr>
            <p:spPr bwMode="ltGray">
              <a:xfrm>
                <a:off x="96" y="0"/>
                <a:ext cx="288" cy="5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326"/>
            <p:cNvGrpSpPr>
              <a:grpSpLocks/>
            </p:cNvGrpSpPr>
            <p:nvPr/>
          </p:nvGrpSpPr>
          <p:grpSpPr bwMode="auto">
            <a:xfrm>
              <a:off x="95" y="719"/>
              <a:ext cx="5569" cy="3505"/>
              <a:chOff x="95" y="719"/>
              <a:chExt cx="5569" cy="3505"/>
            </a:xfrm>
          </p:grpSpPr>
          <p:sp>
            <p:nvSpPr>
              <p:cNvPr id="1038" name="Rectangle 282"/>
              <p:cNvSpPr>
                <a:spLocks noChangeArrowheads="1"/>
              </p:cNvSpPr>
              <p:nvPr userDrawn="1"/>
            </p:nvSpPr>
            <p:spPr bwMode="invGray">
              <a:xfrm rot="5400000">
                <a:off x="167" y="839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283"/>
              <p:cNvSpPr>
                <a:spLocks noChangeArrowheads="1"/>
              </p:cNvSpPr>
              <p:nvPr userDrawn="1"/>
            </p:nvSpPr>
            <p:spPr bwMode="invGray">
              <a:xfrm rot="5400000">
                <a:off x="215" y="887"/>
                <a:ext cx="48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284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767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285"/>
              <p:cNvSpPr>
                <a:spLocks noChangeArrowheads="1"/>
              </p:cNvSpPr>
              <p:nvPr userDrawn="1"/>
            </p:nvSpPr>
            <p:spPr bwMode="invGray">
              <a:xfrm rot="5400000">
                <a:off x="191" y="911"/>
                <a:ext cx="4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286"/>
              <p:cNvSpPr>
                <a:spLocks noChangeArrowheads="1"/>
              </p:cNvSpPr>
              <p:nvPr userDrawn="1"/>
            </p:nvSpPr>
            <p:spPr bwMode="invGray">
              <a:xfrm rot="5400000">
                <a:off x="-25" y="839"/>
                <a:ext cx="288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287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575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288"/>
              <p:cNvSpPr>
                <a:spLocks noChangeArrowheads="1"/>
              </p:cNvSpPr>
              <p:nvPr userDrawn="1"/>
            </p:nvSpPr>
            <p:spPr bwMode="invGray">
              <a:xfrm rot="5400000">
                <a:off x="-1273" y="2471"/>
                <a:ext cx="3457" cy="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289"/>
              <p:cNvSpPr>
                <a:spLocks noChangeArrowheads="1"/>
              </p:cNvSpPr>
              <p:nvPr userDrawn="1"/>
            </p:nvSpPr>
            <p:spPr bwMode="invGray">
              <a:xfrm>
                <a:off x="288" y="912"/>
                <a:ext cx="240" cy="48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290"/>
              <p:cNvSpPr>
                <a:spLocks noChangeArrowheads="1"/>
              </p:cNvSpPr>
              <p:nvPr userDrawn="1"/>
            </p:nvSpPr>
            <p:spPr bwMode="invGray">
              <a:xfrm>
                <a:off x="528" y="912"/>
                <a:ext cx="513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323"/>
              <p:cNvSpPr>
                <a:spLocks noChangeArrowheads="1"/>
              </p:cNvSpPr>
              <p:nvPr userDrawn="1"/>
            </p:nvSpPr>
            <p:spPr bwMode="invGray">
              <a:xfrm rot="5400000">
                <a:off x="263" y="935"/>
                <a:ext cx="192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5" name="Group 328"/>
            <p:cNvGrpSpPr>
              <a:grpSpLocks/>
            </p:cNvGrpSpPr>
            <p:nvPr userDrawn="1"/>
          </p:nvGrpSpPr>
          <p:grpSpPr bwMode="auto">
            <a:xfrm>
              <a:off x="96" y="1104"/>
              <a:ext cx="288" cy="3120"/>
              <a:chOff x="96" y="1104"/>
              <a:chExt cx="288" cy="3120"/>
            </a:xfrm>
          </p:grpSpPr>
          <p:sp>
            <p:nvSpPr>
              <p:cNvPr id="1036" name="Rectangle 291"/>
              <p:cNvSpPr>
                <a:spLocks noChangeArrowheads="1"/>
              </p:cNvSpPr>
              <p:nvPr/>
            </p:nvSpPr>
            <p:spPr bwMode="ltGray">
              <a:xfrm>
                <a:off x="96" y="1104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321"/>
              <p:cNvSpPr>
                <a:spLocks noChangeArrowheads="1"/>
              </p:cNvSpPr>
              <p:nvPr/>
            </p:nvSpPr>
            <p:spPr bwMode="ltGray">
              <a:xfrm>
                <a:off x="96" y="1200"/>
                <a:ext cx="288" cy="3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1A8EF42-C614-4A1B-9011-6BD96F5101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222250" indent="-2222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2pPr>
      <a:lvl3pPr marL="1089025" indent="-1746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546225" indent="-1746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03425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460625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17825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375025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32225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Memory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Stored Memory - Example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019550" y="3100388"/>
            <a:ext cx="1592263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bg1"/>
                </a:solidFill>
                <a:latin typeface="Palatino Linotype" pitchFamily="18" charset="0"/>
              </a:rPr>
              <a:t>Fire Truck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118100" y="4827588"/>
            <a:ext cx="77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DC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Palatino Linotype" pitchFamily="18" charset="0"/>
              </a:rPr>
              <a:t>truck</a:t>
            </a:r>
          </a:p>
        </p:txBody>
      </p:sp>
      <p:cxnSp>
        <p:nvCxnSpPr>
          <p:cNvPr id="38920" name="AutoShape 8"/>
          <p:cNvCxnSpPr>
            <a:cxnSpLocks noChangeShapeType="1"/>
            <a:stCxn id="38919" idx="0"/>
          </p:cNvCxnSpPr>
          <p:nvPr/>
        </p:nvCxnSpPr>
        <p:spPr bwMode="auto">
          <a:xfrm flipH="1" flipV="1">
            <a:off x="4876800" y="3733800"/>
            <a:ext cx="628650" cy="1093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5438775" y="5862638"/>
            <a:ext cx="560388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DC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Palatino Linotype" pitchFamily="18" charset="0"/>
              </a:rPr>
              <a:t>red</a:t>
            </a:r>
          </a:p>
        </p:txBody>
      </p:sp>
      <p:cxnSp>
        <p:nvCxnSpPr>
          <p:cNvPr id="38922" name="AutoShape 10"/>
          <p:cNvCxnSpPr>
            <a:cxnSpLocks noChangeShapeType="1"/>
            <a:stCxn id="38921" idx="0"/>
            <a:endCxn id="38919" idx="2"/>
          </p:cNvCxnSpPr>
          <p:nvPr/>
        </p:nvCxnSpPr>
        <p:spPr bwMode="auto">
          <a:xfrm flipH="1" flipV="1">
            <a:off x="5505450" y="5224463"/>
            <a:ext cx="214313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1938338" y="3535363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DC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Palatino Linotype" pitchFamily="18" charset="0"/>
              </a:rPr>
              <a:t>fire</a:t>
            </a:r>
          </a:p>
        </p:txBody>
      </p:sp>
      <p:cxnSp>
        <p:nvCxnSpPr>
          <p:cNvPr id="38924" name="AutoShape 12"/>
          <p:cNvCxnSpPr>
            <a:cxnSpLocks noChangeShapeType="1"/>
            <a:stCxn id="38923" idx="3"/>
          </p:cNvCxnSpPr>
          <p:nvPr/>
        </p:nvCxnSpPr>
        <p:spPr bwMode="auto">
          <a:xfrm flipV="1">
            <a:off x="2503488" y="3429000"/>
            <a:ext cx="1154112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3216275" y="5086350"/>
            <a:ext cx="661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DC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Palatino Linotype" pitchFamily="18" charset="0"/>
              </a:rPr>
              <a:t>heat</a:t>
            </a:r>
          </a:p>
        </p:txBody>
      </p:sp>
      <p:cxnSp>
        <p:nvCxnSpPr>
          <p:cNvPr id="38926" name="AutoShape 14"/>
          <p:cNvCxnSpPr>
            <a:cxnSpLocks noChangeShapeType="1"/>
            <a:stCxn id="38925" idx="0"/>
            <a:endCxn id="38923" idx="2"/>
          </p:cNvCxnSpPr>
          <p:nvPr/>
        </p:nvCxnSpPr>
        <p:spPr bwMode="auto">
          <a:xfrm flipH="1" flipV="1">
            <a:off x="2220913" y="3932238"/>
            <a:ext cx="1327150" cy="1154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450975" y="4827588"/>
            <a:ext cx="917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DC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Palatino Linotype" pitchFamily="18" charset="0"/>
              </a:rPr>
              <a:t>smoke</a:t>
            </a:r>
          </a:p>
        </p:txBody>
      </p:sp>
      <p:cxnSp>
        <p:nvCxnSpPr>
          <p:cNvPr id="38928" name="AutoShape 16"/>
          <p:cNvCxnSpPr>
            <a:cxnSpLocks noChangeShapeType="1"/>
            <a:stCxn id="38927" idx="0"/>
            <a:endCxn id="38923" idx="2"/>
          </p:cNvCxnSpPr>
          <p:nvPr/>
        </p:nvCxnSpPr>
        <p:spPr bwMode="auto">
          <a:xfrm flipV="1">
            <a:off x="1909763" y="3932238"/>
            <a:ext cx="311150" cy="895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1295400" y="2165350"/>
            <a:ext cx="7874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DC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Palatino Linotype" pitchFamily="18" charset="0"/>
              </a:rPr>
              <a:t>smell</a:t>
            </a:r>
          </a:p>
        </p:txBody>
      </p:sp>
      <p:cxnSp>
        <p:nvCxnSpPr>
          <p:cNvPr id="38930" name="AutoShape 18"/>
          <p:cNvCxnSpPr>
            <a:cxnSpLocks noChangeShapeType="1"/>
            <a:stCxn id="38929" idx="2"/>
            <a:endCxn id="38923" idx="0"/>
          </p:cNvCxnSpPr>
          <p:nvPr/>
        </p:nvCxnSpPr>
        <p:spPr bwMode="auto">
          <a:xfrm>
            <a:off x="1689100" y="2560638"/>
            <a:ext cx="531813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7421563" y="1828800"/>
            <a:ext cx="82867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DC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Palatino Linotype" pitchFamily="18" charset="0"/>
              </a:rPr>
              <a:t>water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6804025" y="2889250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DC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Palatino Linotype" pitchFamily="18" charset="0"/>
              </a:rPr>
              <a:t>hose</a:t>
            </a:r>
          </a:p>
        </p:txBody>
      </p:sp>
      <p:cxnSp>
        <p:nvCxnSpPr>
          <p:cNvPr id="38933" name="AutoShape 21"/>
          <p:cNvCxnSpPr>
            <a:cxnSpLocks noChangeShapeType="1"/>
            <a:stCxn id="38931" idx="2"/>
            <a:endCxn id="38932" idx="0"/>
          </p:cNvCxnSpPr>
          <p:nvPr/>
        </p:nvCxnSpPr>
        <p:spPr bwMode="auto">
          <a:xfrm flipH="1">
            <a:off x="7153275" y="2224088"/>
            <a:ext cx="682625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4" name="AutoShape 22"/>
          <p:cNvCxnSpPr>
            <a:cxnSpLocks noChangeShapeType="1"/>
            <a:stCxn id="38932" idx="1"/>
          </p:cNvCxnSpPr>
          <p:nvPr/>
        </p:nvCxnSpPr>
        <p:spPr bwMode="auto">
          <a:xfrm flipH="1">
            <a:off x="5791200" y="3087688"/>
            <a:ext cx="1012825" cy="188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/>
      <p:bldP spid="38919" grpId="0"/>
      <p:bldP spid="38921" grpId="0"/>
      <p:bldP spid="38923" grpId="0"/>
      <p:bldP spid="38925" grpId="0"/>
      <p:bldP spid="38927" grpId="0"/>
      <p:bldP spid="38929" grpId="0"/>
      <p:bldP spid="38931" grpId="0"/>
      <p:bldP spid="389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Retrieval Cues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Context effects</a:t>
            </a:r>
          </a:p>
          <a:p>
            <a:pPr lvl="1"/>
            <a:r>
              <a:rPr lang="en-US" altLang="en-US" smtClean="0"/>
              <a:t>context where you experienced something = </a:t>
            </a:r>
          </a:p>
          <a:p>
            <a:pPr lvl="1"/>
            <a:r>
              <a:rPr lang="en-US" altLang="en-US" smtClean="0"/>
              <a:t>better memory retrieval</a:t>
            </a:r>
          </a:p>
          <a:p>
            <a:pPr lvl="1"/>
            <a:r>
              <a:rPr lang="en-US" altLang="en-US" smtClean="0"/>
              <a:t>EX:</a:t>
            </a:r>
          </a:p>
          <a:p>
            <a:pPr lvl="2"/>
            <a:r>
              <a:rPr lang="en-US" altLang="en-US" smtClean="0"/>
              <a:t>Going back to your old school, </a:t>
            </a:r>
          </a:p>
          <a:p>
            <a:pPr lvl="2">
              <a:buFontTx/>
              <a:buNone/>
            </a:pPr>
            <a:r>
              <a:rPr lang="en-US" altLang="en-US" smtClean="0"/>
              <a:t>  old neighborhood, etc. </a:t>
            </a:r>
          </a:p>
          <a:p>
            <a:pPr lvl="1"/>
            <a:endParaRPr lang="en-US" altLang="en-US" smtClean="0"/>
          </a:p>
        </p:txBody>
      </p:sp>
      <p:pic>
        <p:nvPicPr>
          <p:cNvPr id="44036" name="Picture 4" descr="j04033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43400"/>
            <a:ext cx="32162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Context Effect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Déjà vu</a:t>
            </a:r>
          </a:p>
          <a:p>
            <a:pPr lvl="1"/>
            <a:r>
              <a:rPr lang="en-US" altLang="en-US" smtClean="0"/>
              <a:t>Sense that you have experienced something before</a:t>
            </a:r>
          </a:p>
          <a:p>
            <a:pPr lvl="1"/>
            <a:r>
              <a:rPr lang="en-US" altLang="en-US" smtClean="0"/>
              <a:t>Related to cues from the current situation </a:t>
            </a:r>
          </a:p>
          <a:p>
            <a:pPr lvl="1"/>
            <a:r>
              <a:rPr lang="en-US" altLang="en-US" smtClean="0"/>
              <a:t>Most commonly</a:t>
            </a:r>
          </a:p>
          <a:p>
            <a:pPr lvl="2"/>
            <a:r>
              <a:rPr lang="en-US" altLang="en-US" smtClean="0"/>
              <a:t>Sense of recollection is strong, but</a:t>
            </a:r>
          </a:p>
          <a:p>
            <a:pPr lvl="2"/>
            <a:r>
              <a:rPr lang="en-US" altLang="en-US" smtClean="0"/>
              <a:t>Circumstances of the “previous” experience are uncertain</a:t>
            </a:r>
          </a:p>
        </p:txBody>
      </p:sp>
      <p:pic>
        <p:nvPicPr>
          <p:cNvPr id="46084" name="Picture 4" descr="j04042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43400"/>
            <a:ext cx="2514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&amp; Mood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Mood-congruent memories</a:t>
            </a:r>
          </a:p>
          <a:p>
            <a:pPr lvl="1"/>
            <a:r>
              <a:rPr lang="en-US" altLang="en-US" smtClean="0"/>
              <a:t>Tendency to recall experiences consistent w/current good or bad mood</a:t>
            </a:r>
          </a:p>
          <a:p>
            <a:pPr lvl="1"/>
            <a:r>
              <a:rPr lang="en-US" altLang="en-US" smtClean="0"/>
              <a:t>When sad = EVERYTHING is bad</a:t>
            </a:r>
          </a:p>
          <a:p>
            <a:pPr lvl="1"/>
            <a:r>
              <a:rPr lang="en-US" altLang="en-US" smtClean="0"/>
              <a:t>When happy = EVERYTHING is good</a:t>
            </a:r>
          </a:p>
        </p:txBody>
      </p:sp>
      <p:pic>
        <p:nvPicPr>
          <p:cNvPr id="48132" name="Picture 4" descr="j04074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9600"/>
            <a:ext cx="3200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572000" y="5257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sz="3200"/>
              <a:t>vs.</a:t>
            </a:r>
          </a:p>
        </p:txBody>
      </p:sp>
      <p:pic>
        <p:nvPicPr>
          <p:cNvPr id="48134" name="Picture 6" descr="j014898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95800"/>
            <a:ext cx="3352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: Storage &amp; Retrieval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72400" cy="4343400"/>
          </a:xfrm>
        </p:spPr>
        <p:txBody>
          <a:bodyPr/>
          <a:lstStyle/>
          <a:p>
            <a:r>
              <a:rPr lang="en-US" altLang="en-US" smtClean="0"/>
              <a:t>Storage (3 memory stores)</a:t>
            </a:r>
          </a:p>
          <a:p>
            <a:pPr lvl="1"/>
            <a:r>
              <a:rPr lang="en-US" altLang="en-US" smtClean="0"/>
              <a:t>Sensory memory</a:t>
            </a:r>
          </a:p>
          <a:p>
            <a:pPr lvl="1"/>
            <a:r>
              <a:rPr lang="en-US" altLang="en-US" smtClean="0"/>
              <a:t>Working memory</a:t>
            </a:r>
          </a:p>
          <a:p>
            <a:pPr lvl="1"/>
            <a:r>
              <a:rPr lang="en-US" altLang="en-US" smtClean="0"/>
              <a:t>Long-term memory</a:t>
            </a:r>
          </a:p>
          <a:p>
            <a:pPr lvl="2"/>
            <a:r>
              <a:rPr lang="en-US" altLang="en-US" smtClean="0"/>
              <a:t>Emotion &amp; memory</a:t>
            </a:r>
          </a:p>
          <a:p>
            <a:pPr lvl="2"/>
            <a:r>
              <a:rPr lang="en-US" altLang="en-US" smtClean="0"/>
              <a:t>Explicit vs. implicit memory</a:t>
            </a:r>
          </a:p>
          <a:p>
            <a:endParaRPr lang="en-US" altLang="en-US" smtClean="0"/>
          </a:p>
          <a:p>
            <a:r>
              <a:rPr lang="en-US" altLang="en-US" smtClean="0"/>
              <a:t>Retrieval</a:t>
            </a:r>
          </a:p>
          <a:p>
            <a:pPr lvl="1"/>
            <a:r>
              <a:rPr lang="en-US" altLang="en-US" smtClean="0"/>
              <a:t>Retrieval cues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Storage: Sensory Memory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848600" cy="4114800"/>
          </a:xfrm>
        </p:spPr>
        <p:txBody>
          <a:bodyPr/>
          <a:lstStyle/>
          <a:p>
            <a:r>
              <a:rPr lang="en-US" altLang="en-US" smtClean="0"/>
              <a:t>Brief memory after the original stimulus is gone</a:t>
            </a:r>
          </a:p>
          <a:p>
            <a:r>
              <a:rPr lang="en-US" altLang="en-US" smtClean="0"/>
              <a:t>Does not allow for rehearsal</a:t>
            </a:r>
          </a:p>
          <a:p>
            <a:r>
              <a:rPr lang="en-US" altLang="en-US" smtClean="0"/>
              <a:t>2 types</a:t>
            </a:r>
          </a:p>
          <a:p>
            <a:pPr lvl="1"/>
            <a:r>
              <a:rPr lang="en-US" altLang="en-US" smtClean="0"/>
              <a:t>Iconic – sensory memory of visual stimuli</a:t>
            </a:r>
          </a:p>
          <a:p>
            <a:pPr lvl="2"/>
            <a:r>
              <a:rPr lang="en-US" altLang="en-US" smtClean="0"/>
              <a:t>Sperling’s experiments</a:t>
            </a:r>
          </a:p>
          <a:p>
            <a:pPr lvl="2"/>
            <a:r>
              <a:rPr lang="en-US" altLang="en-US" smtClean="0"/>
              <a:t>About 0.5 s long</a:t>
            </a:r>
          </a:p>
          <a:p>
            <a:pPr lvl="1"/>
            <a:r>
              <a:rPr lang="en-US" altLang="en-US" smtClean="0"/>
              <a:t>Echoic – sensory memory of auditory stimuli</a:t>
            </a:r>
          </a:p>
          <a:p>
            <a:pPr lvl="2"/>
            <a:r>
              <a:rPr lang="en-US" altLang="en-US" smtClean="0"/>
              <a:t>About 3 – 4 s long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Storage: Working Memory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72400" cy="4572000"/>
          </a:xfrm>
        </p:spPr>
        <p:txBody>
          <a:bodyPr/>
          <a:lstStyle/>
          <a:p>
            <a:r>
              <a:rPr lang="en-US" altLang="en-US" smtClean="0"/>
              <a:t>Active processing of:</a:t>
            </a:r>
          </a:p>
          <a:p>
            <a:pPr lvl="1"/>
            <a:r>
              <a:rPr lang="en-US" altLang="en-US" smtClean="0"/>
              <a:t>Incoming sensory memory info (visual/auditory)</a:t>
            </a:r>
          </a:p>
          <a:p>
            <a:pPr lvl="1"/>
            <a:r>
              <a:rPr lang="en-US" altLang="en-US" smtClean="0"/>
              <a:t>Information retrieved from long-term memory</a:t>
            </a:r>
          </a:p>
          <a:p>
            <a:r>
              <a:rPr lang="en-US" altLang="en-US" smtClean="0"/>
              <a:t>Limited capacity</a:t>
            </a:r>
          </a:p>
          <a:p>
            <a:pPr lvl="1"/>
            <a:r>
              <a:rPr lang="en-US" altLang="en-US" smtClean="0"/>
              <a:t>7±2 bits</a:t>
            </a:r>
          </a:p>
          <a:p>
            <a:r>
              <a:rPr lang="en-US" altLang="en-US" smtClean="0"/>
              <a:t>Limited duration</a:t>
            </a:r>
          </a:p>
          <a:p>
            <a:pPr lvl="1"/>
            <a:r>
              <a:rPr lang="en-US" altLang="en-US" smtClean="0"/>
              <a:t>About 20 s long</a:t>
            </a:r>
          </a:p>
          <a:p>
            <a:pPr lvl="1"/>
            <a:r>
              <a:rPr lang="en-US" altLang="en-US" smtClean="0"/>
              <a:t>As duration increases, recall decreases</a:t>
            </a:r>
          </a:p>
          <a:p>
            <a:r>
              <a:rPr lang="en-US" altLang="en-US" smtClean="0"/>
              <a:t>Increased capacity through </a:t>
            </a:r>
            <a:r>
              <a:rPr lang="en-US" altLang="en-US" i="1" smtClean="0"/>
              <a:t>chunking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Storage: Long-term Memory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Relatively permanent &amp; limitless memory store</a:t>
            </a:r>
          </a:p>
          <a:p>
            <a:endParaRPr lang="en-US" altLang="en-US" smtClean="0"/>
          </a:p>
          <a:p>
            <a:r>
              <a:rPr lang="en-US" altLang="en-US" smtClean="0"/>
              <a:t>Estimates of 1,000 billion – 1,000,000 billion bits</a:t>
            </a:r>
          </a:p>
          <a:p>
            <a:endParaRPr lang="en-US" altLang="en-US" smtClean="0"/>
          </a:p>
          <a:p>
            <a:r>
              <a:rPr lang="en-US" altLang="en-US" smtClean="0"/>
              <a:t>Includes</a:t>
            </a:r>
          </a:p>
          <a:p>
            <a:pPr lvl="1"/>
            <a:r>
              <a:rPr lang="en-US" altLang="en-US" smtClean="0"/>
              <a:t>Knowledge</a:t>
            </a:r>
          </a:p>
          <a:p>
            <a:pPr lvl="1"/>
            <a:r>
              <a:rPr lang="en-US" altLang="en-US" smtClean="0"/>
              <a:t>Skills</a:t>
            </a:r>
          </a:p>
          <a:p>
            <a:pPr lvl="1"/>
            <a:r>
              <a:rPr lang="en-US" altLang="en-US" smtClean="0"/>
              <a:t>Experience</a:t>
            </a:r>
          </a:p>
          <a:p>
            <a:endParaRPr lang="en-US" altLang="en-US" smtClean="0"/>
          </a:p>
        </p:txBody>
      </p:sp>
      <p:pic>
        <p:nvPicPr>
          <p:cNvPr id="25604" name="Picture 4" descr="j02991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733800"/>
            <a:ext cx="18192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Emotion &amp; Memory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Heightened emotions = stronger memories</a:t>
            </a:r>
          </a:p>
          <a:p>
            <a:pPr lvl="1"/>
            <a:r>
              <a:rPr lang="en-US" altLang="en-US" smtClean="0"/>
              <a:t>Stress = more </a:t>
            </a:r>
            <a:r>
              <a:rPr lang="en-US" altLang="en-US" i="1" smtClean="0"/>
              <a:t>amygdala</a:t>
            </a:r>
            <a:r>
              <a:rPr lang="en-US" altLang="en-US" smtClean="0"/>
              <a:t> activity</a:t>
            </a:r>
          </a:p>
          <a:p>
            <a:pPr lvl="1"/>
            <a:r>
              <a:rPr lang="en-US" altLang="en-US" smtClean="0"/>
              <a:t>Higher arousal = better memory, but</a:t>
            </a:r>
          </a:p>
          <a:p>
            <a:pPr lvl="1"/>
            <a:r>
              <a:rPr lang="en-US" altLang="en-US" smtClean="0"/>
              <a:t>Prolonged stress = memory disruption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Explicit vs. Implicit Memory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4191000" cy="4419600"/>
          </a:xfrm>
        </p:spPr>
        <p:txBody>
          <a:bodyPr/>
          <a:lstStyle/>
          <a:p>
            <a:r>
              <a:rPr lang="en-US" altLang="en-US" smtClean="0"/>
              <a:t>Explicit memory (declarative)</a:t>
            </a:r>
          </a:p>
          <a:p>
            <a:pPr lvl="1"/>
            <a:r>
              <a:rPr lang="en-US" altLang="en-US" sz="2200" smtClean="0"/>
              <a:t>Memory of facts &amp; experiences</a:t>
            </a:r>
          </a:p>
          <a:p>
            <a:pPr lvl="1"/>
            <a:r>
              <a:rPr lang="en-US" altLang="en-US" sz="2200" smtClean="0"/>
              <a:t>Consciously known &amp; declared</a:t>
            </a:r>
          </a:p>
          <a:p>
            <a:pPr lvl="1"/>
            <a:r>
              <a:rPr lang="en-US" altLang="en-US" sz="2200" smtClean="0"/>
              <a:t>Processed in hippocampus</a:t>
            </a:r>
          </a:p>
          <a:p>
            <a:pPr lvl="1"/>
            <a:r>
              <a:rPr lang="en-US" altLang="en-US" sz="2200" smtClean="0"/>
              <a:t>Anterograde amnesia</a:t>
            </a:r>
          </a:p>
          <a:p>
            <a:pPr lvl="1"/>
            <a:r>
              <a:rPr lang="en-US" altLang="en-US" sz="2200" smtClean="0"/>
              <a:t>EX:</a:t>
            </a:r>
          </a:p>
          <a:p>
            <a:pPr lvl="2"/>
            <a:r>
              <a:rPr lang="en-US" altLang="en-US" sz="2200" smtClean="0"/>
              <a:t>Facts</a:t>
            </a:r>
          </a:p>
          <a:p>
            <a:pPr lvl="2"/>
            <a:r>
              <a:rPr lang="en-US" altLang="en-US" sz="2200" smtClean="0"/>
              <a:t>Events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752600"/>
            <a:ext cx="4114800" cy="4343400"/>
          </a:xfrm>
        </p:spPr>
        <p:txBody>
          <a:bodyPr/>
          <a:lstStyle/>
          <a:p>
            <a:r>
              <a:rPr lang="en-US" altLang="en-US" smtClean="0"/>
              <a:t>Implicit memory (procedural)</a:t>
            </a:r>
          </a:p>
          <a:p>
            <a:pPr lvl="1"/>
            <a:r>
              <a:rPr lang="en-US" altLang="en-US" sz="2200" smtClean="0"/>
              <a:t>Memory of skill, actions &amp; conditioning effects</a:t>
            </a:r>
          </a:p>
          <a:p>
            <a:pPr lvl="1"/>
            <a:r>
              <a:rPr lang="en-US" altLang="en-US" sz="2200" smtClean="0"/>
              <a:t>Retention independent of conscious recollection</a:t>
            </a:r>
          </a:p>
          <a:p>
            <a:pPr lvl="1"/>
            <a:r>
              <a:rPr lang="en-US" altLang="en-US" sz="2200" smtClean="0"/>
              <a:t>Processed in cerebellum</a:t>
            </a:r>
          </a:p>
          <a:p>
            <a:pPr lvl="1"/>
            <a:r>
              <a:rPr lang="en-US" altLang="en-US" sz="2200" smtClean="0"/>
              <a:t>EX:</a:t>
            </a:r>
          </a:p>
          <a:p>
            <a:pPr lvl="2"/>
            <a:r>
              <a:rPr lang="en-US" altLang="en-US" sz="2200" smtClean="0"/>
              <a:t>Motor/cognitive skills</a:t>
            </a:r>
          </a:p>
          <a:p>
            <a:pPr lvl="2"/>
            <a:r>
              <a:rPr lang="en-US" altLang="en-US" sz="2200" smtClean="0"/>
              <a:t>Classical conditioning</a:t>
            </a:r>
          </a:p>
          <a:p>
            <a:pPr lvl="1"/>
            <a:endParaRPr lang="en-US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Retrieval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Getting information out of memory</a:t>
            </a:r>
          </a:p>
          <a:p>
            <a:endParaRPr lang="en-US" altLang="en-US" smtClean="0"/>
          </a:p>
          <a:p>
            <a:r>
              <a:rPr lang="en-US" altLang="en-US" smtClean="0"/>
              <a:t>Measures of memory</a:t>
            </a:r>
          </a:p>
          <a:p>
            <a:pPr lvl="1"/>
            <a:r>
              <a:rPr lang="en-US" altLang="en-US" i="1" smtClean="0"/>
              <a:t>Recognition:</a:t>
            </a:r>
            <a:r>
              <a:rPr lang="en-US" altLang="en-US" smtClean="0"/>
              <a:t> identify items previously learned</a:t>
            </a:r>
          </a:p>
          <a:p>
            <a:pPr lvl="1"/>
            <a:r>
              <a:rPr lang="en-US" altLang="en-US" i="1" smtClean="0"/>
              <a:t>Recall:</a:t>
            </a:r>
            <a:r>
              <a:rPr lang="en-US" altLang="en-US" smtClean="0"/>
              <a:t> retrieve information learned earlier using effort</a:t>
            </a:r>
          </a:p>
          <a:p>
            <a:pPr lvl="1"/>
            <a:r>
              <a:rPr lang="en-US" altLang="en-US" i="1" smtClean="0"/>
              <a:t>Relearning:</a:t>
            </a:r>
            <a:r>
              <a:rPr lang="en-US" altLang="en-US" smtClean="0"/>
              <a:t> shows the amount of time saved w/learning something for a 2</a:t>
            </a:r>
            <a:r>
              <a:rPr lang="en-US" altLang="en-US" baseline="30000" smtClean="0"/>
              <a:t>nd</a:t>
            </a:r>
            <a:r>
              <a:rPr lang="en-US" altLang="en-US" smtClean="0"/>
              <a:t>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Retrieval Cues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Memories are stored through related associations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Accessed via retrieval cues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Associations that help you retrieve memories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Best associations are formed w/memory is encoded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Priming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Activation of associations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aight edge design template">
  <a:themeElements>
    <a:clrScheme name="Straight edge design template 1">
      <a:dk1>
        <a:srgbClr val="000000"/>
      </a:dk1>
      <a:lt1>
        <a:srgbClr val="6C98C8"/>
      </a:lt1>
      <a:dk2>
        <a:srgbClr val="F8F8F8"/>
      </a:dk2>
      <a:lt2>
        <a:srgbClr val="29486B"/>
      </a:lt2>
      <a:accent1>
        <a:srgbClr val="ECEBD3"/>
      </a:accent1>
      <a:accent2>
        <a:srgbClr val="B6B57F"/>
      </a:accent2>
      <a:accent3>
        <a:srgbClr val="BACAE0"/>
      </a:accent3>
      <a:accent4>
        <a:srgbClr val="000000"/>
      </a:accent4>
      <a:accent5>
        <a:srgbClr val="F4F3E6"/>
      </a:accent5>
      <a:accent6>
        <a:srgbClr val="A5A472"/>
      </a:accent6>
      <a:hlink>
        <a:srgbClr val="CDCBAB"/>
      </a:hlink>
      <a:folHlink>
        <a:srgbClr val="8BADD3"/>
      </a:folHlink>
    </a:clrScheme>
    <a:fontScheme name="Straight edge design templat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Straight edge design template 1">
        <a:dk1>
          <a:srgbClr val="000000"/>
        </a:dk1>
        <a:lt1>
          <a:srgbClr val="6C98C8"/>
        </a:lt1>
        <a:dk2>
          <a:srgbClr val="F8F8F8"/>
        </a:dk2>
        <a:lt2>
          <a:srgbClr val="29486B"/>
        </a:lt2>
        <a:accent1>
          <a:srgbClr val="ECEBD3"/>
        </a:accent1>
        <a:accent2>
          <a:srgbClr val="B6B57F"/>
        </a:accent2>
        <a:accent3>
          <a:srgbClr val="BACAE0"/>
        </a:accent3>
        <a:accent4>
          <a:srgbClr val="000000"/>
        </a:accent4>
        <a:accent5>
          <a:srgbClr val="F4F3E6"/>
        </a:accent5>
        <a:accent6>
          <a:srgbClr val="A5A472"/>
        </a:accent6>
        <a:hlink>
          <a:srgbClr val="CDCBAB"/>
        </a:hlink>
        <a:folHlink>
          <a:srgbClr val="8BAD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design template 2">
        <a:dk1>
          <a:srgbClr val="000000"/>
        </a:dk1>
        <a:lt1>
          <a:srgbClr val="FFFFFF"/>
        </a:lt1>
        <a:dk2>
          <a:srgbClr val="29486B"/>
        </a:dk2>
        <a:lt2>
          <a:srgbClr val="29486B"/>
        </a:lt2>
        <a:accent1>
          <a:srgbClr val="C0C0C0"/>
        </a:accent1>
        <a:accent2>
          <a:srgbClr val="C6C59C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3B28D"/>
        </a:accent6>
        <a:hlink>
          <a:srgbClr val="EFEDB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design template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design template 4">
        <a:dk1>
          <a:srgbClr val="000040"/>
        </a:dk1>
        <a:lt1>
          <a:srgbClr val="729DFE"/>
        </a:lt1>
        <a:dk2>
          <a:srgbClr val="35395B"/>
        </a:dk2>
        <a:lt2>
          <a:srgbClr val="3566A7"/>
        </a:lt2>
        <a:accent1>
          <a:srgbClr val="FFFFFF"/>
        </a:accent1>
        <a:accent2>
          <a:srgbClr val="BCBCAE"/>
        </a:accent2>
        <a:accent3>
          <a:srgbClr val="BCCCFE"/>
        </a:accent3>
        <a:accent4>
          <a:srgbClr val="000035"/>
        </a:accent4>
        <a:accent5>
          <a:srgbClr val="FFFFFF"/>
        </a:accent5>
        <a:accent6>
          <a:srgbClr val="AAAA9D"/>
        </a:accent6>
        <a:hlink>
          <a:srgbClr val="DEDDC5"/>
        </a:hlink>
        <a:folHlink>
          <a:srgbClr val="50CB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design template 5">
        <a:dk1>
          <a:srgbClr val="A1261D"/>
        </a:dk1>
        <a:lt1>
          <a:srgbClr val="FFFFCC"/>
        </a:lt1>
        <a:dk2>
          <a:srgbClr val="000000"/>
        </a:dk2>
        <a:lt2>
          <a:srgbClr val="F8F8F8"/>
        </a:lt2>
        <a:accent1>
          <a:srgbClr val="FFCC00"/>
        </a:accent1>
        <a:accent2>
          <a:srgbClr val="D41010"/>
        </a:accent2>
        <a:accent3>
          <a:srgbClr val="AAAAAA"/>
        </a:accent3>
        <a:accent4>
          <a:srgbClr val="DADAAE"/>
        </a:accent4>
        <a:accent5>
          <a:srgbClr val="FFE2AA"/>
        </a:accent5>
        <a:accent6>
          <a:srgbClr val="C00D0D"/>
        </a:accent6>
        <a:hlink>
          <a:srgbClr val="9A180E"/>
        </a:hlink>
        <a:folHlink>
          <a:srgbClr val="8A090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design template 6">
        <a:dk1>
          <a:srgbClr val="6F2B29"/>
        </a:dk1>
        <a:lt1>
          <a:srgbClr val="FFFFFF"/>
        </a:lt1>
        <a:dk2>
          <a:srgbClr val="973937"/>
        </a:dk2>
        <a:lt2>
          <a:srgbClr val="E7E6B4"/>
        </a:lt2>
        <a:accent1>
          <a:srgbClr val="FFCC66"/>
        </a:accent1>
        <a:accent2>
          <a:srgbClr val="9B8359"/>
        </a:accent2>
        <a:accent3>
          <a:srgbClr val="C9AEAE"/>
        </a:accent3>
        <a:accent4>
          <a:srgbClr val="DADADA"/>
        </a:accent4>
        <a:accent5>
          <a:srgbClr val="FFE2B8"/>
        </a:accent5>
        <a:accent6>
          <a:srgbClr val="8C7650"/>
        </a:accent6>
        <a:hlink>
          <a:srgbClr val="BFB293"/>
        </a:hlink>
        <a:folHlink>
          <a:srgbClr val="C0333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Straight edge design template</Template>
  <TotalTime>350</TotalTime>
  <Words>407</Words>
  <Application>Microsoft Office PowerPoint</Application>
  <PresentationFormat>On-screen Show (4:3)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Narrow</vt:lpstr>
      <vt:lpstr>Arial</vt:lpstr>
      <vt:lpstr>Impact</vt:lpstr>
      <vt:lpstr>Palatino Linotype</vt:lpstr>
      <vt:lpstr>Straight edge design template</vt:lpstr>
      <vt:lpstr>Memory #2</vt:lpstr>
      <vt:lpstr>Memory : Storage &amp; Retrieval </vt:lpstr>
      <vt:lpstr>Storage: Sensory Memory</vt:lpstr>
      <vt:lpstr>Storage: Working Memory</vt:lpstr>
      <vt:lpstr>Storage: Long-term Memory</vt:lpstr>
      <vt:lpstr>Emotion &amp; Memory</vt:lpstr>
      <vt:lpstr>Explicit vs. Implicit Memory</vt:lpstr>
      <vt:lpstr>Retrieval</vt:lpstr>
      <vt:lpstr>Retrieval Cues</vt:lpstr>
      <vt:lpstr>Stored Memory - Example</vt:lpstr>
      <vt:lpstr>Retrieval Cues</vt:lpstr>
      <vt:lpstr>Another Context Effect</vt:lpstr>
      <vt:lpstr>Memory &amp; Mood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Everett, Gregory</cp:lastModifiedBy>
  <cp:revision>30</cp:revision>
  <cp:lastPrinted>1601-01-01T00:00:00Z</cp:lastPrinted>
  <dcterms:created xsi:type="dcterms:W3CDTF">2006-10-06T17:36:29Z</dcterms:created>
  <dcterms:modified xsi:type="dcterms:W3CDTF">2016-08-23T13:37:38Z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TC010690781033</vt:lpwstr>
  </property>
</Properties>
</file>