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0" r:id="rId5"/>
    <p:sldId id="262" r:id="rId6"/>
    <p:sldId id="263" r:id="rId7"/>
    <p:sldId id="258" r:id="rId8"/>
    <p:sldId id="259" r:id="rId9"/>
    <p:sldId id="261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BBB84C-2E3D-4F63-A0F0-27B71B9EA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8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F06DFD-80E8-4643-8CEE-3F179ADC87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0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E6D304-0188-42F9-9708-C08E63D4B54E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0F1CB1-F93A-4E83-8A07-2825F87B601C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AEAC97-249B-4462-93FE-9EADEE109C6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ECCB04-D730-4242-87E8-88FF7E7B381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BE946C-D233-4D66-9F02-304B4D7A008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760A49-EB52-467A-9C93-277E30A174D8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584FE5-4F23-4B96-B68F-31FAF91EA72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E36116-E843-4477-BDC8-33381C9EFAE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E7A07-1122-407D-A1BA-A30D0D5B791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7CE341-4879-46E5-B5BB-E8127F3990A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D47D41-DEBC-4CA4-B1E9-31AD4A37C9E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8AD372-4628-4C48-8DC7-3338BF2907F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5857CD-E740-4223-B988-9D674AF3AAD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969DA7-6C9A-4CAE-B9F9-B3ABE356652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9C15B4-8E94-4011-BEC8-CAC0105783B3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E42822-9B5A-4436-8B77-9798D89AAB5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163CD6-9848-4149-86A7-545E6F1F06D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D54D92-E5CF-4507-BA34-97F76FFC79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3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6C8D-3F10-4A71-9221-2A4376B0A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2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AC9DF-DA86-4886-945F-4D6E3F958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67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6300000 w 3985"/>
              <a:gd name="T1" fmla="*/ 0 h 3619"/>
              <a:gd name="T2" fmla="*/ 0 w 3985"/>
              <a:gd name="T3" fmla="*/ 1826667 h 3619"/>
              <a:gd name="T4" fmla="*/ 4842204 w 3985"/>
              <a:gd name="T5" fmla="*/ 6780213 h 3619"/>
              <a:gd name="T6" fmla="*/ 8896350 w 3985"/>
              <a:gd name="T7" fmla="*/ 2107693 h 3619"/>
              <a:gd name="T8" fmla="*/ 6300000 w 3985"/>
              <a:gd name="T9" fmla="*/ 0 h 3619"/>
              <a:gd name="T10" fmla="*/ 6300000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250 w 794"/>
                <a:gd name="T1" fmla="*/ 970 h 414"/>
                <a:gd name="T2" fmla="*/ 2012 w 794"/>
                <a:gd name="T3" fmla="*/ 781 h 414"/>
                <a:gd name="T4" fmla="*/ 1576 w 794"/>
                <a:gd name="T5" fmla="*/ 516 h 414"/>
                <a:gd name="T6" fmla="*/ 201 w 794"/>
                <a:gd name="T7" fmla="*/ 0 h 414"/>
                <a:gd name="T8" fmla="*/ 65 w 794"/>
                <a:gd name="T9" fmla="*/ 49 h 414"/>
                <a:gd name="T10" fmla="*/ 0 w 794"/>
                <a:gd name="T11" fmla="*/ 204 h 414"/>
                <a:gd name="T12" fmla="*/ 79 w 794"/>
                <a:gd name="T13" fmla="*/ 381 h 414"/>
                <a:gd name="T14" fmla="*/ 1615 w 794"/>
                <a:gd name="T15" fmla="*/ 1005 h 414"/>
                <a:gd name="T16" fmla="*/ 1952 w 794"/>
                <a:gd name="T17" fmla="*/ 965 h 414"/>
                <a:gd name="T18" fmla="*/ 2224 w 794"/>
                <a:gd name="T19" fmla="*/ 1017 h 414"/>
                <a:gd name="T20" fmla="*/ 2250 w 794"/>
                <a:gd name="T21" fmla="*/ 970 h 414"/>
                <a:gd name="T22" fmla="*/ 2250 w 794"/>
                <a:gd name="T23" fmla="*/ 9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94 w 1586"/>
                <a:gd name="T1" fmla="*/ 0 h 821"/>
                <a:gd name="T2" fmla="*/ 1883 w 1586"/>
                <a:gd name="T3" fmla="*/ 637 h 821"/>
                <a:gd name="T4" fmla="*/ 2020 w 1586"/>
                <a:gd name="T5" fmla="*/ 783 h 821"/>
                <a:gd name="T6" fmla="*/ 2244 w 1586"/>
                <a:gd name="T7" fmla="*/ 971 h 821"/>
                <a:gd name="T8" fmla="*/ 2214 w 1586"/>
                <a:gd name="T9" fmla="*/ 1007 h 821"/>
                <a:gd name="T10" fmla="*/ 1910 w 1586"/>
                <a:gd name="T11" fmla="*/ 965 h 821"/>
                <a:gd name="T12" fmla="*/ 1620 w 1586"/>
                <a:gd name="T13" fmla="*/ 995 h 821"/>
                <a:gd name="T14" fmla="*/ 59 w 1586"/>
                <a:gd name="T15" fmla="*/ 366 h 821"/>
                <a:gd name="T16" fmla="*/ 0 w 1586"/>
                <a:gd name="T17" fmla="*/ 184 h 821"/>
                <a:gd name="T18" fmla="*/ 65 w 1586"/>
                <a:gd name="T19" fmla="*/ 39 h 821"/>
                <a:gd name="T20" fmla="*/ 194 w 1586"/>
                <a:gd name="T21" fmla="*/ 0 h 821"/>
                <a:gd name="T22" fmla="*/ 19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00 h 747"/>
                <a:gd name="T2" fmla="*/ 1308 w 1049"/>
                <a:gd name="T3" fmla="*/ 919 h 747"/>
                <a:gd name="T4" fmla="*/ 1332 w 1049"/>
                <a:gd name="T5" fmla="*/ 657 h 747"/>
                <a:gd name="T6" fmla="*/ 1488 w 1049"/>
                <a:gd name="T7" fmla="*/ 519 h 747"/>
                <a:gd name="T8" fmla="*/ 111 w 1049"/>
                <a:gd name="T9" fmla="*/ 0 h 747"/>
                <a:gd name="T10" fmla="*/ 0 w 1049"/>
                <a:gd name="T11" fmla="*/ 156 h 747"/>
                <a:gd name="T12" fmla="*/ 0 w 1049"/>
                <a:gd name="T13" fmla="*/ 400 h 747"/>
                <a:gd name="T14" fmla="*/ 0 w 1049"/>
                <a:gd name="T15" fmla="*/ 40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55 w 150"/>
                  <a:gd name="T1" fmla="*/ 0 h 173"/>
                  <a:gd name="T2" fmla="*/ 57 w 150"/>
                  <a:gd name="T3" fmla="*/ 82 h 173"/>
                  <a:gd name="T4" fmla="*/ 0 w 150"/>
                  <a:gd name="T5" fmla="*/ 214 h 173"/>
                  <a:gd name="T6" fmla="*/ 113 w 150"/>
                  <a:gd name="T7" fmla="*/ 198 h 173"/>
                  <a:gd name="T8" fmla="*/ 146 w 150"/>
                  <a:gd name="T9" fmla="*/ 104 h 173"/>
                  <a:gd name="T10" fmla="*/ 212 w 150"/>
                  <a:gd name="T11" fmla="*/ 33 h 173"/>
                  <a:gd name="T12" fmla="*/ 155 w 150"/>
                  <a:gd name="T13" fmla="*/ 0 h 173"/>
                  <a:gd name="T14" fmla="*/ 15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21 w 1684"/>
                  <a:gd name="T1" fmla="*/ 0 h 880"/>
                  <a:gd name="T2" fmla="*/ 89 w 1684"/>
                  <a:gd name="T3" fmla="*/ 64 h 880"/>
                  <a:gd name="T4" fmla="*/ 0 w 1684"/>
                  <a:gd name="T5" fmla="*/ 256 h 880"/>
                  <a:gd name="T6" fmla="*/ 95 w 1684"/>
                  <a:gd name="T7" fmla="*/ 440 h 880"/>
                  <a:gd name="T8" fmla="*/ 1675 w 1684"/>
                  <a:gd name="T9" fmla="*/ 1065 h 880"/>
                  <a:gd name="T10" fmla="*/ 2015 w 1684"/>
                  <a:gd name="T11" fmla="*/ 1026 h 880"/>
                  <a:gd name="T12" fmla="*/ 2290 w 1684"/>
                  <a:gd name="T13" fmla="*/ 1081 h 880"/>
                  <a:gd name="T14" fmla="*/ 2386 w 1684"/>
                  <a:gd name="T15" fmla="*/ 993 h 880"/>
                  <a:gd name="T16" fmla="*/ 2128 w 1684"/>
                  <a:gd name="T17" fmla="*/ 816 h 880"/>
                  <a:gd name="T18" fmla="*/ 2023 w 1684"/>
                  <a:gd name="T19" fmla="*/ 629 h 880"/>
                  <a:gd name="T20" fmla="*/ 1940 w 1684"/>
                  <a:gd name="T21" fmla="*/ 647 h 880"/>
                  <a:gd name="T22" fmla="*/ 2039 w 1684"/>
                  <a:gd name="T23" fmla="*/ 816 h 880"/>
                  <a:gd name="T24" fmla="*/ 2236 w 1684"/>
                  <a:gd name="T25" fmla="*/ 995 h 880"/>
                  <a:gd name="T26" fmla="*/ 2002 w 1684"/>
                  <a:gd name="T27" fmla="*/ 967 h 880"/>
                  <a:gd name="T28" fmla="*/ 1727 w 1684"/>
                  <a:gd name="T29" fmla="*/ 1000 h 880"/>
                  <a:gd name="T30" fmla="*/ 1778 w 1684"/>
                  <a:gd name="T31" fmla="*/ 798 h 880"/>
                  <a:gd name="T32" fmla="*/ 1896 w 1684"/>
                  <a:gd name="T33" fmla="*/ 661 h 880"/>
                  <a:gd name="T34" fmla="*/ 1758 w 1684"/>
                  <a:gd name="T35" fmla="*/ 678 h 880"/>
                  <a:gd name="T36" fmla="*/ 1651 w 1684"/>
                  <a:gd name="T37" fmla="*/ 808 h 880"/>
                  <a:gd name="T38" fmla="*/ 1614 w 1684"/>
                  <a:gd name="T39" fmla="*/ 972 h 880"/>
                  <a:gd name="T40" fmla="*/ 152 w 1684"/>
                  <a:gd name="T41" fmla="*/ 381 h 880"/>
                  <a:gd name="T42" fmla="*/ 113 w 1684"/>
                  <a:gd name="T43" fmla="*/ 264 h 880"/>
                  <a:gd name="T44" fmla="*/ 146 w 1684"/>
                  <a:gd name="T45" fmla="*/ 117 h 880"/>
                  <a:gd name="T46" fmla="*/ 307 w 1684"/>
                  <a:gd name="T47" fmla="*/ 0 h 880"/>
                  <a:gd name="T48" fmla="*/ 221 w 1684"/>
                  <a:gd name="T49" fmla="*/ 0 h 880"/>
                  <a:gd name="T50" fmla="*/ 22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42 w 1190"/>
                  <a:gd name="T1" fmla="*/ 0 h 500"/>
                  <a:gd name="T2" fmla="*/ 1686 w 1190"/>
                  <a:gd name="T3" fmla="*/ 602 h 500"/>
                  <a:gd name="T4" fmla="*/ 1524 w 1190"/>
                  <a:gd name="T5" fmla="*/ 614 h 500"/>
                  <a:gd name="T6" fmla="*/ 0 w 1190"/>
                  <a:gd name="T7" fmla="*/ 33 h 500"/>
                  <a:gd name="T8" fmla="*/ 142 w 1190"/>
                  <a:gd name="T9" fmla="*/ 0 h 500"/>
                  <a:gd name="T10" fmla="*/ 14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65 w 160"/>
                  <a:gd name="T1" fmla="*/ 0 h 335"/>
                  <a:gd name="T2" fmla="*/ 27 w 160"/>
                  <a:gd name="T3" fmla="*/ 130 h 335"/>
                  <a:gd name="T4" fmla="*/ 0 w 160"/>
                  <a:gd name="T5" fmla="*/ 281 h 335"/>
                  <a:gd name="T6" fmla="*/ 47 w 160"/>
                  <a:gd name="T7" fmla="*/ 384 h 335"/>
                  <a:gd name="T8" fmla="*/ 133 w 160"/>
                  <a:gd name="T9" fmla="*/ 410 h 335"/>
                  <a:gd name="T10" fmla="*/ 108 w 160"/>
                  <a:gd name="T11" fmla="*/ 188 h 335"/>
                  <a:gd name="T12" fmla="*/ 227 w 160"/>
                  <a:gd name="T13" fmla="*/ 21 h 335"/>
                  <a:gd name="T14" fmla="*/ 165 w 160"/>
                  <a:gd name="T15" fmla="*/ 0 h 335"/>
                  <a:gd name="T16" fmla="*/ 165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629 w 794"/>
                <a:gd name="T1" fmla="*/ 280 h 414"/>
                <a:gd name="T2" fmla="*/ 562 w 794"/>
                <a:gd name="T3" fmla="*/ 225 h 414"/>
                <a:gd name="T4" fmla="*/ 440 w 794"/>
                <a:gd name="T5" fmla="*/ 149 h 414"/>
                <a:gd name="T6" fmla="*/ 56 w 794"/>
                <a:gd name="T7" fmla="*/ 0 h 414"/>
                <a:gd name="T8" fmla="*/ 18 w 794"/>
                <a:gd name="T9" fmla="*/ 14 h 414"/>
                <a:gd name="T10" fmla="*/ 0 w 794"/>
                <a:gd name="T11" fmla="*/ 59 h 414"/>
                <a:gd name="T12" fmla="*/ 22 w 794"/>
                <a:gd name="T13" fmla="*/ 110 h 414"/>
                <a:gd name="T14" fmla="*/ 452 w 794"/>
                <a:gd name="T15" fmla="*/ 289 h 414"/>
                <a:gd name="T16" fmla="*/ 546 w 794"/>
                <a:gd name="T17" fmla="*/ 278 h 414"/>
                <a:gd name="T18" fmla="*/ 622 w 794"/>
                <a:gd name="T19" fmla="*/ 293 h 414"/>
                <a:gd name="T20" fmla="*/ 629 w 794"/>
                <a:gd name="T21" fmla="*/ 280 h 414"/>
                <a:gd name="T22" fmla="*/ 629 w 794"/>
                <a:gd name="T23" fmla="*/ 28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54 w 1586"/>
                <a:gd name="T1" fmla="*/ 0 h 821"/>
                <a:gd name="T2" fmla="*/ 526 w 1586"/>
                <a:gd name="T3" fmla="*/ 183 h 821"/>
                <a:gd name="T4" fmla="*/ 565 w 1586"/>
                <a:gd name="T5" fmla="*/ 225 h 821"/>
                <a:gd name="T6" fmla="*/ 627 w 1586"/>
                <a:gd name="T7" fmla="*/ 280 h 821"/>
                <a:gd name="T8" fmla="*/ 619 w 1586"/>
                <a:gd name="T9" fmla="*/ 290 h 821"/>
                <a:gd name="T10" fmla="*/ 534 w 1586"/>
                <a:gd name="T11" fmla="*/ 278 h 821"/>
                <a:gd name="T12" fmla="*/ 453 w 1586"/>
                <a:gd name="T13" fmla="*/ 286 h 821"/>
                <a:gd name="T14" fmla="*/ 17 w 1586"/>
                <a:gd name="T15" fmla="*/ 105 h 821"/>
                <a:gd name="T16" fmla="*/ 0 w 1586"/>
                <a:gd name="T17" fmla="*/ 53 h 821"/>
                <a:gd name="T18" fmla="*/ 18 w 1586"/>
                <a:gd name="T19" fmla="*/ 11 h 821"/>
                <a:gd name="T20" fmla="*/ 54 w 1586"/>
                <a:gd name="T21" fmla="*/ 0 h 821"/>
                <a:gd name="T22" fmla="*/ 5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115 h 747"/>
                <a:gd name="T2" fmla="*/ 366 w 1049"/>
                <a:gd name="T3" fmla="*/ 265 h 747"/>
                <a:gd name="T4" fmla="*/ 372 w 1049"/>
                <a:gd name="T5" fmla="*/ 189 h 747"/>
                <a:gd name="T6" fmla="*/ 416 w 1049"/>
                <a:gd name="T7" fmla="*/ 150 h 747"/>
                <a:gd name="T8" fmla="*/ 31 w 1049"/>
                <a:gd name="T9" fmla="*/ 0 h 747"/>
                <a:gd name="T10" fmla="*/ 0 w 1049"/>
                <a:gd name="T11" fmla="*/ 45 h 747"/>
                <a:gd name="T12" fmla="*/ 0 w 1049"/>
                <a:gd name="T13" fmla="*/ 115 h 747"/>
                <a:gd name="T14" fmla="*/ 0 w 1049"/>
                <a:gd name="T15" fmla="*/ 1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43 w 150"/>
                  <a:gd name="T1" fmla="*/ 0 h 173"/>
                  <a:gd name="T2" fmla="*/ 16 w 150"/>
                  <a:gd name="T3" fmla="*/ 23 h 173"/>
                  <a:gd name="T4" fmla="*/ 0 w 150"/>
                  <a:gd name="T5" fmla="*/ 61 h 173"/>
                  <a:gd name="T6" fmla="*/ 31 w 150"/>
                  <a:gd name="T7" fmla="*/ 56 h 173"/>
                  <a:gd name="T8" fmla="*/ 41 w 150"/>
                  <a:gd name="T9" fmla="*/ 30 h 173"/>
                  <a:gd name="T10" fmla="*/ 59 w 150"/>
                  <a:gd name="T11" fmla="*/ 10 h 173"/>
                  <a:gd name="T12" fmla="*/ 43 w 150"/>
                  <a:gd name="T13" fmla="*/ 0 h 173"/>
                  <a:gd name="T14" fmla="*/ 43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62 w 1684"/>
                  <a:gd name="T1" fmla="*/ 0 h 880"/>
                  <a:gd name="T2" fmla="*/ 25 w 1684"/>
                  <a:gd name="T3" fmla="*/ 18 h 880"/>
                  <a:gd name="T4" fmla="*/ 0 w 1684"/>
                  <a:gd name="T5" fmla="*/ 74 h 880"/>
                  <a:gd name="T6" fmla="*/ 27 w 1684"/>
                  <a:gd name="T7" fmla="*/ 127 h 880"/>
                  <a:gd name="T8" fmla="*/ 468 w 1684"/>
                  <a:gd name="T9" fmla="*/ 306 h 880"/>
                  <a:gd name="T10" fmla="*/ 563 w 1684"/>
                  <a:gd name="T11" fmla="*/ 295 h 880"/>
                  <a:gd name="T12" fmla="*/ 640 w 1684"/>
                  <a:gd name="T13" fmla="*/ 311 h 880"/>
                  <a:gd name="T14" fmla="*/ 667 w 1684"/>
                  <a:gd name="T15" fmla="*/ 286 h 880"/>
                  <a:gd name="T16" fmla="*/ 595 w 1684"/>
                  <a:gd name="T17" fmla="*/ 235 h 880"/>
                  <a:gd name="T18" fmla="*/ 566 w 1684"/>
                  <a:gd name="T19" fmla="*/ 181 h 880"/>
                  <a:gd name="T20" fmla="*/ 542 w 1684"/>
                  <a:gd name="T21" fmla="*/ 186 h 880"/>
                  <a:gd name="T22" fmla="*/ 570 w 1684"/>
                  <a:gd name="T23" fmla="*/ 235 h 880"/>
                  <a:gd name="T24" fmla="*/ 625 w 1684"/>
                  <a:gd name="T25" fmla="*/ 286 h 880"/>
                  <a:gd name="T26" fmla="*/ 560 w 1684"/>
                  <a:gd name="T27" fmla="*/ 278 h 880"/>
                  <a:gd name="T28" fmla="*/ 483 w 1684"/>
                  <a:gd name="T29" fmla="*/ 288 h 880"/>
                  <a:gd name="T30" fmla="*/ 497 w 1684"/>
                  <a:gd name="T31" fmla="*/ 230 h 880"/>
                  <a:gd name="T32" fmla="*/ 530 w 1684"/>
                  <a:gd name="T33" fmla="*/ 190 h 880"/>
                  <a:gd name="T34" fmla="*/ 492 w 1684"/>
                  <a:gd name="T35" fmla="*/ 195 h 880"/>
                  <a:gd name="T36" fmla="*/ 461 w 1684"/>
                  <a:gd name="T37" fmla="*/ 233 h 880"/>
                  <a:gd name="T38" fmla="*/ 451 w 1684"/>
                  <a:gd name="T39" fmla="*/ 280 h 880"/>
                  <a:gd name="T40" fmla="*/ 42 w 1684"/>
                  <a:gd name="T41" fmla="*/ 110 h 880"/>
                  <a:gd name="T42" fmla="*/ 32 w 1684"/>
                  <a:gd name="T43" fmla="*/ 76 h 880"/>
                  <a:gd name="T44" fmla="*/ 41 w 1684"/>
                  <a:gd name="T45" fmla="*/ 34 h 880"/>
                  <a:gd name="T46" fmla="*/ 86 w 1684"/>
                  <a:gd name="T47" fmla="*/ 0 h 880"/>
                  <a:gd name="T48" fmla="*/ 62 w 1684"/>
                  <a:gd name="T49" fmla="*/ 0 h 880"/>
                  <a:gd name="T50" fmla="*/ 6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40 w 1190"/>
                  <a:gd name="T1" fmla="*/ 0 h 500"/>
                  <a:gd name="T2" fmla="*/ 472 w 1190"/>
                  <a:gd name="T3" fmla="*/ 172 h 500"/>
                  <a:gd name="T4" fmla="*/ 427 w 1190"/>
                  <a:gd name="T5" fmla="*/ 176 h 500"/>
                  <a:gd name="T6" fmla="*/ 0 w 1190"/>
                  <a:gd name="T7" fmla="*/ 10 h 500"/>
                  <a:gd name="T8" fmla="*/ 40 w 1190"/>
                  <a:gd name="T9" fmla="*/ 0 h 500"/>
                  <a:gd name="T10" fmla="*/ 4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46 w 160"/>
                  <a:gd name="T1" fmla="*/ 0 h 335"/>
                  <a:gd name="T2" fmla="*/ 7 w 160"/>
                  <a:gd name="T3" fmla="*/ 37 h 335"/>
                  <a:gd name="T4" fmla="*/ 0 w 160"/>
                  <a:gd name="T5" fmla="*/ 81 h 335"/>
                  <a:gd name="T6" fmla="*/ 13 w 160"/>
                  <a:gd name="T7" fmla="*/ 111 h 335"/>
                  <a:gd name="T8" fmla="*/ 37 w 160"/>
                  <a:gd name="T9" fmla="*/ 118 h 335"/>
                  <a:gd name="T10" fmla="*/ 30 w 160"/>
                  <a:gd name="T11" fmla="*/ 54 h 335"/>
                  <a:gd name="T12" fmla="*/ 63 w 160"/>
                  <a:gd name="T13" fmla="*/ 6 h 335"/>
                  <a:gd name="T14" fmla="*/ 46 w 160"/>
                  <a:gd name="T15" fmla="*/ 0 h 335"/>
                  <a:gd name="T16" fmla="*/ 4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6 w 489"/>
                  <a:gd name="T1" fmla="*/ 12 h 296"/>
                  <a:gd name="T2" fmla="*/ 63 w 489"/>
                  <a:gd name="T3" fmla="*/ 23 h 296"/>
                  <a:gd name="T4" fmla="*/ 128 w 489"/>
                  <a:gd name="T5" fmla="*/ 48 h 296"/>
                  <a:gd name="T6" fmla="*/ 174 w 489"/>
                  <a:gd name="T7" fmla="*/ 85 h 296"/>
                  <a:gd name="T8" fmla="*/ 129 w 489"/>
                  <a:gd name="T9" fmla="*/ 81 h 296"/>
                  <a:gd name="T10" fmla="*/ 55 w 489"/>
                  <a:gd name="T11" fmla="*/ 51 h 296"/>
                  <a:gd name="T12" fmla="*/ 20 w 489"/>
                  <a:gd name="T13" fmla="*/ 28 h 296"/>
                  <a:gd name="T14" fmla="*/ 42 w 489"/>
                  <a:gd name="T15" fmla="*/ 57 h 296"/>
                  <a:gd name="T16" fmla="*/ 107 w 489"/>
                  <a:gd name="T17" fmla="*/ 95 h 296"/>
                  <a:gd name="T18" fmla="*/ 184 w 489"/>
                  <a:gd name="T19" fmla="*/ 104 h 296"/>
                  <a:gd name="T20" fmla="*/ 193 w 489"/>
                  <a:gd name="T21" fmla="*/ 79 h 296"/>
                  <a:gd name="T22" fmla="*/ 156 w 489"/>
                  <a:gd name="T23" fmla="*/ 42 h 296"/>
                  <a:gd name="T24" fmla="*/ 67 w 489"/>
                  <a:gd name="T25" fmla="*/ 6 h 296"/>
                  <a:gd name="T26" fmla="*/ 0 w 489"/>
                  <a:gd name="T27" fmla="*/ 0 h 296"/>
                  <a:gd name="T28" fmla="*/ 6 w 489"/>
                  <a:gd name="T29" fmla="*/ 12 h 296"/>
                  <a:gd name="T30" fmla="*/ 6 w 489"/>
                  <a:gd name="T31" fmla="*/ 1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1295400 w 4288"/>
              <a:gd name="T3" fmla="*/ 406400 h 459"/>
              <a:gd name="T4" fmla="*/ 2476500 w 4288"/>
              <a:gd name="T5" fmla="*/ 228600 h 459"/>
              <a:gd name="T6" fmla="*/ 2946400 w 4288"/>
              <a:gd name="T7" fmla="*/ 596900 h 459"/>
              <a:gd name="T8" fmla="*/ 3721100 w 4288"/>
              <a:gd name="T9" fmla="*/ 241300 h 459"/>
              <a:gd name="T10" fmla="*/ 5613400 w 4288"/>
              <a:gd name="T11" fmla="*/ 723900 h 459"/>
              <a:gd name="T12" fmla="*/ 6807200 w 4288"/>
              <a:gd name="T13" fmla="*/ 215900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50800 h 240"/>
              <a:gd name="T2" fmla="*/ 444500 w 560"/>
              <a:gd name="T3" fmla="*/ 228600 h 240"/>
              <a:gd name="T4" fmla="*/ 711200 w 560"/>
              <a:gd name="T5" fmla="*/ 25400 h 240"/>
              <a:gd name="T6" fmla="*/ 889000 w 560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2E9D06-D01E-416B-9F3D-7522C08E6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34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5E39-C96A-4F6E-B52D-6A2FADDF8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99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3E28-C23E-4BC0-B046-F2671E148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81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E49CE-D319-44D1-A2AF-F9CA4C951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91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78207-A103-4664-A602-55CA0771DB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51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3D2FB-E7C3-4DFE-B192-0CFEFECF9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032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CCE6C-6798-4F6B-B1E2-7035F754B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22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85E46-19D4-439C-B32D-4F98D0FDE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2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F2996-9BCA-4A51-B0F7-4F6F9FDA55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720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D5E9-F18F-425C-A788-4C1FEDFF1F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829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08C9-7985-4D53-B7DD-0E839D4EC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03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66BEA-113C-44D6-8210-D4B324257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219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7696200" cy="3657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BE7C-69A0-4F1F-BC89-8AF69D6540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8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F1CB-7F28-4DD9-8F34-2B562781A3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6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BE90B-5F01-43FA-83D6-2EF0AAB27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5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494C9-E78C-460C-BD4F-24B28EFE1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8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C87AC-26D7-420D-A571-64ECA3107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3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4DDDB-1056-490D-BBB0-57B91B82D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3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E367A-E933-45E9-9651-EE756A03EC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5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87AA-B063-4E14-8A73-912BD5CEEB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8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D986A01A-71EA-4B24-86FA-C1AD002D6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1162050 w 2903"/>
              <a:gd name="T1" fmla="*/ 244856 h 3686"/>
              <a:gd name="T2" fmla="*/ 1026751 w 2903"/>
              <a:gd name="T3" fmla="*/ 45239 h 3686"/>
              <a:gd name="T4" fmla="*/ 897056 w 2903"/>
              <a:gd name="T5" fmla="*/ 0 h 3686"/>
              <a:gd name="T6" fmla="*/ 44032 w 2903"/>
              <a:gd name="T7" fmla="*/ 1589585 h 3686"/>
              <a:gd name="T8" fmla="*/ 44032 w 2903"/>
              <a:gd name="T9" fmla="*/ 1825394 h 3686"/>
              <a:gd name="T10" fmla="*/ 0 w 2903"/>
              <a:gd name="T11" fmla="*/ 2053285 h 3686"/>
              <a:gd name="T12" fmla="*/ 28821 w 2903"/>
              <a:gd name="T13" fmla="*/ 2084387 h 3686"/>
              <a:gd name="T14" fmla="*/ 176529 w 2903"/>
              <a:gd name="T15" fmla="*/ 1897211 h 3686"/>
              <a:gd name="T16" fmla="*/ 296217 w 2903"/>
              <a:gd name="T17" fmla="*/ 1825394 h 3686"/>
              <a:gd name="T18" fmla="*/ 1162050 w 2903"/>
              <a:gd name="T19" fmla="*/ 244856 h 3686"/>
              <a:gd name="T20" fmla="*/ 1162050 w 2903"/>
              <a:gd name="T21" fmla="*/ 24485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03DF899-80AD-4097-99C1-914A36881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917850 w 2911"/>
              <a:gd name="T1" fmla="*/ 0 h 3703"/>
              <a:gd name="T2" fmla="*/ 52037 w 2911"/>
              <a:gd name="T3" fmla="*/ 1605520 h 3703"/>
              <a:gd name="T4" fmla="*/ 52437 w 2911"/>
              <a:gd name="T5" fmla="*/ 1812794 h 3703"/>
              <a:gd name="T6" fmla="*/ 0 w 2911"/>
              <a:gd name="T7" fmla="*/ 2057445 h 3703"/>
              <a:gd name="T8" fmla="*/ 20014 w 2911"/>
              <a:gd name="T9" fmla="*/ 2097087 h 3703"/>
              <a:gd name="T10" fmla="*/ 168920 w 2911"/>
              <a:gd name="T11" fmla="*/ 1898308 h 3703"/>
              <a:gd name="T12" fmla="*/ 305416 w 2911"/>
              <a:gd name="T13" fmla="*/ 1823554 h 3703"/>
              <a:gd name="T14" fmla="*/ 1165225 w 2911"/>
              <a:gd name="T15" fmla="*/ 242385 h 3703"/>
              <a:gd name="T16" fmla="*/ 1036334 w 2911"/>
              <a:gd name="T17" fmla="*/ 54367 h 3703"/>
              <a:gd name="T18" fmla="*/ 917850 w 2911"/>
              <a:gd name="T19" fmla="*/ 0 h 3703"/>
              <a:gd name="T20" fmla="*/ 917850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1406370 h 2777"/>
              <a:gd name="T2" fmla="*/ 172990 w 2561"/>
              <a:gd name="T3" fmla="*/ 1444854 h 2777"/>
              <a:gd name="T4" fmla="*/ 294723 w 2561"/>
              <a:gd name="T5" fmla="*/ 1571625 h 2777"/>
              <a:gd name="T6" fmla="*/ 1025525 w 2561"/>
              <a:gd name="T7" fmla="*/ 225811 h 2777"/>
              <a:gd name="T8" fmla="*/ 848130 w 2561"/>
              <a:gd name="T9" fmla="*/ 46407 h 2777"/>
              <a:gd name="T10" fmla="*/ 760034 w 2561"/>
              <a:gd name="T11" fmla="*/ 0 h 2777"/>
              <a:gd name="T12" fmla="*/ 0 w 2561"/>
              <a:gd name="T13" fmla="*/ 1406370 h 2777"/>
              <a:gd name="T14" fmla="*/ 0 w 2561"/>
              <a:gd name="T15" fmla="*/ 140637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2075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94 w 2177"/>
                <a:gd name="T1" fmla="*/ 630 h 1298"/>
                <a:gd name="T2" fmla="*/ 710 w 2177"/>
                <a:gd name="T3" fmla="*/ 553 h 1298"/>
                <a:gd name="T4" fmla="*/ 666 w 2177"/>
                <a:gd name="T5" fmla="*/ 239 h 1298"/>
                <a:gd name="T6" fmla="*/ 1070 w 2177"/>
                <a:gd name="T7" fmla="*/ 165 h 1298"/>
                <a:gd name="T8" fmla="*/ 1089 w 2177"/>
                <a:gd name="T9" fmla="*/ 102 h 1298"/>
                <a:gd name="T10" fmla="*/ 1050 w 2177"/>
                <a:gd name="T11" fmla="*/ 50 h 1298"/>
                <a:gd name="T12" fmla="*/ 638 w 2177"/>
                <a:gd name="T13" fmla="*/ 106 h 1298"/>
                <a:gd name="T14" fmla="*/ 610 w 2177"/>
                <a:gd name="T15" fmla="*/ 16 h 1298"/>
                <a:gd name="T16" fmla="*/ 543 w 2177"/>
                <a:gd name="T17" fmla="*/ 0 h 1298"/>
                <a:gd name="T18" fmla="*/ 479 w 2177"/>
                <a:gd name="T19" fmla="*/ 14 h 1298"/>
                <a:gd name="T20" fmla="*/ 444 w 2177"/>
                <a:gd name="T21" fmla="*/ 53 h 1298"/>
                <a:gd name="T22" fmla="*/ 469 w 2177"/>
                <a:gd name="T23" fmla="*/ 143 h 1298"/>
                <a:gd name="T24" fmla="*/ 330 w 2177"/>
                <a:gd name="T25" fmla="*/ 221 h 1298"/>
                <a:gd name="T26" fmla="*/ 492 w 2177"/>
                <a:gd name="T27" fmla="*/ 237 h 1298"/>
                <a:gd name="T28" fmla="*/ 556 w 2177"/>
                <a:gd name="T29" fmla="*/ 445 h 1298"/>
                <a:gd name="T30" fmla="*/ 71 w 2177"/>
                <a:gd name="T31" fmla="*/ 235 h 1298"/>
                <a:gd name="T32" fmla="*/ 23 w 2177"/>
                <a:gd name="T33" fmla="*/ 255 h 1298"/>
                <a:gd name="T34" fmla="*/ 0 w 2177"/>
                <a:gd name="T35" fmla="*/ 318 h 1298"/>
                <a:gd name="T36" fmla="*/ 28 w 2177"/>
                <a:gd name="T37" fmla="*/ 390 h 1298"/>
                <a:gd name="T38" fmla="*/ 570 w 2177"/>
                <a:gd name="T39" fmla="*/ 644 h 1298"/>
                <a:gd name="T40" fmla="*/ 689 w 2177"/>
                <a:gd name="T41" fmla="*/ 628 h 1298"/>
                <a:gd name="T42" fmla="*/ 785 w 2177"/>
                <a:gd name="T43" fmla="*/ 649 h 1298"/>
                <a:gd name="T44" fmla="*/ 794 w 2177"/>
                <a:gd name="T45" fmla="*/ 630 h 1298"/>
                <a:gd name="T46" fmla="*/ 794 w 2177"/>
                <a:gd name="T47" fmla="*/ 63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4 h 258"/>
                <a:gd name="T2" fmla="*/ 60 w 143"/>
                <a:gd name="T3" fmla="*/ 0 h 258"/>
                <a:gd name="T4" fmla="*/ 71 w 143"/>
                <a:gd name="T5" fmla="*/ 117 h 258"/>
                <a:gd name="T6" fmla="*/ 4 w 143"/>
                <a:gd name="T7" fmla="*/ 129 h 258"/>
                <a:gd name="T8" fmla="*/ 0 w 143"/>
                <a:gd name="T9" fmla="*/ 4 h 258"/>
                <a:gd name="T10" fmla="*/ 0 w 143"/>
                <a:gd name="T11" fmla="*/ 4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68 w 1586"/>
                <a:gd name="T1" fmla="*/ 0 h 821"/>
                <a:gd name="T2" fmla="*/ 665 w 1586"/>
                <a:gd name="T3" fmla="*/ 259 h 821"/>
                <a:gd name="T4" fmla="*/ 713 w 1586"/>
                <a:gd name="T5" fmla="*/ 319 h 821"/>
                <a:gd name="T6" fmla="*/ 792 w 1586"/>
                <a:gd name="T7" fmla="*/ 396 h 821"/>
                <a:gd name="T8" fmla="*/ 782 w 1586"/>
                <a:gd name="T9" fmla="*/ 410 h 821"/>
                <a:gd name="T10" fmla="*/ 674 w 1586"/>
                <a:gd name="T11" fmla="*/ 393 h 821"/>
                <a:gd name="T12" fmla="*/ 572 w 1586"/>
                <a:gd name="T13" fmla="*/ 405 h 821"/>
                <a:gd name="T14" fmla="*/ 21 w 1586"/>
                <a:gd name="T15" fmla="*/ 149 h 821"/>
                <a:gd name="T16" fmla="*/ 0 w 1586"/>
                <a:gd name="T17" fmla="*/ 75 h 821"/>
                <a:gd name="T18" fmla="*/ 23 w 1586"/>
                <a:gd name="T19" fmla="*/ 16 h 821"/>
                <a:gd name="T20" fmla="*/ 68 w 1586"/>
                <a:gd name="T21" fmla="*/ 0 h 821"/>
                <a:gd name="T22" fmla="*/ 6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63 h 747"/>
                <a:gd name="T2" fmla="*/ 461 w 1049"/>
                <a:gd name="T3" fmla="*/ 374 h 747"/>
                <a:gd name="T4" fmla="*/ 470 w 1049"/>
                <a:gd name="T5" fmla="*/ 267 h 747"/>
                <a:gd name="T6" fmla="*/ 525 w 1049"/>
                <a:gd name="T7" fmla="*/ 211 h 747"/>
                <a:gd name="T8" fmla="*/ 39 w 1049"/>
                <a:gd name="T9" fmla="*/ 0 h 747"/>
                <a:gd name="T10" fmla="*/ 0 w 1049"/>
                <a:gd name="T11" fmla="*/ 64 h 747"/>
                <a:gd name="T12" fmla="*/ 0 w 1049"/>
                <a:gd name="T13" fmla="*/ 163 h 747"/>
                <a:gd name="T14" fmla="*/ 0 w 1049"/>
                <a:gd name="T15" fmla="*/ 16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4 h 241"/>
                <a:gd name="T2" fmla="*/ 79 w 272"/>
                <a:gd name="T3" fmla="*/ 0 h 241"/>
                <a:gd name="T4" fmla="*/ 125 w 272"/>
                <a:gd name="T5" fmla="*/ 18 h 241"/>
                <a:gd name="T6" fmla="*/ 135 w 272"/>
                <a:gd name="T7" fmla="*/ 70 h 241"/>
                <a:gd name="T8" fmla="*/ 81 w 272"/>
                <a:gd name="T9" fmla="*/ 73 h 241"/>
                <a:gd name="T10" fmla="*/ 16 w 272"/>
                <a:gd name="T11" fmla="*/ 121 h 241"/>
                <a:gd name="T12" fmla="*/ 0 w 272"/>
                <a:gd name="T13" fmla="*/ 14 h 241"/>
                <a:gd name="T14" fmla="*/ 0 w 272"/>
                <a:gd name="T15" fmla="*/ 1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76 w 152"/>
                <a:gd name="T1" fmla="*/ 2 h 224"/>
                <a:gd name="T2" fmla="*/ 76 w 152"/>
                <a:gd name="T3" fmla="*/ 112 h 224"/>
                <a:gd name="T4" fmla="*/ 0 w 152"/>
                <a:gd name="T5" fmla="*/ 4 h 224"/>
                <a:gd name="T6" fmla="*/ 36 w 152"/>
                <a:gd name="T7" fmla="*/ 0 h 224"/>
                <a:gd name="T8" fmla="*/ 76 w 152"/>
                <a:gd name="T9" fmla="*/ 2 h 224"/>
                <a:gd name="T10" fmla="*/ 76 w 152"/>
                <a:gd name="T11" fmla="*/ 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40 h 764"/>
                <a:gd name="T2" fmla="*/ 44 w 386"/>
                <a:gd name="T3" fmla="*/ 0 h 764"/>
                <a:gd name="T4" fmla="*/ 116 w 386"/>
                <a:gd name="T5" fmla="*/ 3 h 764"/>
                <a:gd name="T6" fmla="*/ 193 w 386"/>
                <a:gd name="T7" fmla="*/ 383 h 764"/>
                <a:gd name="T8" fmla="*/ 140 w 386"/>
                <a:gd name="T9" fmla="*/ 361 h 764"/>
                <a:gd name="T10" fmla="*/ 76 w 386"/>
                <a:gd name="T11" fmla="*/ 339 h 764"/>
                <a:gd name="T12" fmla="*/ 0 w 386"/>
                <a:gd name="T13" fmla="*/ 40 h 764"/>
                <a:gd name="T14" fmla="*/ 0 w 386"/>
                <a:gd name="T15" fmla="*/ 4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46 w 728"/>
                <a:gd name="T1" fmla="*/ 0 h 348"/>
                <a:gd name="T2" fmla="*/ 0 w 728"/>
                <a:gd name="T3" fmla="*/ 53 h 348"/>
                <a:gd name="T4" fmla="*/ 14 w 728"/>
                <a:gd name="T5" fmla="*/ 174 h 348"/>
                <a:gd name="T6" fmla="*/ 358 w 728"/>
                <a:gd name="T7" fmla="*/ 119 h 348"/>
                <a:gd name="T8" fmla="*/ 364 w 728"/>
                <a:gd name="T9" fmla="*/ 22 h 348"/>
                <a:gd name="T10" fmla="*/ 346 w 728"/>
                <a:gd name="T11" fmla="*/ 0 h 348"/>
                <a:gd name="T12" fmla="*/ 34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36 w 312"/>
                <a:gd name="T1" fmla="*/ 0 h 135"/>
                <a:gd name="T2" fmla="*/ 0 w 312"/>
                <a:gd name="T3" fmla="*/ 39 h 135"/>
                <a:gd name="T4" fmla="*/ 156 w 312"/>
                <a:gd name="T5" fmla="*/ 67 h 135"/>
                <a:gd name="T6" fmla="*/ 136 w 312"/>
                <a:gd name="T7" fmla="*/ 0 h 135"/>
                <a:gd name="T8" fmla="*/ 136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84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2085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209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53 h 175"/>
                    <a:gd name="T2" fmla="*/ 57 w 313"/>
                    <a:gd name="T3" fmla="*/ 5 h 175"/>
                    <a:gd name="T4" fmla="*/ 107 w 313"/>
                    <a:gd name="T5" fmla="*/ 0 h 175"/>
                    <a:gd name="T6" fmla="*/ 146 w 313"/>
                    <a:gd name="T7" fmla="*/ 13 h 175"/>
                    <a:gd name="T8" fmla="*/ 157 w 313"/>
                    <a:gd name="T9" fmla="*/ 45 h 175"/>
                    <a:gd name="T10" fmla="*/ 84 w 313"/>
                    <a:gd name="T11" fmla="*/ 33 h 175"/>
                    <a:gd name="T12" fmla="*/ 37 w 313"/>
                    <a:gd name="T13" fmla="*/ 50 h 175"/>
                    <a:gd name="T14" fmla="*/ 7 w 313"/>
                    <a:gd name="T15" fmla="*/ 87 h 175"/>
                    <a:gd name="T16" fmla="*/ 0 w 313"/>
                    <a:gd name="T17" fmla="*/ 53 h 175"/>
                    <a:gd name="T18" fmla="*/ 0 w 313"/>
                    <a:gd name="T19" fmla="*/ 5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20 h 266"/>
                    <a:gd name="T2" fmla="*/ 80 w 230"/>
                    <a:gd name="T3" fmla="*/ 133 h 266"/>
                    <a:gd name="T4" fmla="*/ 115 w 230"/>
                    <a:gd name="T5" fmla="*/ 126 h 266"/>
                    <a:gd name="T6" fmla="*/ 112 w 230"/>
                    <a:gd name="T7" fmla="*/ 9 h 266"/>
                    <a:gd name="T8" fmla="*/ 83 w 230"/>
                    <a:gd name="T9" fmla="*/ 0 h 266"/>
                    <a:gd name="T10" fmla="*/ 90 w 230"/>
                    <a:gd name="T11" fmla="*/ 99 h 266"/>
                    <a:gd name="T12" fmla="*/ 36 w 230"/>
                    <a:gd name="T13" fmla="*/ 2 h 266"/>
                    <a:gd name="T14" fmla="*/ 0 w 230"/>
                    <a:gd name="T15" fmla="*/ 20 h 266"/>
                    <a:gd name="T16" fmla="*/ 0 w 230"/>
                    <a:gd name="T17" fmla="*/ 2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0 h 234"/>
                    <a:gd name="T2" fmla="*/ 18 w 87"/>
                    <a:gd name="T3" fmla="*/ 47 h 234"/>
                    <a:gd name="T4" fmla="*/ 22 w 87"/>
                    <a:gd name="T5" fmla="*/ 77 h 234"/>
                    <a:gd name="T6" fmla="*/ 13 w 87"/>
                    <a:gd name="T7" fmla="*/ 117 h 234"/>
                    <a:gd name="T8" fmla="*/ 40 w 87"/>
                    <a:gd name="T9" fmla="*/ 110 h 234"/>
                    <a:gd name="T10" fmla="*/ 43 w 87"/>
                    <a:gd name="T11" fmla="*/ 58 h 234"/>
                    <a:gd name="T12" fmla="*/ 23 w 87"/>
                    <a:gd name="T13" fmla="*/ 0 h 234"/>
                    <a:gd name="T14" fmla="*/ 0 w 87"/>
                    <a:gd name="T15" fmla="*/ 10 h 234"/>
                    <a:gd name="T16" fmla="*/ 0 w 87"/>
                    <a:gd name="T17" fmla="*/ 1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6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50 w 1190"/>
                  <a:gd name="T1" fmla="*/ 0 h 500"/>
                  <a:gd name="T2" fmla="*/ 595 w 1190"/>
                  <a:gd name="T3" fmla="*/ 245 h 500"/>
                  <a:gd name="T4" fmla="*/ 538 w 1190"/>
                  <a:gd name="T5" fmla="*/ 250 h 500"/>
                  <a:gd name="T6" fmla="*/ 0 w 1190"/>
                  <a:gd name="T7" fmla="*/ 14 h 500"/>
                  <a:gd name="T8" fmla="*/ 50 w 1190"/>
                  <a:gd name="T9" fmla="*/ 0 h 500"/>
                  <a:gd name="T10" fmla="*/ 5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7 w 489"/>
                  <a:gd name="T1" fmla="*/ 17 h 296"/>
                  <a:gd name="T2" fmla="*/ 80 w 489"/>
                  <a:gd name="T3" fmla="*/ 33 h 296"/>
                  <a:gd name="T4" fmla="*/ 162 w 489"/>
                  <a:gd name="T5" fmla="*/ 69 h 296"/>
                  <a:gd name="T6" fmla="*/ 220 w 489"/>
                  <a:gd name="T7" fmla="*/ 122 h 296"/>
                  <a:gd name="T8" fmla="*/ 163 w 489"/>
                  <a:gd name="T9" fmla="*/ 115 h 296"/>
                  <a:gd name="T10" fmla="*/ 69 w 489"/>
                  <a:gd name="T11" fmla="*/ 73 h 296"/>
                  <a:gd name="T12" fmla="*/ 25 w 489"/>
                  <a:gd name="T13" fmla="*/ 40 h 296"/>
                  <a:gd name="T14" fmla="*/ 53 w 489"/>
                  <a:gd name="T15" fmla="*/ 82 h 296"/>
                  <a:gd name="T16" fmla="*/ 136 w 489"/>
                  <a:gd name="T17" fmla="*/ 135 h 296"/>
                  <a:gd name="T18" fmla="*/ 233 w 489"/>
                  <a:gd name="T19" fmla="*/ 148 h 296"/>
                  <a:gd name="T20" fmla="*/ 244 w 489"/>
                  <a:gd name="T21" fmla="*/ 112 h 296"/>
                  <a:gd name="T22" fmla="*/ 197 w 489"/>
                  <a:gd name="T23" fmla="*/ 60 h 296"/>
                  <a:gd name="T24" fmla="*/ 85 w 489"/>
                  <a:gd name="T25" fmla="*/ 9 h 296"/>
                  <a:gd name="T26" fmla="*/ 0 w 489"/>
                  <a:gd name="T27" fmla="*/ 0 h 296"/>
                  <a:gd name="T28" fmla="*/ 7 w 489"/>
                  <a:gd name="T29" fmla="*/ 17 h 296"/>
                  <a:gd name="T30" fmla="*/ 7 w 489"/>
                  <a:gd name="T31" fmla="*/ 17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2 w 213"/>
                  <a:gd name="T1" fmla="*/ 0 h 478"/>
                  <a:gd name="T2" fmla="*/ 46 w 213"/>
                  <a:gd name="T3" fmla="*/ 12 h 478"/>
                  <a:gd name="T4" fmla="*/ 40 w 213"/>
                  <a:gd name="T5" fmla="*/ 96 h 478"/>
                  <a:gd name="T6" fmla="*/ 53 w 213"/>
                  <a:gd name="T7" fmla="*/ 163 h 478"/>
                  <a:gd name="T8" fmla="*/ 107 w 213"/>
                  <a:gd name="T9" fmla="*/ 225 h 478"/>
                  <a:gd name="T10" fmla="*/ 49 w 213"/>
                  <a:gd name="T11" fmla="*/ 238 h 478"/>
                  <a:gd name="T12" fmla="*/ 15 w 213"/>
                  <a:gd name="T13" fmla="*/ 171 h 478"/>
                  <a:gd name="T14" fmla="*/ 0 w 213"/>
                  <a:gd name="T15" fmla="*/ 28 h 478"/>
                  <a:gd name="T16" fmla="*/ 12 w 213"/>
                  <a:gd name="T17" fmla="*/ 0 h 478"/>
                  <a:gd name="T18" fmla="*/ 12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9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2090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55 w 150"/>
                    <a:gd name="T1" fmla="*/ 0 h 173"/>
                    <a:gd name="T2" fmla="*/ 20 w 150"/>
                    <a:gd name="T3" fmla="*/ 33 h 173"/>
                    <a:gd name="T4" fmla="*/ 0 w 150"/>
                    <a:gd name="T5" fmla="*/ 87 h 173"/>
                    <a:gd name="T6" fmla="*/ 40 w 150"/>
                    <a:gd name="T7" fmla="*/ 80 h 173"/>
                    <a:gd name="T8" fmla="*/ 52 w 150"/>
                    <a:gd name="T9" fmla="*/ 42 h 173"/>
                    <a:gd name="T10" fmla="*/ 75 w 150"/>
                    <a:gd name="T11" fmla="*/ 14 h 173"/>
                    <a:gd name="T12" fmla="*/ 55 w 150"/>
                    <a:gd name="T13" fmla="*/ 0 h 173"/>
                    <a:gd name="T14" fmla="*/ 55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78 w 1684"/>
                    <a:gd name="T1" fmla="*/ 0 h 880"/>
                    <a:gd name="T2" fmla="*/ 32 w 1684"/>
                    <a:gd name="T3" fmla="*/ 26 h 880"/>
                    <a:gd name="T4" fmla="*/ 0 w 1684"/>
                    <a:gd name="T5" fmla="*/ 104 h 880"/>
                    <a:gd name="T6" fmla="*/ 34 w 1684"/>
                    <a:gd name="T7" fmla="*/ 179 h 880"/>
                    <a:gd name="T8" fmla="*/ 591 w 1684"/>
                    <a:gd name="T9" fmla="*/ 434 h 880"/>
                    <a:gd name="T10" fmla="*/ 711 w 1684"/>
                    <a:gd name="T11" fmla="*/ 418 h 880"/>
                    <a:gd name="T12" fmla="*/ 808 w 1684"/>
                    <a:gd name="T13" fmla="*/ 440 h 880"/>
                    <a:gd name="T14" fmla="*/ 842 w 1684"/>
                    <a:gd name="T15" fmla="*/ 404 h 880"/>
                    <a:gd name="T16" fmla="*/ 751 w 1684"/>
                    <a:gd name="T17" fmla="*/ 332 h 880"/>
                    <a:gd name="T18" fmla="*/ 714 w 1684"/>
                    <a:gd name="T19" fmla="*/ 256 h 880"/>
                    <a:gd name="T20" fmla="*/ 685 w 1684"/>
                    <a:gd name="T21" fmla="*/ 264 h 880"/>
                    <a:gd name="T22" fmla="*/ 720 w 1684"/>
                    <a:gd name="T23" fmla="*/ 332 h 880"/>
                    <a:gd name="T24" fmla="*/ 789 w 1684"/>
                    <a:gd name="T25" fmla="*/ 405 h 880"/>
                    <a:gd name="T26" fmla="*/ 707 w 1684"/>
                    <a:gd name="T27" fmla="*/ 394 h 880"/>
                    <a:gd name="T28" fmla="*/ 610 w 1684"/>
                    <a:gd name="T29" fmla="*/ 407 h 880"/>
                    <a:gd name="T30" fmla="*/ 628 w 1684"/>
                    <a:gd name="T31" fmla="*/ 325 h 880"/>
                    <a:gd name="T32" fmla="*/ 669 w 1684"/>
                    <a:gd name="T33" fmla="*/ 269 h 880"/>
                    <a:gd name="T34" fmla="*/ 621 w 1684"/>
                    <a:gd name="T35" fmla="*/ 276 h 880"/>
                    <a:gd name="T36" fmla="*/ 583 w 1684"/>
                    <a:gd name="T37" fmla="*/ 329 h 880"/>
                    <a:gd name="T38" fmla="*/ 570 w 1684"/>
                    <a:gd name="T39" fmla="*/ 396 h 880"/>
                    <a:gd name="T40" fmla="*/ 54 w 1684"/>
                    <a:gd name="T41" fmla="*/ 155 h 880"/>
                    <a:gd name="T42" fmla="*/ 40 w 1684"/>
                    <a:gd name="T43" fmla="*/ 108 h 880"/>
                    <a:gd name="T44" fmla="*/ 52 w 1684"/>
                    <a:gd name="T45" fmla="*/ 48 h 880"/>
                    <a:gd name="T46" fmla="*/ 109 w 1684"/>
                    <a:gd name="T47" fmla="*/ 0 h 880"/>
                    <a:gd name="T48" fmla="*/ 78 w 1684"/>
                    <a:gd name="T49" fmla="*/ 0 h 880"/>
                    <a:gd name="T50" fmla="*/ 78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09 w 642"/>
                    <a:gd name="T1" fmla="*/ 448 h 1188"/>
                    <a:gd name="T2" fmla="*/ 0 w 642"/>
                    <a:gd name="T3" fmla="*/ 62 h 1188"/>
                    <a:gd name="T4" fmla="*/ 41 w 642"/>
                    <a:gd name="T5" fmla="*/ 19 h 1188"/>
                    <a:gd name="T6" fmla="*/ 129 w 642"/>
                    <a:gd name="T7" fmla="*/ 0 h 1188"/>
                    <a:gd name="T8" fmla="*/ 200 w 642"/>
                    <a:gd name="T9" fmla="*/ 29 h 1188"/>
                    <a:gd name="T10" fmla="*/ 322 w 642"/>
                    <a:gd name="T11" fmla="*/ 594 h 1188"/>
                    <a:gd name="T12" fmla="*/ 278 w 642"/>
                    <a:gd name="T13" fmla="*/ 546 h 1188"/>
                    <a:gd name="T14" fmla="*/ 178 w 642"/>
                    <a:gd name="T15" fmla="*/ 49 h 1188"/>
                    <a:gd name="T16" fmla="*/ 113 w 642"/>
                    <a:gd name="T17" fmla="*/ 31 h 1188"/>
                    <a:gd name="T18" fmla="*/ 60 w 642"/>
                    <a:gd name="T19" fmla="*/ 37 h 1188"/>
                    <a:gd name="T20" fmla="*/ 38 w 642"/>
                    <a:gd name="T21" fmla="*/ 71 h 1188"/>
                    <a:gd name="T22" fmla="*/ 153 w 642"/>
                    <a:gd name="T23" fmla="*/ 462 h 1188"/>
                    <a:gd name="T24" fmla="*/ 109 w 642"/>
                    <a:gd name="T25" fmla="*/ 448 h 1188"/>
                    <a:gd name="T26" fmla="*/ 109 w 642"/>
                    <a:gd name="T27" fmla="*/ 448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4 h 504"/>
                    <a:gd name="T2" fmla="*/ 38 w 192"/>
                    <a:gd name="T3" fmla="*/ 97 h 504"/>
                    <a:gd name="T4" fmla="*/ 57 w 192"/>
                    <a:gd name="T5" fmla="*/ 159 h 504"/>
                    <a:gd name="T6" fmla="*/ 58 w 192"/>
                    <a:gd name="T7" fmla="*/ 252 h 504"/>
                    <a:gd name="T8" fmla="*/ 96 w 192"/>
                    <a:gd name="T9" fmla="*/ 252 h 504"/>
                    <a:gd name="T10" fmla="*/ 94 w 192"/>
                    <a:gd name="T11" fmla="*/ 180 h 504"/>
                    <a:gd name="T12" fmla="*/ 81 w 192"/>
                    <a:gd name="T13" fmla="*/ 104 h 504"/>
                    <a:gd name="T14" fmla="*/ 50 w 192"/>
                    <a:gd name="T15" fmla="*/ 30 h 504"/>
                    <a:gd name="T16" fmla="*/ 32 w 192"/>
                    <a:gd name="T17" fmla="*/ 0 h 504"/>
                    <a:gd name="T18" fmla="*/ 0 w 192"/>
                    <a:gd name="T19" fmla="*/ 14 h 504"/>
                    <a:gd name="T20" fmla="*/ 0 w 192"/>
                    <a:gd name="T21" fmla="*/ 1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49 w 390"/>
                    <a:gd name="T1" fmla="*/ 0 h 269"/>
                    <a:gd name="T2" fmla="*/ 129 w 390"/>
                    <a:gd name="T3" fmla="*/ 9 h 269"/>
                    <a:gd name="T4" fmla="*/ 127 w 390"/>
                    <a:gd name="T5" fmla="*/ 33 h 269"/>
                    <a:gd name="T6" fmla="*/ 0 w 390"/>
                    <a:gd name="T7" fmla="*/ 85 h 269"/>
                    <a:gd name="T8" fmla="*/ 0 w 390"/>
                    <a:gd name="T9" fmla="*/ 111 h 269"/>
                    <a:gd name="T10" fmla="*/ 142 w 390"/>
                    <a:gd name="T11" fmla="*/ 113 h 269"/>
                    <a:gd name="T12" fmla="*/ 160 w 390"/>
                    <a:gd name="T13" fmla="*/ 135 h 269"/>
                    <a:gd name="T14" fmla="*/ 195 w 390"/>
                    <a:gd name="T15" fmla="*/ 133 h 269"/>
                    <a:gd name="T16" fmla="*/ 192 w 390"/>
                    <a:gd name="T17" fmla="*/ 95 h 269"/>
                    <a:gd name="T18" fmla="*/ 58 w 390"/>
                    <a:gd name="T19" fmla="*/ 88 h 269"/>
                    <a:gd name="T20" fmla="*/ 167 w 390"/>
                    <a:gd name="T21" fmla="*/ 45 h 269"/>
                    <a:gd name="T22" fmla="*/ 149 w 390"/>
                    <a:gd name="T23" fmla="*/ 0 h 269"/>
                    <a:gd name="T24" fmla="*/ 149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66 h 424"/>
                    <a:gd name="T2" fmla="*/ 432 w 941"/>
                    <a:gd name="T3" fmla="*/ 0 h 424"/>
                    <a:gd name="T4" fmla="*/ 463 w 941"/>
                    <a:gd name="T5" fmla="*/ 39 h 424"/>
                    <a:gd name="T6" fmla="*/ 471 w 941"/>
                    <a:gd name="T7" fmla="*/ 91 h 424"/>
                    <a:gd name="T8" fmla="*/ 452 w 941"/>
                    <a:gd name="T9" fmla="*/ 141 h 424"/>
                    <a:gd name="T10" fmla="*/ 29 w 941"/>
                    <a:gd name="T11" fmla="*/ 212 h 424"/>
                    <a:gd name="T12" fmla="*/ 27 w 941"/>
                    <a:gd name="T13" fmla="*/ 192 h 424"/>
                    <a:gd name="T14" fmla="*/ 432 w 941"/>
                    <a:gd name="T15" fmla="*/ 121 h 424"/>
                    <a:gd name="T16" fmla="*/ 447 w 941"/>
                    <a:gd name="T17" fmla="*/ 73 h 424"/>
                    <a:gd name="T18" fmla="*/ 420 w 941"/>
                    <a:gd name="T19" fmla="*/ 29 h 424"/>
                    <a:gd name="T20" fmla="*/ 0 w 941"/>
                    <a:gd name="T21" fmla="*/ 93 h 424"/>
                    <a:gd name="T22" fmla="*/ 0 w 941"/>
                    <a:gd name="T23" fmla="*/ 66 h 424"/>
                    <a:gd name="T24" fmla="*/ 0 w 941"/>
                    <a:gd name="T25" fmla="*/ 66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63 h 173"/>
                    <a:gd name="T2" fmla="*/ 33 w 488"/>
                    <a:gd name="T3" fmla="*/ 86 h 173"/>
                    <a:gd name="T4" fmla="*/ 111 w 488"/>
                    <a:gd name="T5" fmla="*/ 83 h 173"/>
                    <a:gd name="T6" fmla="*/ 210 w 488"/>
                    <a:gd name="T7" fmla="*/ 58 h 173"/>
                    <a:gd name="T8" fmla="*/ 245 w 488"/>
                    <a:gd name="T9" fmla="*/ 21 h 173"/>
                    <a:gd name="T10" fmla="*/ 222 w 488"/>
                    <a:gd name="T11" fmla="*/ 1 h 173"/>
                    <a:gd name="T12" fmla="*/ 127 w 488"/>
                    <a:gd name="T13" fmla="*/ 0 h 173"/>
                    <a:gd name="T14" fmla="*/ 55 w 488"/>
                    <a:gd name="T15" fmla="*/ 6 h 173"/>
                    <a:gd name="T16" fmla="*/ 8 w 488"/>
                    <a:gd name="T17" fmla="*/ 38 h 173"/>
                    <a:gd name="T18" fmla="*/ 56 w 488"/>
                    <a:gd name="T19" fmla="*/ 47 h 173"/>
                    <a:gd name="T20" fmla="*/ 138 w 488"/>
                    <a:gd name="T21" fmla="*/ 26 h 173"/>
                    <a:gd name="T22" fmla="*/ 209 w 488"/>
                    <a:gd name="T23" fmla="*/ 26 h 173"/>
                    <a:gd name="T24" fmla="*/ 135 w 488"/>
                    <a:gd name="T25" fmla="*/ 55 h 173"/>
                    <a:gd name="T26" fmla="*/ 71 w 488"/>
                    <a:gd name="T27" fmla="*/ 63 h 173"/>
                    <a:gd name="T28" fmla="*/ 0 w 488"/>
                    <a:gd name="T29" fmla="*/ 63 h 173"/>
                    <a:gd name="T30" fmla="*/ 0 w 488"/>
                    <a:gd name="T31" fmla="*/ 63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05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073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84 w 772"/>
                <a:gd name="T1" fmla="*/ 1379 h 3266"/>
                <a:gd name="T2" fmla="*/ 101 w 772"/>
                <a:gd name="T3" fmla="*/ 1287 h 3266"/>
                <a:gd name="T4" fmla="*/ 85 w 772"/>
                <a:gd name="T5" fmla="*/ 1216 h 3266"/>
                <a:gd name="T6" fmla="*/ 99 w 772"/>
                <a:gd name="T7" fmla="*/ 1111 h 3266"/>
                <a:gd name="T8" fmla="*/ 157 w 772"/>
                <a:gd name="T9" fmla="*/ 984 h 3266"/>
                <a:gd name="T10" fmla="*/ 170 w 772"/>
                <a:gd name="T11" fmla="*/ 904 h 3266"/>
                <a:gd name="T12" fmla="*/ 157 w 772"/>
                <a:gd name="T13" fmla="*/ 851 h 3266"/>
                <a:gd name="T14" fmla="*/ 106 w 772"/>
                <a:gd name="T15" fmla="*/ 812 h 3266"/>
                <a:gd name="T16" fmla="*/ 96 w 772"/>
                <a:gd name="T17" fmla="*/ 763 h 3266"/>
                <a:gd name="T18" fmla="*/ 114 w 772"/>
                <a:gd name="T19" fmla="*/ 693 h 3266"/>
                <a:gd name="T20" fmla="*/ 197 w 772"/>
                <a:gd name="T21" fmla="*/ 505 h 3266"/>
                <a:gd name="T22" fmla="*/ 205 w 772"/>
                <a:gd name="T23" fmla="*/ 413 h 3266"/>
                <a:gd name="T24" fmla="*/ 184 w 772"/>
                <a:gd name="T25" fmla="*/ 312 h 3266"/>
                <a:gd name="T26" fmla="*/ 114 w 772"/>
                <a:gd name="T27" fmla="*/ 263 h 3266"/>
                <a:gd name="T28" fmla="*/ 53 w 772"/>
                <a:gd name="T29" fmla="*/ 184 h 3266"/>
                <a:gd name="T30" fmla="*/ 0 w 772"/>
                <a:gd name="T31" fmla="*/ 0 h 3266"/>
                <a:gd name="T32" fmla="*/ 8 w 772"/>
                <a:gd name="T33" fmla="*/ 167 h 3266"/>
                <a:gd name="T34" fmla="*/ 48 w 772"/>
                <a:gd name="T35" fmla="*/ 267 h 3266"/>
                <a:gd name="T36" fmla="*/ 101 w 772"/>
                <a:gd name="T37" fmla="*/ 329 h 3266"/>
                <a:gd name="T38" fmla="*/ 160 w 772"/>
                <a:gd name="T39" fmla="*/ 364 h 3266"/>
                <a:gd name="T40" fmla="*/ 163 w 772"/>
                <a:gd name="T41" fmla="*/ 456 h 3266"/>
                <a:gd name="T42" fmla="*/ 133 w 772"/>
                <a:gd name="T43" fmla="*/ 553 h 3266"/>
                <a:gd name="T44" fmla="*/ 64 w 772"/>
                <a:gd name="T45" fmla="*/ 724 h 3266"/>
                <a:gd name="T46" fmla="*/ 61 w 772"/>
                <a:gd name="T47" fmla="*/ 834 h 3266"/>
                <a:gd name="T48" fmla="*/ 125 w 772"/>
                <a:gd name="T49" fmla="*/ 895 h 3266"/>
                <a:gd name="T50" fmla="*/ 122 w 772"/>
                <a:gd name="T51" fmla="*/ 952 h 3266"/>
                <a:gd name="T52" fmla="*/ 66 w 772"/>
                <a:gd name="T53" fmla="*/ 1071 h 3266"/>
                <a:gd name="T54" fmla="*/ 42 w 772"/>
                <a:gd name="T55" fmla="*/ 1185 h 3266"/>
                <a:gd name="T56" fmla="*/ 64 w 772"/>
                <a:gd name="T57" fmla="*/ 1308 h 3266"/>
                <a:gd name="T58" fmla="*/ 114 w 772"/>
                <a:gd name="T59" fmla="*/ 1374 h 3266"/>
                <a:gd name="T60" fmla="*/ 178 w 772"/>
                <a:gd name="T61" fmla="*/ 1427 h 3266"/>
                <a:gd name="T62" fmla="*/ 184 w 772"/>
                <a:gd name="T63" fmla="*/ 1379 h 3266"/>
                <a:gd name="T64" fmla="*/ 184 w 772"/>
                <a:gd name="T65" fmla="*/ 137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84 w 772"/>
                <a:gd name="T1" fmla="*/ 1578 h 3266"/>
                <a:gd name="T2" fmla="*/ 101 w 772"/>
                <a:gd name="T3" fmla="*/ 1473 h 3266"/>
                <a:gd name="T4" fmla="*/ 85 w 772"/>
                <a:gd name="T5" fmla="*/ 1392 h 3266"/>
                <a:gd name="T6" fmla="*/ 99 w 772"/>
                <a:gd name="T7" fmla="*/ 1271 h 3266"/>
                <a:gd name="T8" fmla="*/ 157 w 772"/>
                <a:gd name="T9" fmla="*/ 1126 h 3266"/>
                <a:gd name="T10" fmla="*/ 170 w 772"/>
                <a:gd name="T11" fmla="*/ 1035 h 3266"/>
                <a:gd name="T12" fmla="*/ 157 w 772"/>
                <a:gd name="T13" fmla="*/ 974 h 3266"/>
                <a:gd name="T14" fmla="*/ 106 w 772"/>
                <a:gd name="T15" fmla="*/ 930 h 3266"/>
                <a:gd name="T16" fmla="*/ 96 w 772"/>
                <a:gd name="T17" fmla="*/ 874 h 3266"/>
                <a:gd name="T18" fmla="*/ 114 w 772"/>
                <a:gd name="T19" fmla="*/ 794 h 3266"/>
                <a:gd name="T20" fmla="*/ 197 w 772"/>
                <a:gd name="T21" fmla="*/ 578 h 3266"/>
                <a:gd name="T22" fmla="*/ 205 w 772"/>
                <a:gd name="T23" fmla="*/ 473 h 3266"/>
                <a:gd name="T24" fmla="*/ 184 w 772"/>
                <a:gd name="T25" fmla="*/ 357 h 3266"/>
                <a:gd name="T26" fmla="*/ 114 w 772"/>
                <a:gd name="T27" fmla="*/ 302 h 3266"/>
                <a:gd name="T28" fmla="*/ 53 w 772"/>
                <a:gd name="T29" fmla="*/ 211 h 3266"/>
                <a:gd name="T30" fmla="*/ 0 w 772"/>
                <a:gd name="T31" fmla="*/ 0 h 3266"/>
                <a:gd name="T32" fmla="*/ 8 w 772"/>
                <a:gd name="T33" fmla="*/ 191 h 3266"/>
                <a:gd name="T34" fmla="*/ 48 w 772"/>
                <a:gd name="T35" fmla="*/ 306 h 3266"/>
                <a:gd name="T36" fmla="*/ 101 w 772"/>
                <a:gd name="T37" fmla="*/ 377 h 3266"/>
                <a:gd name="T38" fmla="*/ 160 w 772"/>
                <a:gd name="T39" fmla="*/ 417 h 3266"/>
                <a:gd name="T40" fmla="*/ 163 w 772"/>
                <a:gd name="T41" fmla="*/ 522 h 3266"/>
                <a:gd name="T42" fmla="*/ 133 w 772"/>
                <a:gd name="T43" fmla="*/ 633 h 3266"/>
                <a:gd name="T44" fmla="*/ 64 w 772"/>
                <a:gd name="T45" fmla="*/ 829 h 3266"/>
                <a:gd name="T46" fmla="*/ 61 w 772"/>
                <a:gd name="T47" fmla="*/ 955 h 3266"/>
                <a:gd name="T48" fmla="*/ 125 w 772"/>
                <a:gd name="T49" fmla="*/ 1025 h 3266"/>
                <a:gd name="T50" fmla="*/ 122 w 772"/>
                <a:gd name="T51" fmla="*/ 1090 h 3266"/>
                <a:gd name="T52" fmla="*/ 66 w 772"/>
                <a:gd name="T53" fmla="*/ 1226 h 3266"/>
                <a:gd name="T54" fmla="*/ 42 w 772"/>
                <a:gd name="T55" fmla="*/ 1357 h 3266"/>
                <a:gd name="T56" fmla="*/ 64 w 772"/>
                <a:gd name="T57" fmla="*/ 1497 h 3266"/>
                <a:gd name="T58" fmla="*/ 114 w 772"/>
                <a:gd name="T59" fmla="*/ 1572 h 3266"/>
                <a:gd name="T60" fmla="*/ 178 w 772"/>
                <a:gd name="T61" fmla="*/ 1633 h 3266"/>
                <a:gd name="T62" fmla="*/ 184 w 772"/>
                <a:gd name="T63" fmla="*/ 1578 h 3266"/>
                <a:gd name="T64" fmla="*/ 184 w 772"/>
                <a:gd name="T65" fmla="*/ 1578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0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2061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063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31 w 245"/>
                  <a:gd name="T1" fmla="*/ 3 h 806"/>
                  <a:gd name="T2" fmla="*/ 33 w 245"/>
                  <a:gd name="T3" fmla="*/ 122 h 806"/>
                  <a:gd name="T4" fmla="*/ 0 w 245"/>
                  <a:gd name="T5" fmla="*/ 288 h 806"/>
                  <a:gd name="T6" fmla="*/ 20 w 245"/>
                  <a:gd name="T7" fmla="*/ 282 h 806"/>
                  <a:gd name="T8" fmla="*/ 55 w 245"/>
                  <a:gd name="T9" fmla="*/ 134 h 806"/>
                  <a:gd name="T10" fmla="*/ 62 w 245"/>
                  <a:gd name="T11" fmla="*/ 0 h 806"/>
                  <a:gd name="T12" fmla="*/ 31 w 245"/>
                  <a:gd name="T13" fmla="*/ 3 h 806"/>
                  <a:gd name="T14" fmla="*/ 31 w 245"/>
                  <a:gd name="T15" fmla="*/ 3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4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065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75 w 604"/>
                    <a:gd name="T3" fmla="*/ 66 h 349"/>
                    <a:gd name="T4" fmla="*/ 127 w 604"/>
                    <a:gd name="T5" fmla="*/ 125 h 349"/>
                    <a:gd name="T6" fmla="*/ 153 w 604"/>
                    <a:gd name="T7" fmla="*/ 50 h 349"/>
                    <a:gd name="T8" fmla="*/ 91 w 604"/>
                    <a:gd name="T9" fmla="*/ 3 h 349"/>
                    <a:gd name="T10" fmla="*/ 118 w 604"/>
                    <a:gd name="T11" fmla="*/ 66 h 349"/>
                    <a:gd name="T12" fmla="*/ 33 w 604"/>
                    <a:gd name="T13" fmla="*/ 6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6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187 w 1064"/>
                    <a:gd name="T1" fmla="*/ 46 h 1230"/>
                    <a:gd name="T2" fmla="*/ 123 w 1064"/>
                    <a:gd name="T3" fmla="*/ 125 h 1230"/>
                    <a:gd name="T4" fmla="*/ 41 w 1064"/>
                    <a:gd name="T5" fmla="*/ 271 h 1230"/>
                    <a:gd name="T6" fmla="*/ 0 w 1064"/>
                    <a:gd name="T7" fmla="*/ 392 h 1230"/>
                    <a:gd name="T8" fmla="*/ 15 w 1064"/>
                    <a:gd name="T9" fmla="*/ 438 h 1230"/>
                    <a:gd name="T10" fmla="*/ 66 w 1064"/>
                    <a:gd name="T11" fmla="*/ 428 h 1230"/>
                    <a:gd name="T12" fmla="*/ 146 w 1064"/>
                    <a:gd name="T13" fmla="*/ 325 h 1230"/>
                    <a:gd name="T14" fmla="*/ 221 w 1064"/>
                    <a:gd name="T15" fmla="*/ 190 h 1230"/>
                    <a:gd name="T16" fmla="*/ 261 w 1064"/>
                    <a:gd name="T17" fmla="*/ 96 h 1230"/>
                    <a:gd name="T18" fmla="*/ 269 w 1064"/>
                    <a:gd name="T19" fmla="*/ 30 h 1230"/>
                    <a:gd name="T20" fmla="*/ 247 w 1064"/>
                    <a:gd name="T21" fmla="*/ 0 h 1230"/>
                    <a:gd name="T22" fmla="*/ 211 w 1064"/>
                    <a:gd name="T23" fmla="*/ 23 h 1230"/>
                    <a:gd name="T24" fmla="*/ 245 w 1064"/>
                    <a:gd name="T25" fmla="*/ 38 h 1230"/>
                    <a:gd name="T26" fmla="*/ 221 w 1064"/>
                    <a:gd name="T27" fmla="*/ 125 h 1230"/>
                    <a:gd name="T28" fmla="*/ 174 w 1064"/>
                    <a:gd name="T29" fmla="*/ 234 h 1230"/>
                    <a:gd name="T30" fmla="*/ 88 w 1064"/>
                    <a:gd name="T31" fmla="*/ 359 h 1230"/>
                    <a:gd name="T32" fmla="*/ 29 w 1064"/>
                    <a:gd name="T33" fmla="*/ 397 h 1230"/>
                    <a:gd name="T34" fmla="*/ 34 w 1064"/>
                    <a:gd name="T35" fmla="*/ 336 h 1230"/>
                    <a:gd name="T36" fmla="*/ 110 w 1064"/>
                    <a:gd name="T37" fmla="*/ 179 h 1230"/>
                    <a:gd name="T38" fmla="*/ 210 w 1064"/>
                    <a:gd name="T39" fmla="*/ 42 h 1230"/>
                    <a:gd name="T40" fmla="*/ 187 w 1064"/>
                    <a:gd name="T41" fmla="*/ 46 h 1230"/>
                    <a:gd name="T42" fmla="*/ 187 w 1064"/>
                    <a:gd name="T43" fmla="*/ 4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7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490 w 2002"/>
                    <a:gd name="T1" fmla="*/ 0 h 2521"/>
                    <a:gd name="T2" fmla="*/ 0 w 2002"/>
                    <a:gd name="T3" fmla="*/ 898 h 2521"/>
                    <a:gd name="T4" fmla="*/ 48 w 2002"/>
                    <a:gd name="T5" fmla="*/ 873 h 2521"/>
                    <a:gd name="T6" fmla="*/ 505 w 2002"/>
                    <a:gd name="T7" fmla="*/ 22 h 2521"/>
                    <a:gd name="T8" fmla="*/ 490 w 2002"/>
                    <a:gd name="T9" fmla="*/ 0 h 2521"/>
                    <a:gd name="T10" fmla="*/ 49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4 w 3007"/>
                    <a:gd name="T1" fmla="*/ 1014 h 3771"/>
                    <a:gd name="T2" fmla="*/ 99 w 3007"/>
                    <a:gd name="T3" fmla="*/ 1010 h 3771"/>
                    <a:gd name="T4" fmla="*/ 207 w 3007"/>
                    <a:gd name="T5" fmla="*/ 1072 h 3771"/>
                    <a:gd name="T6" fmla="*/ 172 w 3007"/>
                    <a:gd name="T7" fmla="*/ 1004 h 3771"/>
                    <a:gd name="T8" fmla="*/ 93 w 3007"/>
                    <a:gd name="T9" fmla="*/ 963 h 3771"/>
                    <a:gd name="T10" fmla="*/ 161 w 3007"/>
                    <a:gd name="T11" fmla="*/ 969 h 3771"/>
                    <a:gd name="T12" fmla="*/ 247 w 3007"/>
                    <a:gd name="T13" fmla="*/ 1023 h 3771"/>
                    <a:gd name="T14" fmla="*/ 721 w 3007"/>
                    <a:gd name="T15" fmla="*/ 150 h 3771"/>
                    <a:gd name="T16" fmla="*/ 650 w 3007"/>
                    <a:gd name="T17" fmla="*/ 53 h 3771"/>
                    <a:gd name="T18" fmla="*/ 582 w 3007"/>
                    <a:gd name="T19" fmla="*/ 0 h 3771"/>
                    <a:gd name="T20" fmla="*/ 679 w 3007"/>
                    <a:gd name="T21" fmla="*/ 28 h 3771"/>
                    <a:gd name="T22" fmla="*/ 758 w 3007"/>
                    <a:gd name="T23" fmla="*/ 153 h 3771"/>
                    <a:gd name="T24" fmla="*/ 209 w 3007"/>
                    <a:gd name="T25" fmla="*/ 1167 h 3771"/>
                    <a:gd name="T26" fmla="*/ 121 w 3007"/>
                    <a:gd name="T27" fmla="*/ 1216 h 3771"/>
                    <a:gd name="T28" fmla="*/ 26 w 3007"/>
                    <a:gd name="T29" fmla="*/ 1344 h 3771"/>
                    <a:gd name="T30" fmla="*/ 0 w 3007"/>
                    <a:gd name="T31" fmla="*/ 1307 h 3771"/>
                    <a:gd name="T32" fmla="*/ 33 w 3007"/>
                    <a:gd name="T33" fmla="*/ 1294 h 3771"/>
                    <a:gd name="T34" fmla="*/ 95 w 3007"/>
                    <a:gd name="T35" fmla="*/ 1206 h 3771"/>
                    <a:gd name="T36" fmla="*/ 42 w 3007"/>
                    <a:gd name="T37" fmla="*/ 1167 h 3771"/>
                    <a:gd name="T38" fmla="*/ 42 w 3007"/>
                    <a:gd name="T39" fmla="*/ 1132 h 3771"/>
                    <a:gd name="T40" fmla="*/ 104 w 3007"/>
                    <a:gd name="T41" fmla="*/ 1175 h 3771"/>
                    <a:gd name="T42" fmla="*/ 104 w 3007"/>
                    <a:gd name="T43" fmla="*/ 1136 h 3771"/>
                    <a:gd name="T44" fmla="*/ 152 w 3007"/>
                    <a:gd name="T45" fmla="*/ 1148 h 3771"/>
                    <a:gd name="T46" fmla="*/ 108 w 3007"/>
                    <a:gd name="T47" fmla="*/ 1097 h 3771"/>
                    <a:gd name="T48" fmla="*/ 159 w 3007"/>
                    <a:gd name="T49" fmla="*/ 1091 h 3771"/>
                    <a:gd name="T50" fmla="*/ 24 w 3007"/>
                    <a:gd name="T51" fmla="*/ 1014 h 3771"/>
                    <a:gd name="T52" fmla="*/ 24 w 3007"/>
                    <a:gd name="T53" fmla="*/ 101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29 h 342"/>
                    <a:gd name="T2" fmla="*/ 64 w 673"/>
                    <a:gd name="T3" fmla="*/ 38 h 342"/>
                    <a:gd name="T4" fmla="*/ 160 w 673"/>
                    <a:gd name="T5" fmla="*/ 122 h 342"/>
                    <a:gd name="T6" fmla="*/ 169 w 673"/>
                    <a:gd name="T7" fmla="*/ 103 h 342"/>
                    <a:gd name="T8" fmla="*/ 112 w 673"/>
                    <a:gd name="T9" fmla="*/ 41 h 342"/>
                    <a:gd name="T10" fmla="*/ 7 w 673"/>
                    <a:gd name="T11" fmla="*/ 0 h 342"/>
                    <a:gd name="T12" fmla="*/ 0 w 673"/>
                    <a:gd name="T13" fmla="*/ 29 h 342"/>
                    <a:gd name="T14" fmla="*/ 0 w 673"/>
                    <a:gd name="T15" fmla="*/ 29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28 h 403"/>
                    <a:gd name="T2" fmla="*/ 86 w 716"/>
                    <a:gd name="T3" fmla="*/ 53 h 403"/>
                    <a:gd name="T4" fmla="*/ 161 w 716"/>
                    <a:gd name="T5" fmla="*/ 144 h 403"/>
                    <a:gd name="T6" fmla="*/ 181 w 716"/>
                    <a:gd name="T7" fmla="*/ 106 h 403"/>
                    <a:gd name="T8" fmla="*/ 106 w 716"/>
                    <a:gd name="T9" fmla="*/ 41 h 403"/>
                    <a:gd name="T10" fmla="*/ 18 w 716"/>
                    <a:gd name="T11" fmla="*/ 0 h 403"/>
                    <a:gd name="T12" fmla="*/ 0 w 716"/>
                    <a:gd name="T13" fmla="*/ 28 h 403"/>
                    <a:gd name="T14" fmla="*/ 0 w 716"/>
                    <a:gd name="T15" fmla="*/ 2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28 h 411"/>
                    <a:gd name="T2" fmla="*/ 80 w 717"/>
                    <a:gd name="T3" fmla="*/ 50 h 411"/>
                    <a:gd name="T4" fmla="*/ 164 w 717"/>
                    <a:gd name="T5" fmla="*/ 147 h 411"/>
                    <a:gd name="T6" fmla="*/ 181 w 717"/>
                    <a:gd name="T7" fmla="*/ 112 h 411"/>
                    <a:gd name="T8" fmla="*/ 99 w 717"/>
                    <a:gd name="T9" fmla="*/ 31 h 411"/>
                    <a:gd name="T10" fmla="*/ 14 w 717"/>
                    <a:gd name="T11" fmla="*/ 0 h 411"/>
                    <a:gd name="T12" fmla="*/ 0 w 717"/>
                    <a:gd name="T13" fmla="*/ 28 h 411"/>
                    <a:gd name="T14" fmla="*/ 0 w 717"/>
                    <a:gd name="T15" fmla="*/ 2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31 h 386"/>
                    <a:gd name="T2" fmla="*/ 69 w 709"/>
                    <a:gd name="T3" fmla="*/ 47 h 386"/>
                    <a:gd name="T4" fmla="*/ 168 w 709"/>
                    <a:gd name="T5" fmla="*/ 138 h 386"/>
                    <a:gd name="T6" fmla="*/ 179 w 709"/>
                    <a:gd name="T7" fmla="*/ 110 h 386"/>
                    <a:gd name="T8" fmla="*/ 77 w 709"/>
                    <a:gd name="T9" fmla="*/ 19 h 386"/>
                    <a:gd name="T10" fmla="*/ 11 w 709"/>
                    <a:gd name="T11" fmla="*/ 0 h 386"/>
                    <a:gd name="T12" fmla="*/ 0 w 709"/>
                    <a:gd name="T13" fmla="*/ 31 h 386"/>
                    <a:gd name="T14" fmla="*/ 0 w 709"/>
                    <a:gd name="T15" fmla="*/ 3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62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Learning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Classical Conditioning Diagram</a:t>
            </a:r>
          </a:p>
        </p:txBody>
      </p:sp>
      <p:graphicFrame>
        <p:nvGraphicFramePr>
          <p:cNvPr id="35937" name="Group 97"/>
          <p:cNvGraphicFramePr>
            <a:graphicFrameLocks noGrp="1"/>
          </p:cNvGraphicFramePr>
          <p:nvPr>
            <p:ph idx="1"/>
          </p:nvPr>
        </p:nvGraphicFramePr>
        <p:xfrm>
          <a:off x="685800" y="2286000"/>
          <a:ext cx="7696200" cy="2514600"/>
        </p:xfrm>
        <a:graphic>
          <a:graphicData uri="http://schemas.openxmlformats.org/drawingml/2006/table">
            <a:tbl>
              <a:tblPr/>
              <a:tblGrid>
                <a:gridCol w="2565400"/>
                <a:gridCol w="2565400"/>
                <a:gridCol w="2565400"/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 (food)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UR (salivation)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Neutral (tone)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CS (tone)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CR (salivation)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349" name="Group 99"/>
          <p:cNvGrpSpPr>
            <a:grpSpLocks/>
          </p:cNvGrpSpPr>
          <p:nvPr/>
        </p:nvGrpSpPr>
        <p:grpSpPr bwMode="auto">
          <a:xfrm>
            <a:off x="2514600" y="2514600"/>
            <a:ext cx="3276600" cy="2057400"/>
            <a:chOff x="1584" y="1584"/>
            <a:chExt cx="2064" cy="1296"/>
          </a:xfrm>
        </p:grpSpPr>
        <p:sp>
          <p:nvSpPr>
            <p:cNvPr id="14351" name="Line 78"/>
            <p:cNvSpPr>
              <a:spLocks noChangeShapeType="1"/>
            </p:cNvSpPr>
            <p:nvPr/>
          </p:nvSpPr>
          <p:spPr bwMode="auto">
            <a:xfrm>
              <a:off x="1632" y="1584"/>
              <a:ext cx="20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79"/>
            <p:cNvSpPr>
              <a:spLocks noChangeShapeType="1"/>
            </p:cNvSpPr>
            <p:nvPr/>
          </p:nvSpPr>
          <p:spPr bwMode="auto">
            <a:xfrm>
              <a:off x="1584" y="2880"/>
              <a:ext cx="18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80"/>
            <p:cNvSpPr>
              <a:spLocks noChangeShapeType="1"/>
            </p:cNvSpPr>
            <p:nvPr/>
          </p:nvSpPr>
          <p:spPr bwMode="auto">
            <a:xfrm flipV="1">
              <a:off x="1680" y="1680"/>
              <a:ext cx="1968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Line 98"/>
          <p:cNvSpPr>
            <a:spLocks noChangeShapeType="1"/>
          </p:cNvSpPr>
          <p:nvPr/>
        </p:nvSpPr>
        <p:spPr bwMode="auto">
          <a:xfrm>
            <a:off x="457200" y="3962400"/>
            <a:ext cx="80010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5438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Major Conditioning Processes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077200" cy="3657600"/>
          </a:xfrm>
        </p:spPr>
        <p:txBody>
          <a:bodyPr/>
          <a:lstStyle/>
          <a:p>
            <a:pPr eaLnBrk="1" hangingPunct="1"/>
            <a:r>
              <a:rPr lang="en-US" altLang="en-US" smtClean="0"/>
              <a:t>Acquisition</a:t>
            </a:r>
          </a:p>
          <a:p>
            <a:pPr lvl="1" eaLnBrk="1" hangingPunct="1"/>
            <a:r>
              <a:rPr lang="en-US" altLang="en-US" smtClean="0"/>
              <a:t>Initial learning of S/R relationship</a:t>
            </a:r>
          </a:p>
          <a:p>
            <a:pPr lvl="1" eaLnBrk="1" hangingPunct="1"/>
            <a:r>
              <a:rPr lang="en-US" altLang="en-US" smtClean="0"/>
              <a:t>Consider timing</a:t>
            </a:r>
          </a:p>
          <a:p>
            <a:pPr lvl="1" eaLnBrk="1" hangingPunct="1"/>
            <a:r>
              <a:rPr lang="en-US" altLang="en-US" smtClean="0"/>
              <a:t>May be biologically important</a:t>
            </a:r>
          </a:p>
          <a:p>
            <a:pPr lvl="1" eaLnBrk="1" hangingPunct="1"/>
            <a:r>
              <a:rPr lang="en-US" altLang="en-US" smtClean="0"/>
              <a:t>CS </a:t>
            </a:r>
            <a:r>
              <a:rPr lang="en-US" altLang="en-US" b="1" smtClean="0"/>
              <a:t>signals</a:t>
            </a:r>
            <a:r>
              <a:rPr lang="en-US" altLang="en-US" i="1" smtClean="0"/>
              <a:t> </a:t>
            </a:r>
            <a:r>
              <a:rPr lang="en-US" altLang="en-US" smtClean="0"/>
              <a:t>the US is coming</a:t>
            </a:r>
          </a:p>
          <a:p>
            <a:pPr lvl="2" eaLnBrk="1" hangingPunct="1"/>
            <a:r>
              <a:rPr lang="en-US" altLang="en-US" smtClean="0"/>
              <a:t>Tone </a:t>
            </a:r>
            <a:r>
              <a:rPr lang="en-US" altLang="en-US" b="1" smtClean="0"/>
              <a:t>signals</a:t>
            </a:r>
            <a:r>
              <a:rPr lang="en-US" altLang="en-US" i="1" smtClean="0"/>
              <a:t> </a:t>
            </a:r>
            <a:r>
              <a:rPr lang="en-US" altLang="en-US" smtClean="0"/>
              <a:t>food</a:t>
            </a:r>
          </a:p>
          <a:p>
            <a:pPr lvl="2" eaLnBrk="1" hangingPunct="1"/>
            <a:r>
              <a:rPr lang="en-US" altLang="en-US" smtClean="0"/>
              <a:t>Lightning </a:t>
            </a:r>
            <a:r>
              <a:rPr lang="en-US" altLang="en-US" b="1" smtClean="0"/>
              <a:t>signals </a:t>
            </a:r>
            <a:r>
              <a:rPr lang="en-US" altLang="en-US" smtClean="0"/>
              <a:t>thunder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44036" name="Picture 4" descr="bd0730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62400"/>
            <a:ext cx="24320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Major Conditioning Processes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53400" cy="3657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Extinction</a:t>
            </a:r>
          </a:p>
          <a:p>
            <a:pPr lvl="1" eaLnBrk="1" hangingPunct="1"/>
            <a:r>
              <a:rPr lang="en-US" altLang="en-US" smtClean="0"/>
              <a:t>Decrease of a CR, when…</a:t>
            </a:r>
          </a:p>
          <a:p>
            <a:pPr lvl="1" eaLnBrk="1" hangingPunct="1"/>
            <a:r>
              <a:rPr lang="en-US" altLang="en-US" smtClean="0"/>
              <a:t>A US </a:t>
            </a:r>
            <a:r>
              <a:rPr lang="en-US" altLang="en-US" b="1" smtClean="0"/>
              <a:t>does not</a:t>
            </a:r>
            <a:r>
              <a:rPr lang="en-US" altLang="en-US" smtClean="0"/>
              <a:t> follow a CS</a:t>
            </a:r>
          </a:p>
          <a:p>
            <a:pPr lvl="2" eaLnBrk="1" hangingPunct="1"/>
            <a:r>
              <a:rPr lang="en-US" altLang="en-US" smtClean="0"/>
              <a:t>Repeated tone </a:t>
            </a:r>
            <a:r>
              <a:rPr lang="en-US" altLang="en-US" b="1" smtClean="0"/>
              <a:t>w/out</a:t>
            </a:r>
            <a:r>
              <a:rPr lang="en-US" altLang="en-US" smtClean="0"/>
              <a:t> food</a:t>
            </a:r>
          </a:p>
          <a:p>
            <a:pPr eaLnBrk="1" hangingPunct="1"/>
            <a:r>
              <a:rPr lang="en-US" altLang="en-US" smtClean="0"/>
              <a:t>Spontaneous recovery</a:t>
            </a:r>
          </a:p>
          <a:p>
            <a:pPr lvl="1" eaLnBrk="1" hangingPunct="1"/>
            <a:r>
              <a:rPr lang="en-US" altLang="en-US" smtClean="0"/>
              <a:t>Reappearance of a weakened CR…</a:t>
            </a:r>
          </a:p>
          <a:p>
            <a:pPr lvl="1" eaLnBrk="1" hangingPunct="1"/>
            <a:r>
              <a:rPr lang="en-US" altLang="en-US" b="1" smtClean="0"/>
              <a:t>Following </a:t>
            </a:r>
            <a:r>
              <a:rPr lang="en-US" altLang="en-US" smtClean="0"/>
              <a:t>a pause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707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Extinction &amp; </a:t>
            </a:r>
            <a:br>
              <a:rPr lang="en-US" altLang="en-US" smtClean="0"/>
            </a:br>
            <a:r>
              <a:rPr lang="en-US" altLang="en-US" smtClean="0"/>
              <a:t>Spontaneous Recovery</a:t>
            </a:r>
          </a:p>
        </p:txBody>
      </p:sp>
      <p:pic>
        <p:nvPicPr>
          <p:cNvPr id="17411" name="Picture 5" descr="12673_MyersPsy8e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31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Major Conditioning Processes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Generalization</a:t>
            </a:r>
          </a:p>
          <a:p>
            <a:pPr lvl="1" eaLnBrk="1" hangingPunct="1"/>
            <a:r>
              <a:rPr lang="en-US" altLang="en-US" smtClean="0"/>
              <a:t>Respond to stimuli </a:t>
            </a:r>
            <a:r>
              <a:rPr lang="en-US" altLang="en-US" b="1" smtClean="0"/>
              <a:t>similar </a:t>
            </a:r>
            <a:r>
              <a:rPr lang="en-US" altLang="en-US" smtClean="0"/>
              <a:t>to CS</a:t>
            </a:r>
          </a:p>
          <a:p>
            <a:pPr lvl="1" eaLnBrk="1" hangingPunct="1"/>
            <a:r>
              <a:rPr lang="en-US" altLang="en-US" smtClean="0"/>
              <a:t>Lion &amp; tiger = increased heart rate</a:t>
            </a:r>
          </a:p>
          <a:p>
            <a:pPr lvl="1" eaLnBrk="1" hangingPunct="1"/>
            <a:r>
              <a:rPr lang="en-US" altLang="en-US" smtClean="0"/>
              <a:t>(Pavlov) = Similar sounding tones</a:t>
            </a:r>
          </a:p>
          <a:p>
            <a:pPr eaLnBrk="1" hangingPunct="1"/>
            <a:r>
              <a:rPr lang="en-US" altLang="en-US" smtClean="0"/>
              <a:t>Discrimination</a:t>
            </a:r>
          </a:p>
          <a:p>
            <a:pPr lvl="1" eaLnBrk="1" hangingPunct="1"/>
            <a:r>
              <a:rPr lang="en-US" altLang="en-US" smtClean="0"/>
              <a:t>Distinguish between a CS &amp; other stimuli</a:t>
            </a:r>
          </a:p>
          <a:p>
            <a:pPr lvl="1" eaLnBrk="1" hangingPunct="1"/>
            <a:r>
              <a:rPr lang="en-US" altLang="en-US" smtClean="0"/>
              <a:t>Lion &amp; house cat ≠ increased heart rate</a:t>
            </a:r>
          </a:p>
          <a:p>
            <a:pPr lvl="1" eaLnBrk="1" hangingPunct="1"/>
            <a:r>
              <a:rPr lang="en-US" altLang="en-US" smtClean="0"/>
              <a:t>(Pavlov) = Tone &amp; voice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Classical Conditioning Examples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Taste aversion</a:t>
            </a:r>
          </a:p>
          <a:p>
            <a:pPr lvl="1" eaLnBrk="1" hangingPunct="1">
              <a:defRPr/>
            </a:pPr>
            <a:r>
              <a:rPr lang="en-US" altLang="en-US" dirty="0" smtClean="0"/>
              <a:t>Food w/characteristic of food = sickness</a:t>
            </a:r>
          </a:p>
          <a:p>
            <a:pPr lvl="1" eaLnBrk="1" hangingPunct="1">
              <a:defRPr/>
            </a:pPr>
            <a:r>
              <a:rPr lang="en-US" altLang="en-US" dirty="0" smtClean="0"/>
              <a:t>One-trial learning</a:t>
            </a:r>
          </a:p>
          <a:p>
            <a:pPr lvl="1" eaLnBrk="1" hangingPunct="1">
              <a:defRPr/>
            </a:pPr>
            <a:r>
              <a:rPr lang="en-US" altLang="en-US" dirty="0" smtClean="0"/>
              <a:t>Consider timing</a:t>
            </a:r>
          </a:p>
          <a:p>
            <a:pPr lvl="2" eaLnBrk="1" hangingPunct="1">
              <a:defRPr/>
            </a:pPr>
            <a:r>
              <a:rPr lang="en-US" altLang="en-US" dirty="0" smtClean="0"/>
              <a:t>Does not have to occur quickly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 smtClean="0"/>
          </a:p>
        </p:txBody>
      </p:sp>
      <p:pic>
        <p:nvPicPr>
          <p:cNvPr id="53252" name="Picture 4" descr="j04244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19177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Classical Conditioning Examples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Watson &amp; Little Albert</a:t>
            </a:r>
          </a:p>
          <a:p>
            <a:pPr lvl="1" eaLnBrk="1" hangingPunct="1"/>
            <a:r>
              <a:rPr lang="en-US" altLang="en-US" smtClean="0"/>
              <a:t>Conditioned fear of a white rat</a:t>
            </a:r>
          </a:p>
          <a:p>
            <a:pPr lvl="1" eaLnBrk="1" hangingPunct="1"/>
            <a:r>
              <a:rPr lang="en-US" altLang="en-US" smtClean="0"/>
              <a:t>Loud noise w/playing with rat</a:t>
            </a:r>
          </a:p>
          <a:p>
            <a:pPr lvl="1" eaLnBrk="1" hangingPunct="1"/>
            <a:r>
              <a:rPr lang="en-US" altLang="en-US" smtClean="0"/>
              <a:t>Crying &amp; FEAR of the rat</a:t>
            </a:r>
          </a:p>
          <a:p>
            <a:pPr lvl="1" eaLnBrk="1" hangingPunct="1"/>
            <a:r>
              <a:rPr lang="en-US" altLang="en-US" smtClean="0"/>
              <a:t>Fear generalized to other furry things</a:t>
            </a:r>
          </a:p>
          <a:p>
            <a:pPr lvl="2" eaLnBrk="1" hangingPunct="1"/>
            <a:r>
              <a:rPr lang="en-US" altLang="en-US" smtClean="0"/>
              <a:t>Rabbit, beard, Santa Claus</a:t>
            </a:r>
          </a:p>
          <a:p>
            <a:pPr lvl="1" eaLnBrk="1" hangingPunct="1"/>
            <a:r>
              <a:rPr lang="en-US" altLang="en-US" smtClean="0"/>
              <a:t>Unethical experiment!</a:t>
            </a:r>
          </a:p>
        </p:txBody>
      </p:sp>
      <p:pic>
        <p:nvPicPr>
          <p:cNvPr id="55300" name="Picture 4" descr="j03642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38600"/>
            <a:ext cx="2438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Little Albert, what goes where?</a:t>
            </a:r>
          </a:p>
        </p:txBody>
      </p:sp>
      <p:graphicFrame>
        <p:nvGraphicFramePr>
          <p:cNvPr id="57348" name="Group 4"/>
          <p:cNvGraphicFramePr>
            <a:graphicFrameLocks noGrp="1"/>
          </p:cNvGraphicFramePr>
          <p:nvPr>
            <p:ph idx="1"/>
          </p:nvPr>
        </p:nvGraphicFramePr>
        <p:xfrm>
          <a:off x="685800" y="2362200"/>
          <a:ext cx="7696200" cy="3124200"/>
        </p:xfrm>
        <a:graphic>
          <a:graphicData uri="http://schemas.openxmlformats.org/drawingml/2006/table">
            <a:tbl>
              <a:tblPr/>
              <a:tblGrid>
                <a:gridCol w="2565400"/>
                <a:gridCol w="2565400"/>
                <a:gridCol w="256540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 (?)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UR (?)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Neutral (?)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CS (?)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CR (?)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7" name="Line 28"/>
          <p:cNvSpPr>
            <a:spLocks noChangeShapeType="1"/>
          </p:cNvSpPr>
          <p:nvPr/>
        </p:nvSpPr>
        <p:spPr bwMode="auto">
          <a:xfrm>
            <a:off x="2438400" y="2514600"/>
            <a:ext cx="3200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9"/>
          <p:cNvSpPr>
            <a:spLocks noChangeShapeType="1"/>
          </p:cNvSpPr>
          <p:nvPr/>
        </p:nvSpPr>
        <p:spPr bwMode="auto">
          <a:xfrm>
            <a:off x="2438400" y="4648200"/>
            <a:ext cx="297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30"/>
          <p:cNvSpPr>
            <a:spLocks noChangeShapeType="1"/>
          </p:cNvSpPr>
          <p:nvPr/>
        </p:nvSpPr>
        <p:spPr bwMode="auto">
          <a:xfrm flipV="1">
            <a:off x="2438400" y="2667000"/>
            <a:ext cx="3276600" cy="9144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9342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we learn?</a:t>
            </a:r>
          </a:p>
          <a:p>
            <a:pPr eaLnBrk="1" hangingPunct="1"/>
            <a:r>
              <a:rPr lang="en-US" altLang="en-US" smtClean="0"/>
              <a:t>Early behaviorism</a:t>
            </a:r>
          </a:p>
          <a:p>
            <a:pPr eaLnBrk="1" hangingPunct="1"/>
            <a:r>
              <a:rPr lang="en-US" altLang="en-US" smtClean="0"/>
              <a:t>Classical conditioning</a:t>
            </a:r>
          </a:p>
          <a:p>
            <a:pPr lvl="1" eaLnBrk="1" hangingPunct="1"/>
            <a:r>
              <a:rPr lang="en-US" altLang="en-US" smtClean="0"/>
              <a:t>Pavlov’s work</a:t>
            </a:r>
          </a:p>
          <a:p>
            <a:pPr lvl="1" eaLnBrk="1" hangingPunct="1"/>
            <a:r>
              <a:rPr lang="en-US" altLang="en-US" smtClean="0"/>
              <a:t>5 major conditioning processes</a:t>
            </a:r>
          </a:p>
          <a:p>
            <a:pPr eaLnBrk="1" hangingPunct="1"/>
            <a:r>
              <a:rPr lang="en-US" altLang="en-US" smtClean="0"/>
              <a:t>Ex of classical conditioning</a:t>
            </a:r>
          </a:p>
          <a:p>
            <a:pPr lvl="1" eaLnBrk="1" hangingPunct="1"/>
            <a:r>
              <a:rPr lang="en-US" altLang="en-US" smtClean="0"/>
              <a:t>Taste aversion</a:t>
            </a:r>
          </a:p>
          <a:p>
            <a:pPr lvl="1" eaLnBrk="1" hangingPunct="1"/>
            <a:r>
              <a:rPr lang="en-US" altLang="en-US" smtClean="0"/>
              <a:t>Watson &amp; Little Albert</a:t>
            </a:r>
          </a:p>
          <a:p>
            <a:pPr lvl="2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we learn?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</a:t>
            </a:r>
          </a:p>
          <a:p>
            <a:pPr lvl="1" eaLnBrk="1" hangingPunct="1"/>
            <a:r>
              <a:rPr lang="en-US" altLang="en-US" smtClean="0"/>
              <a:t>Relatively permanent change in behavior due to experience</a:t>
            </a:r>
          </a:p>
          <a:p>
            <a:pPr eaLnBrk="1" hangingPunct="1"/>
            <a:r>
              <a:rPr lang="en-US" altLang="en-US" smtClean="0"/>
              <a:t>HOW???</a:t>
            </a:r>
          </a:p>
          <a:p>
            <a:pPr lvl="1" eaLnBrk="1" hangingPunct="1"/>
            <a:r>
              <a:rPr lang="en-US" altLang="en-US" smtClean="0"/>
              <a:t>By association</a:t>
            </a:r>
          </a:p>
          <a:p>
            <a:pPr lvl="1" eaLnBrk="1" hangingPunct="1"/>
            <a:r>
              <a:rPr lang="en-US" altLang="en-US" smtClean="0"/>
              <a:t>Stimulus-stimulus learning (classical)</a:t>
            </a:r>
          </a:p>
          <a:p>
            <a:pPr lvl="1" eaLnBrk="1" hangingPunct="1"/>
            <a:r>
              <a:rPr lang="en-US" altLang="en-US" smtClean="0"/>
              <a:t>Response-consequence learning (operant)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Classical or Operant?</a:t>
            </a:r>
          </a:p>
        </p:txBody>
      </p:sp>
      <p:pic>
        <p:nvPicPr>
          <p:cNvPr id="26628" name="Picture 4" descr="j04075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743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200400" y="2743200"/>
            <a:ext cx="2438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600">
                <a:latin typeface="Agency FB" pitchFamily="34" charset="0"/>
              </a:rPr>
              <a:t>=</a:t>
            </a:r>
          </a:p>
        </p:txBody>
      </p:sp>
      <p:pic>
        <p:nvPicPr>
          <p:cNvPr id="26630" name="Picture 6" descr="j0402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2819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Classical or Operant?</a:t>
            </a:r>
          </a:p>
        </p:txBody>
      </p:sp>
      <p:pic>
        <p:nvPicPr>
          <p:cNvPr id="29700" name="Picture 4" descr="j03974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7888"/>
            <a:ext cx="24384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 descr="j031149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27275"/>
            <a:ext cx="250983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429000" y="2667000"/>
            <a:ext cx="2362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600">
                <a:latin typeface="Agency FB" pitchFamily="34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Early Behaviorism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467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Mental concepts are useless</a:t>
            </a:r>
          </a:p>
          <a:p>
            <a:pPr lvl="1" eaLnBrk="1" hangingPunct="1"/>
            <a:r>
              <a:rPr lang="en-US" altLang="en-US" smtClean="0"/>
              <a:t>Introspection</a:t>
            </a:r>
          </a:p>
          <a:p>
            <a:pPr lvl="1" eaLnBrk="1" hangingPunct="1"/>
            <a:r>
              <a:rPr lang="en-US" altLang="en-US" smtClean="0"/>
              <a:t>Consciousness</a:t>
            </a:r>
          </a:p>
          <a:p>
            <a:pPr lvl="1" eaLnBrk="1" hangingPunct="1"/>
            <a:r>
              <a:rPr lang="en-US" altLang="en-US" smtClean="0"/>
              <a:t>Thoughts/feelings</a:t>
            </a:r>
          </a:p>
          <a:p>
            <a:pPr eaLnBrk="1" hangingPunct="1"/>
            <a:r>
              <a:rPr lang="en-US" altLang="en-US" b="1" smtClean="0"/>
              <a:t>Psychology = observable behavior</a:t>
            </a:r>
          </a:p>
          <a:p>
            <a:pPr eaLnBrk="1" hangingPunct="1"/>
            <a:r>
              <a:rPr lang="en-US" altLang="en-US" smtClean="0"/>
              <a:t>All animals learn in the same way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Classical Conditioning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Ivan Pavlov</a:t>
            </a:r>
          </a:p>
          <a:p>
            <a:pPr lvl="1" eaLnBrk="1" hangingPunct="1"/>
            <a:r>
              <a:rPr lang="en-US" altLang="en-US" smtClean="0"/>
              <a:t>Physiology of salivation</a:t>
            </a:r>
          </a:p>
          <a:p>
            <a:pPr lvl="1" eaLnBrk="1" hangingPunct="1"/>
            <a:r>
              <a:rPr lang="en-US" altLang="en-US" b="1" smtClean="0"/>
              <a:t>OBSERVED</a:t>
            </a:r>
            <a:r>
              <a:rPr lang="en-US" altLang="en-US" smtClean="0"/>
              <a:t> interesting pattern</a:t>
            </a:r>
          </a:p>
          <a:p>
            <a:pPr lvl="1" eaLnBrk="1" hangingPunct="1"/>
            <a:r>
              <a:rPr lang="en-US" altLang="en-US" smtClean="0"/>
              <a:t>Would dogs salivate upon presentation of a neutral stimulus, if the stimulus is paired w/food?</a:t>
            </a:r>
          </a:p>
          <a:p>
            <a:pPr lvl="2" eaLnBrk="1" hangingPunct="1"/>
            <a:r>
              <a:rPr lang="en-US" altLang="en-US" smtClean="0"/>
              <a:t>YES!!!</a:t>
            </a:r>
          </a:p>
        </p:txBody>
      </p:sp>
      <p:pic>
        <p:nvPicPr>
          <p:cNvPr id="11269" name="Picture 5" descr="an0165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2166938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Classical Conditioning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Before conditioning</a:t>
            </a:r>
          </a:p>
          <a:p>
            <a:pPr lvl="1" eaLnBrk="1" hangingPunct="1"/>
            <a:r>
              <a:rPr lang="en-US" altLang="en-US" smtClean="0"/>
              <a:t>Food  = salivation</a:t>
            </a:r>
          </a:p>
          <a:p>
            <a:pPr lvl="1" eaLnBrk="1" hangingPunct="1"/>
            <a:r>
              <a:rPr lang="en-US" altLang="en-US" smtClean="0"/>
              <a:t>Tone </a:t>
            </a:r>
            <a:r>
              <a:rPr lang="en-US" altLang="en-US" smtClean="0">
                <a:latin typeface="Verdana" pitchFamily="34" charset="0"/>
              </a:rPr>
              <a:t>≠ </a:t>
            </a:r>
            <a:r>
              <a:rPr lang="en-US" altLang="en-US" smtClean="0"/>
              <a:t>produce salivation</a:t>
            </a:r>
          </a:p>
          <a:p>
            <a:pPr eaLnBrk="1" hangingPunct="1"/>
            <a:r>
              <a:rPr lang="en-US" altLang="en-US" smtClean="0"/>
              <a:t>During conditioning</a:t>
            </a:r>
          </a:p>
          <a:p>
            <a:pPr lvl="1" eaLnBrk="1" hangingPunct="1"/>
            <a:r>
              <a:rPr lang="en-US" altLang="en-US" smtClean="0"/>
              <a:t>Pairing of tone &amp; food = salivation</a:t>
            </a:r>
          </a:p>
          <a:p>
            <a:pPr eaLnBrk="1" hangingPunct="1"/>
            <a:r>
              <a:rPr lang="en-US" altLang="en-US" smtClean="0"/>
              <a:t>After conditioning</a:t>
            </a:r>
          </a:p>
          <a:p>
            <a:pPr lvl="1" eaLnBrk="1" hangingPunct="1"/>
            <a:r>
              <a:rPr lang="en-US" altLang="en-US" smtClean="0"/>
              <a:t> Tone = salivation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Classical Conditioning Terms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Unconditioned stimulus (US)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Naturally triggers a response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Unconditioned response (UR)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Naturally occurring response to 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Conditioned stimulus (CS)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Neutral stimulus that comes to trigger CR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Conditioned response (CR)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Learned response to previously neutral CS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332</TotalTime>
  <Words>413</Words>
  <Application>Microsoft Office PowerPoint</Application>
  <PresentationFormat>On-screen Show (4:3)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Comic Sans MS</vt:lpstr>
      <vt:lpstr>Agency FB</vt:lpstr>
      <vt:lpstr>Verdana</vt:lpstr>
      <vt:lpstr>Stack of books design template</vt:lpstr>
      <vt:lpstr>Crayons</vt:lpstr>
      <vt:lpstr>Learning #1</vt:lpstr>
      <vt:lpstr>Learning</vt:lpstr>
      <vt:lpstr>How do we learn?</vt:lpstr>
      <vt:lpstr>Classical or Operant?</vt:lpstr>
      <vt:lpstr>Classical or Operant?</vt:lpstr>
      <vt:lpstr>Early Behaviorism</vt:lpstr>
      <vt:lpstr>Classical Conditioning</vt:lpstr>
      <vt:lpstr>Classical Conditioning</vt:lpstr>
      <vt:lpstr>Classical Conditioning Terms</vt:lpstr>
      <vt:lpstr>Classical Conditioning Diagram</vt:lpstr>
      <vt:lpstr>Major Conditioning Processes</vt:lpstr>
      <vt:lpstr>Major Conditioning Processes</vt:lpstr>
      <vt:lpstr>Extinction &amp;  Spontaneous Recovery</vt:lpstr>
      <vt:lpstr>Major Conditioning Processes</vt:lpstr>
      <vt:lpstr>Classical Conditioning Examples</vt:lpstr>
      <vt:lpstr>Classical Conditioning Examples</vt:lpstr>
      <vt:lpstr>Little Albert, what goes where?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#1</dc:title>
  <dc:creator>Greg</dc:creator>
  <cp:lastModifiedBy>Everett, Gregory</cp:lastModifiedBy>
  <cp:revision>34</cp:revision>
  <dcterms:created xsi:type="dcterms:W3CDTF">2006-09-22T17:39:27Z</dcterms:created>
  <dcterms:modified xsi:type="dcterms:W3CDTF">2016-08-23T13:35:32Z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