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E71448-E2B1-43ED-94A5-D1B76CED1C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632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229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176B58-0522-4BDC-A3D7-BBC4B4D291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828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3ED5E-CA77-4740-9666-5099AF2B756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3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51226-F609-4435-8440-B7F3D137EB9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1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3A0CB-C688-4EAA-BB5F-C1A57527512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3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11120-F236-41F0-9D1F-541C955874A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7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7B7BB5-7621-4CE9-ACEC-5FF1393F6D9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8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041D3-723A-4A34-B6FC-DDA620EB0D8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9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263878-006D-4BF0-8ACC-C77795EDF74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1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CC1F0-A0CF-4955-AC0C-3C629158AE8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16454-C48C-4F1B-96FE-D4427F9A57B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8AC32-6510-49DA-A4AC-022572C4428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E1CEA-0069-4A65-9BC4-789AE30EB27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1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276ABC-AAC4-4599-858A-202F43CF020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5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0AA54-40A5-453A-BBA1-F9B6A0B0D4E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952DFA-40BE-4352-A78A-5DE34422C08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78959-05FD-45D7-97A1-912F433F88F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9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130425"/>
            <a:ext cx="79248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AE89D44-8C54-4E60-9546-1743BE97B9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AE8B9-7AC6-4210-9D28-6061B840D8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10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6AFD5-0151-4238-8B7C-DB53C60B10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95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07AA5-CAA8-445F-AC6D-7DA6017AC0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616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FB7A8-EF33-42F2-B111-9749D3CA57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4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933F1-955A-4F31-81FF-79C03015B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09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6BFF9-2D93-4A01-AC29-06720BAC82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02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EE837-808E-4639-A69C-13FE20FD9F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48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FA712-154C-4527-80C6-7A71E9245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08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39953-58E0-42F8-84EA-28F35F4BD9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54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5D218-343D-4A05-8AB3-03239CE284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86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AE8313D-2B00-45AF-AEBD-8B80EC4CF42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Developing Through the Life Span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altLang="en-US" sz="4000"/>
              <a:t>Piaget’s Stages Continued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Concrete operational (about 6/7 – 11)</a:t>
            </a:r>
          </a:p>
          <a:p>
            <a:pPr lvl="1"/>
            <a:r>
              <a:rPr lang="en-US" altLang="en-US"/>
              <a:t>Logical thinking about concrete events</a:t>
            </a:r>
          </a:p>
          <a:p>
            <a:pPr lvl="1"/>
            <a:r>
              <a:rPr lang="en-US" altLang="en-US"/>
              <a:t>Grasp conservation/math transformation</a:t>
            </a:r>
          </a:p>
          <a:p>
            <a:endParaRPr lang="en-US" altLang="en-US"/>
          </a:p>
          <a:p>
            <a:r>
              <a:rPr lang="en-US" altLang="en-US"/>
              <a:t>Formal operational (about 12 – adult)</a:t>
            </a:r>
          </a:p>
          <a:p>
            <a:pPr lvl="1"/>
            <a:r>
              <a:rPr lang="en-US" altLang="en-US"/>
              <a:t>Abstract thinking</a:t>
            </a:r>
          </a:p>
          <a:p>
            <a:pPr lvl="1"/>
            <a:r>
              <a:rPr lang="en-US" altLang="en-US" i="1"/>
              <a:t>If – then thinking</a:t>
            </a:r>
          </a:p>
          <a:p>
            <a:pPr lvl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Comments on Piaget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altLang="en-US"/>
              <a:t>Globally influential, but research suggests</a:t>
            </a:r>
          </a:p>
          <a:p>
            <a:pPr lvl="1"/>
            <a:r>
              <a:rPr lang="en-US" altLang="en-US"/>
              <a:t>Development is more continuous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Children express mental abilities earlier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Formal logic as smaller part of cognition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/>
          <a:lstStyle/>
          <a:p>
            <a:r>
              <a:rPr lang="en-US" altLang="en-US" sz="4000"/>
              <a:t>Social Development&amp; Attachment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Attachment</a:t>
            </a:r>
          </a:p>
          <a:p>
            <a:pPr lvl="1"/>
            <a:r>
              <a:rPr lang="en-US" altLang="en-US"/>
              <a:t>Emotional bond w/another</a:t>
            </a:r>
          </a:p>
          <a:p>
            <a:pPr lvl="1"/>
            <a:r>
              <a:rPr lang="en-US" altLang="en-US"/>
              <a:t>Survival impulse</a:t>
            </a:r>
          </a:p>
          <a:p>
            <a:r>
              <a:rPr lang="en-US" altLang="en-US"/>
              <a:t>Harlow (1968)</a:t>
            </a:r>
          </a:p>
          <a:p>
            <a:pPr lvl="1"/>
            <a:r>
              <a:rPr lang="en-US" altLang="en-US"/>
              <a:t>Monkeys &amp; attachment</a:t>
            </a:r>
          </a:p>
          <a:p>
            <a:pPr lvl="1"/>
            <a:r>
              <a:rPr lang="en-US" altLang="en-US"/>
              <a:t>Body contact vs. biological needs</a:t>
            </a:r>
          </a:p>
          <a:p>
            <a:pPr lvl="1"/>
            <a:r>
              <a:rPr lang="en-US" altLang="en-US"/>
              <a:t>Fearful reactions &amp; “open field tests”</a:t>
            </a:r>
          </a:p>
        </p:txBody>
      </p:sp>
      <p:pic>
        <p:nvPicPr>
          <p:cNvPr id="34820" name="Picture 4" descr="j03438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800600"/>
            <a:ext cx="2133600" cy="12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Ainsworth &amp; Attachment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Strange situation</a:t>
            </a:r>
          </a:p>
          <a:p>
            <a:pPr lvl="1"/>
            <a:r>
              <a:rPr lang="en-US" altLang="en-US"/>
              <a:t>Series of separations/reunions</a:t>
            </a:r>
          </a:p>
          <a:p>
            <a:pPr lvl="1"/>
            <a:r>
              <a:rPr lang="en-US" altLang="en-US"/>
              <a:t>Infant reactions to reunion w/parent</a:t>
            </a:r>
          </a:p>
          <a:p>
            <a:r>
              <a:rPr lang="en-US" altLang="en-US"/>
              <a:t>3 attachment styles</a:t>
            </a:r>
          </a:p>
          <a:p>
            <a:pPr lvl="1"/>
            <a:r>
              <a:rPr lang="en-US" altLang="en-US"/>
              <a:t>Anxious/avoidant</a:t>
            </a:r>
          </a:p>
          <a:p>
            <a:pPr lvl="1"/>
            <a:r>
              <a:rPr lang="en-US" altLang="en-US"/>
              <a:t>Secure</a:t>
            </a:r>
          </a:p>
          <a:p>
            <a:pPr lvl="1"/>
            <a:r>
              <a:rPr lang="en-US" altLang="en-US"/>
              <a:t>Anxious/resistant</a:t>
            </a:r>
          </a:p>
          <a:p>
            <a:pPr lvl="1">
              <a:buFontTx/>
              <a:buNone/>
            </a:pPr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35844" name="Picture 4" descr="j0365298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91000"/>
            <a:ext cx="18669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Attachment Concerns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Lack of attachment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Withdrawal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Frightened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Speech difficulties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Attachment &amp; institutions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Importance of adult responsiveness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Orphanages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Current medical practice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Daycare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pic>
        <p:nvPicPr>
          <p:cNvPr id="36868" name="Picture 4" descr="j01953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343400"/>
            <a:ext cx="21336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Parenting Styles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r>
              <a:rPr lang="en-US" altLang="en-US"/>
              <a:t>Related to parental control</a:t>
            </a:r>
          </a:p>
          <a:p>
            <a:r>
              <a:rPr lang="en-US" altLang="en-US"/>
              <a:t>Authoritarian</a:t>
            </a:r>
          </a:p>
          <a:p>
            <a:pPr lvl="1"/>
            <a:r>
              <a:rPr lang="en-US" altLang="en-US"/>
              <a:t>Emphasize rules/obedience/consequences</a:t>
            </a:r>
          </a:p>
          <a:p>
            <a:r>
              <a:rPr lang="en-US" altLang="en-US"/>
              <a:t>Permissive</a:t>
            </a:r>
          </a:p>
          <a:p>
            <a:pPr lvl="1"/>
            <a:r>
              <a:rPr lang="en-US" altLang="en-US"/>
              <a:t>Few demands or punishment</a:t>
            </a:r>
          </a:p>
          <a:p>
            <a:r>
              <a:rPr lang="en-US" altLang="en-US"/>
              <a:t>Authoritative</a:t>
            </a:r>
          </a:p>
          <a:p>
            <a:pPr lvl="1"/>
            <a:r>
              <a:rPr lang="en-US" altLang="en-US"/>
              <a:t>Demanding &amp; responsive</a:t>
            </a:r>
          </a:p>
          <a:p>
            <a:pPr lvl="1"/>
            <a:r>
              <a:rPr lang="en-US" altLang="en-US"/>
              <a:t>Enforced rules w/reasons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Prenatal &amp; Childhood Development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Prenatal development</a:t>
            </a:r>
          </a:p>
          <a:p>
            <a:endParaRPr lang="en-US" altLang="en-US"/>
          </a:p>
          <a:p>
            <a:r>
              <a:rPr lang="en-US" altLang="en-US"/>
              <a:t>Infancy &amp; Childhood</a:t>
            </a:r>
          </a:p>
          <a:p>
            <a:pPr lvl="1"/>
            <a:r>
              <a:rPr lang="en-US" altLang="en-US"/>
              <a:t>Physical development</a:t>
            </a:r>
          </a:p>
          <a:p>
            <a:pPr lvl="1"/>
            <a:r>
              <a:rPr lang="en-US" altLang="en-US"/>
              <a:t>Cognitive development</a:t>
            </a:r>
          </a:p>
          <a:p>
            <a:pPr lvl="1"/>
            <a:r>
              <a:rPr lang="en-US" altLang="en-US"/>
              <a:t>Social development 	</a:t>
            </a:r>
          </a:p>
          <a:p>
            <a:pPr lvl="2"/>
            <a:r>
              <a:rPr lang="en-US" altLang="en-US"/>
              <a:t>Attachment</a:t>
            </a:r>
          </a:p>
          <a:p>
            <a:pPr lvl="2"/>
            <a:r>
              <a:rPr lang="en-US" altLang="en-US"/>
              <a:t>Parenting styles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Prenatal Development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Zygote	</a:t>
            </a:r>
          </a:p>
          <a:p>
            <a:pPr lvl="1"/>
            <a:r>
              <a:rPr lang="en-US" altLang="en-US"/>
              <a:t>Rapid cell division</a:t>
            </a:r>
          </a:p>
          <a:p>
            <a:pPr lvl="1"/>
            <a:r>
              <a:rPr lang="en-US" altLang="en-US"/>
              <a:t>Conception – 2 wks</a:t>
            </a:r>
          </a:p>
          <a:p>
            <a:r>
              <a:rPr lang="en-US" altLang="en-US"/>
              <a:t>Embryo</a:t>
            </a:r>
          </a:p>
          <a:p>
            <a:pPr lvl="1"/>
            <a:r>
              <a:rPr lang="en-US" altLang="en-US"/>
              <a:t>Some organ formation; heart beat</a:t>
            </a:r>
          </a:p>
          <a:p>
            <a:pPr lvl="1"/>
            <a:r>
              <a:rPr lang="en-US" altLang="en-US"/>
              <a:t>2 wks – 8 wks</a:t>
            </a:r>
          </a:p>
          <a:p>
            <a:r>
              <a:rPr lang="en-US" altLang="en-US"/>
              <a:t>Fetus</a:t>
            </a:r>
          </a:p>
          <a:p>
            <a:pPr lvl="1"/>
            <a:r>
              <a:rPr lang="en-US" altLang="en-US"/>
              <a:t>Higher level organ formation</a:t>
            </a:r>
          </a:p>
          <a:p>
            <a:pPr lvl="1"/>
            <a:r>
              <a:rPr lang="en-US" altLang="en-US"/>
              <a:t>9 wks - birth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Prenatal Development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Teratogens</a:t>
            </a:r>
          </a:p>
          <a:p>
            <a:pPr lvl="1"/>
            <a:r>
              <a:rPr lang="en-US" altLang="en-US"/>
              <a:t>Harmful substances entering placenta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Smoking</a:t>
            </a:r>
          </a:p>
          <a:p>
            <a:pPr lvl="2"/>
            <a:r>
              <a:rPr lang="en-US" altLang="en-US"/>
              <a:t>Linked to low birth weight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Alcohol</a:t>
            </a:r>
          </a:p>
          <a:p>
            <a:pPr lvl="2"/>
            <a:r>
              <a:rPr lang="en-US" altLang="en-US"/>
              <a:t>Fetal Alcohol Syndrome</a:t>
            </a:r>
          </a:p>
          <a:p>
            <a:pPr lvl="2"/>
            <a:endParaRPr lang="en-US" altLang="en-US"/>
          </a:p>
        </p:txBody>
      </p:sp>
      <p:pic>
        <p:nvPicPr>
          <p:cNvPr id="16388" name="Picture 4" descr="j02909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38600"/>
            <a:ext cx="2063750" cy="17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Physical Development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Maturation</a:t>
            </a:r>
          </a:p>
          <a:p>
            <a:pPr lvl="1"/>
            <a:r>
              <a:rPr lang="en-US" altLang="en-US"/>
              <a:t>Inborn genetic growth processes</a:t>
            </a:r>
          </a:p>
          <a:p>
            <a:pPr lvl="1"/>
            <a:r>
              <a:rPr lang="en-US" altLang="en-US"/>
              <a:t>Occur in sequence</a:t>
            </a:r>
          </a:p>
          <a:p>
            <a:endParaRPr lang="en-US" altLang="en-US"/>
          </a:p>
          <a:p>
            <a:r>
              <a:rPr lang="en-US" altLang="en-US"/>
              <a:t>Motor development</a:t>
            </a:r>
          </a:p>
          <a:p>
            <a:pPr lvl="1"/>
            <a:r>
              <a:rPr lang="en-US" altLang="en-US"/>
              <a:t>Muscular/neural maturation</a:t>
            </a:r>
          </a:p>
          <a:p>
            <a:pPr lvl="1"/>
            <a:r>
              <a:rPr lang="en-US" altLang="en-US"/>
              <a:t>Walking/toileting 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17412" name="Picture 4" descr="j01957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38600"/>
            <a:ext cx="2182813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Cognitive Development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Jean Piaget</a:t>
            </a:r>
          </a:p>
          <a:p>
            <a:pPr lvl="1"/>
            <a:r>
              <a:rPr lang="en-US" altLang="en-US"/>
              <a:t>Children reason differently than adults</a:t>
            </a:r>
            <a:endParaRPr lang="en-US" altLang="en-US" i="1"/>
          </a:p>
          <a:p>
            <a:pPr lvl="1"/>
            <a:r>
              <a:rPr lang="en-US" altLang="en-US"/>
              <a:t>Intellectual progression</a:t>
            </a:r>
          </a:p>
          <a:p>
            <a:pPr lvl="1"/>
            <a:r>
              <a:rPr lang="en-US" altLang="en-US"/>
              <a:t>Shaped by experiences</a:t>
            </a:r>
          </a:p>
          <a:p>
            <a:pPr lvl="1"/>
            <a:r>
              <a:rPr lang="en-US" altLang="en-US"/>
              <a:t>Interest in </a:t>
            </a:r>
            <a:r>
              <a:rPr lang="en-US" altLang="en-US" i="1"/>
              <a:t>wrong answers</a:t>
            </a:r>
            <a:r>
              <a:rPr lang="en-US" altLang="en-US"/>
              <a:t> </a:t>
            </a:r>
          </a:p>
        </p:txBody>
      </p:sp>
      <p:pic>
        <p:nvPicPr>
          <p:cNvPr id="22532" name="Picture 4" descr="pe06573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038600"/>
            <a:ext cx="2133600" cy="221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altLang="en-US" sz="4000"/>
              <a:t>Piaget &amp; Cognitive Development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Schemas</a:t>
            </a:r>
          </a:p>
          <a:p>
            <a:pPr lvl="1"/>
            <a:r>
              <a:rPr lang="en-US" altLang="en-US"/>
              <a:t>Concepts that organize information</a:t>
            </a:r>
          </a:p>
          <a:p>
            <a:pPr lvl="1"/>
            <a:r>
              <a:rPr lang="en-US" altLang="en-US"/>
              <a:t>Assimilation</a:t>
            </a:r>
          </a:p>
          <a:p>
            <a:pPr lvl="2"/>
            <a:r>
              <a:rPr lang="en-US" altLang="en-US"/>
              <a:t>New experience into current understanding</a:t>
            </a:r>
          </a:p>
          <a:p>
            <a:pPr lvl="1"/>
            <a:r>
              <a:rPr lang="en-US" altLang="en-US"/>
              <a:t>Accommodation</a:t>
            </a:r>
          </a:p>
          <a:p>
            <a:pPr lvl="2"/>
            <a:r>
              <a:rPr lang="en-US" altLang="en-US"/>
              <a:t>Adjusting &amp; modifying a schema</a:t>
            </a:r>
          </a:p>
          <a:p>
            <a:r>
              <a:rPr lang="en-US" altLang="en-US"/>
              <a:t>Ex: cars</a:t>
            </a:r>
          </a:p>
        </p:txBody>
      </p:sp>
      <p:pic>
        <p:nvPicPr>
          <p:cNvPr id="23556" name="Picture 4" descr="j03887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95800"/>
            <a:ext cx="287972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/>
          <a:lstStyle/>
          <a:p>
            <a:r>
              <a:rPr lang="en-US" altLang="en-US" sz="4000"/>
              <a:t>Piaget’s Stages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r>
              <a:rPr lang="en-US" altLang="en-US"/>
              <a:t>Sensorimotor (birth – almost 2)</a:t>
            </a:r>
          </a:p>
          <a:p>
            <a:pPr lvl="1"/>
            <a:r>
              <a:rPr lang="en-US" altLang="en-US"/>
              <a:t>Sensory impressions &amp; motor activities</a:t>
            </a:r>
          </a:p>
          <a:p>
            <a:pPr lvl="1"/>
            <a:r>
              <a:rPr lang="en-US" altLang="en-US"/>
              <a:t>Object permanence</a:t>
            </a:r>
          </a:p>
          <a:p>
            <a:pPr lvl="1" algn="ctr">
              <a:buFontTx/>
              <a:buNone/>
            </a:pPr>
            <a:r>
              <a:rPr lang="en-US" altLang="en-US" b="1"/>
              <a:t>BUT</a:t>
            </a:r>
          </a:p>
          <a:p>
            <a:pPr lvl="1"/>
            <a:r>
              <a:rPr lang="en-US" altLang="en-US"/>
              <a:t>Current evidence that infants do think</a:t>
            </a:r>
          </a:p>
          <a:p>
            <a:pPr lvl="2"/>
            <a:r>
              <a:rPr lang="en-US" altLang="en-US"/>
              <a:t>Numerically impossible outcome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altLang="en-US" sz="4000"/>
              <a:t>Piaget’s Stages Continued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Preoperational (age 2 – 6/7)</a:t>
            </a:r>
          </a:p>
          <a:p>
            <a:pPr lvl="1"/>
            <a:r>
              <a:rPr lang="en-US" altLang="en-US"/>
              <a:t>Represent things w/words &amp; images</a:t>
            </a:r>
          </a:p>
          <a:p>
            <a:pPr lvl="1"/>
            <a:r>
              <a:rPr lang="en-US" altLang="en-US"/>
              <a:t>Problems w/conservation</a:t>
            </a:r>
          </a:p>
          <a:p>
            <a:pPr lvl="1"/>
            <a:r>
              <a:rPr lang="en-US" altLang="en-US"/>
              <a:t>Egocentrism</a:t>
            </a:r>
          </a:p>
          <a:p>
            <a:pPr lvl="2"/>
            <a:r>
              <a:rPr lang="en-US" altLang="en-US"/>
              <a:t>Difficulty taking another’s point of view</a:t>
            </a:r>
          </a:p>
          <a:p>
            <a:pPr lvl="1" algn="ctr">
              <a:buFontTx/>
              <a:buNone/>
            </a:pPr>
            <a:r>
              <a:rPr lang="en-US" altLang="en-US" b="1"/>
              <a:t>AND</a:t>
            </a:r>
          </a:p>
          <a:p>
            <a:pPr lvl="1"/>
            <a:r>
              <a:rPr lang="en-US" altLang="en-US"/>
              <a:t>Theory of mind</a:t>
            </a:r>
          </a:p>
          <a:p>
            <a:pPr lvl="2"/>
            <a:r>
              <a:rPr lang="en-US" altLang="en-US"/>
              <a:t>Ability to understand other’s mental states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oi design template">
  <a:themeElements>
    <a:clrScheme name="Koi design template 1">
      <a:dk1>
        <a:srgbClr val="272776"/>
      </a:dk1>
      <a:lt1>
        <a:srgbClr val="F3F1E4"/>
      </a:lt1>
      <a:dk2>
        <a:srgbClr val="272776"/>
      </a:dk2>
      <a:lt2>
        <a:srgbClr val="808080"/>
      </a:lt2>
      <a:accent1>
        <a:srgbClr val="99CCFF"/>
      </a:accent1>
      <a:accent2>
        <a:srgbClr val="CCCCFF"/>
      </a:accent2>
      <a:accent3>
        <a:srgbClr val="F8F7EF"/>
      </a:accent3>
      <a:accent4>
        <a:srgbClr val="202064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Koi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oi design template 1">
        <a:dk1>
          <a:srgbClr val="272776"/>
        </a:dk1>
        <a:lt1>
          <a:srgbClr val="F3F1E4"/>
        </a:lt1>
        <a:dk2>
          <a:srgbClr val="272776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8F7EF"/>
        </a:accent3>
        <a:accent4>
          <a:srgbClr val="202064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i design template 2">
        <a:dk1>
          <a:srgbClr val="272776"/>
        </a:dk1>
        <a:lt1>
          <a:srgbClr val="F3F1E4"/>
        </a:lt1>
        <a:dk2>
          <a:srgbClr val="272776"/>
        </a:dk2>
        <a:lt2>
          <a:srgbClr val="777777"/>
        </a:lt2>
        <a:accent1>
          <a:srgbClr val="B8CFFB"/>
        </a:accent1>
        <a:accent2>
          <a:srgbClr val="DF8F74"/>
        </a:accent2>
        <a:accent3>
          <a:srgbClr val="F8F7EF"/>
        </a:accent3>
        <a:accent4>
          <a:srgbClr val="202064"/>
        </a:accent4>
        <a:accent5>
          <a:srgbClr val="D8E4FD"/>
        </a:accent5>
        <a:accent6>
          <a:srgbClr val="CA8168"/>
        </a:accent6>
        <a:hlink>
          <a:srgbClr val="7F97C2"/>
        </a:hlink>
        <a:folHlink>
          <a:srgbClr val="8BBE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Koi design template</Template>
  <TotalTime>226</TotalTime>
  <Words>322</Words>
  <Application>Microsoft Office PowerPoint</Application>
  <PresentationFormat>On-screen Show (4:3)</PresentationFormat>
  <Paragraphs>132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Century Gothic</vt:lpstr>
      <vt:lpstr>Koi design template</vt:lpstr>
      <vt:lpstr>Developing Through the Life Span</vt:lpstr>
      <vt:lpstr>Prenatal &amp; Childhood Development</vt:lpstr>
      <vt:lpstr>Prenatal Development</vt:lpstr>
      <vt:lpstr>Prenatal Development</vt:lpstr>
      <vt:lpstr>Physical Development</vt:lpstr>
      <vt:lpstr>Cognitive Development</vt:lpstr>
      <vt:lpstr>Piaget &amp; Cognitive Development</vt:lpstr>
      <vt:lpstr>Piaget’s Stages</vt:lpstr>
      <vt:lpstr>Piaget’s Stages Continued</vt:lpstr>
      <vt:lpstr>Piaget’s Stages Continued</vt:lpstr>
      <vt:lpstr>Comments on Piaget</vt:lpstr>
      <vt:lpstr>Social Development&amp; Attachment</vt:lpstr>
      <vt:lpstr>Ainsworth &amp; Attachment</vt:lpstr>
      <vt:lpstr>Attachment Concerns</vt:lpstr>
      <vt:lpstr>Parenting Styles</vt:lpstr>
    </vt:vector>
  </TitlesOfParts>
  <Company>SIUE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Through the Life Span</dc:title>
  <dc:creator>Greg</dc:creator>
  <cp:lastModifiedBy>Everett, Gregory</cp:lastModifiedBy>
  <cp:revision>15</cp:revision>
  <dcterms:created xsi:type="dcterms:W3CDTF">2006-09-11T14:11:36Z</dcterms:created>
  <dcterms:modified xsi:type="dcterms:W3CDTF">2016-08-23T13:34:26Z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TC100690421033</vt:lpwstr>
  </property>
</Properties>
</file>