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1" r:id="rId3"/>
    <p:sldId id="258" r:id="rId4"/>
    <p:sldId id="257" r:id="rId5"/>
    <p:sldId id="275" r:id="rId6"/>
    <p:sldId id="276" r:id="rId7"/>
    <p:sldId id="266" r:id="rId8"/>
    <p:sldId id="269" r:id="rId9"/>
    <p:sldId id="271" r:id="rId10"/>
    <p:sldId id="268" r:id="rId11"/>
    <p:sldId id="270" r:id="rId12"/>
    <p:sldId id="280" r:id="rId13"/>
    <p:sldId id="284" r:id="rId14"/>
    <p:sldId id="283" r:id="rId15"/>
    <p:sldId id="281" r:id="rId16"/>
    <p:sldId id="282" r:id="rId17"/>
    <p:sldId id="285" r:id="rId18"/>
    <p:sldId id="263" r:id="rId19"/>
    <p:sldId id="286" r:id="rId20"/>
    <p:sldId id="274" r:id="rId21"/>
    <p:sldId id="277" r:id="rId22"/>
    <p:sldId id="279" r:id="rId23"/>
    <p:sldId id="272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A7373C-73EA-4536-824C-C6A5C02F7D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AD6CBD-D852-47E9-A15C-624CB4CDAB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File Searcher</a:t>
          </a:r>
        </a:p>
      </dgm:t>
    </dgm:pt>
    <dgm:pt modelId="{F93F6151-5D4E-4378-903C-DCB1A09ED87D}" type="parTrans" cxnId="{2E987E2B-FC2C-4173-B818-BA7A89B25E00}">
      <dgm:prSet/>
      <dgm:spPr/>
      <dgm:t>
        <a:bodyPr/>
        <a:lstStyle/>
        <a:p>
          <a:endParaRPr lang="en-US"/>
        </a:p>
      </dgm:t>
    </dgm:pt>
    <dgm:pt modelId="{7E508F41-5C30-400E-B1C6-A17F92B4B385}" type="sibTrans" cxnId="{2E987E2B-FC2C-4173-B818-BA7A89B25E00}">
      <dgm:prSet/>
      <dgm:spPr/>
      <dgm:t>
        <a:bodyPr/>
        <a:lstStyle/>
        <a:p>
          <a:endParaRPr lang="en-US"/>
        </a:p>
      </dgm:t>
    </dgm:pt>
    <dgm:pt modelId="{077B438A-FA13-4600-A625-4671EBBEAA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Converter</a:t>
          </a:r>
        </a:p>
      </dgm:t>
    </dgm:pt>
    <dgm:pt modelId="{45A45611-E232-4459-ADC1-C7C29B88F4FB}" type="parTrans" cxnId="{7DB09D9A-3774-41DA-8328-B850D3F47111}">
      <dgm:prSet/>
      <dgm:spPr/>
      <dgm:t>
        <a:bodyPr/>
        <a:lstStyle/>
        <a:p>
          <a:endParaRPr lang="en-US"/>
        </a:p>
      </dgm:t>
    </dgm:pt>
    <dgm:pt modelId="{78EACAB4-5FF6-402F-B524-D1D80DEC3DD8}" type="sibTrans" cxnId="{7DB09D9A-3774-41DA-8328-B850D3F47111}">
      <dgm:prSet/>
      <dgm:spPr/>
      <dgm:t>
        <a:bodyPr/>
        <a:lstStyle/>
        <a:p>
          <a:endParaRPr lang="en-US"/>
        </a:p>
      </dgm:t>
    </dgm:pt>
    <dgm:pt modelId="{7CBE386E-4CE6-4219-BC84-9A49C1A8B87C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Audio/Video Player</a:t>
          </a:r>
          <a:endParaRPr lang="en-US">
            <a:latin typeface="Calibri Light" panose="020F0302020204030204"/>
          </a:endParaRPr>
        </a:p>
      </dgm:t>
    </dgm:pt>
    <dgm:pt modelId="{96C1A8E0-C76D-45FF-8A04-5E14E93265B7}" type="parTrans" cxnId="{14AA1F57-2554-42D3-85CD-389175549C58}">
      <dgm:prSet/>
      <dgm:spPr/>
    </dgm:pt>
    <dgm:pt modelId="{FB805A16-5640-48BA-8F57-D0FC7EA95968}" type="sibTrans" cxnId="{14AA1F57-2554-42D3-85CD-389175549C58}">
      <dgm:prSet/>
      <dgm:spPr/>
    </dgm:pt>
    <dgm:pt modelId="{D4BADDC6-CEA7-4F55-B03B-F8FB01FC2D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cs typeface="Calibri Light"/>
            </a:rPr>
            <a:t>Metadata Extractor</a:t>
          </a:r>
        </a:p>
      </dgm:t>
    </dgm:pt>
    <dgm:pt modelId="{1BF7FC59-1C54-4DD1-98B2-8A7C7509C3E8}" type="parTrans" cxnId="{BA2E0685-57CF-4EB7-94F9-3C94F914F98B}">
      <dgm:prSet/>
      <dgm:spPr/>
    </dgm:pt>
    <dgm:pt modelId="{769C2EC1-B3D9-471E-8AA2-D942EFB8F5BF}" type="sibTrans" cxnId="{BA2E0685-57CF-4EB7-94F9-3C94F914F98B}">
      <dgm:prSet/>
      <dgm:spPr/>
    </dgm:pt>
    <dgm:pt modelId="{3B6A5E03-E2F8-41C9-AB8F-C2A53ADB1C5C}" type="pres">
      <dgm:prSet presAssocID="{B0A7373C-73EA-4536-824C-C6A5C02F7DF0}" presName="root" presStyleCnt="0">
        <dgm:presLayoutVars>
          <dgm:dir/>
          <dgm:resizeHandles val="exact"/>
        </dgm:presLayoutVars>
      </dgm:prSet>
      <dgm:spPr/>
    </dgm:pt>
    <dgm:pt modelId="{F7E1FD4D-8E10-4076-A82A-E9FAD0C6FD5D}" type="pres">
      <dgm:prSet presAssocID="{5FAD6CBD-D852-47E9-A15C-624CB4CDABAB}" presName="compNode" presStyleCnt="0"/>
      <dgm:spPr/>
    </dgm:pt>
    <dgm:pt modelId="{67C6B755-4BF3-4F20-A85B-866CFA71509C}" type="pres">
      <dgm:prSet presAssocID="{5FAD6CBD-D852-47E9-A15C-624CB4CDABAB}" presName="bgRect" presStyleLbl="bgShp" presStyleIdx="0" presStyleCnt="4"/>
      <dgm:spPr/>
    </dgm:pt>
    <dgm:pt modelId="{E2C9C26F-0C15-426B-8B4B-61FBF61E603A}" type="pres">
      <dgm:prSet presAssocID="{5FAD6CBD-D852-47E9-A15C-624CB4CDABAB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1F53C6AE-B1EC-4E19-B993-7D7D1BC599D0}" type="pres">
      <dgm:prSet presAssocID="{5FAD6CBD-D852-47E9-A15C-624CB4CDABAB}" presName="spaceRect" presStyleCnt="0"/>
      <dgm:spPr/>
    </dgm:pt>
    <dgm:pt modelId="{6445E99E-9A7D-4369-A6FC-597968F4092E}" type="pres">
      <dgm:prSet presAssocID="{5FAD6CBD-D852-47E9-A15C-624CB4CDABAB}" presName="parTx" presStyleLbl="revTx" presStyleIdx="0" presStyleCnt="4">
        <dgm:presLayoutVars>
          <dgm:chMax val="0"/>
          <dgm:chPref val="0"/>
        </dgm:presLayoutVars>
      </dgm:prSet>
      <dgm:spPr/>
    </dgm:pt>
    <dgm:pt modelId="{18939CA4-4475-4449-BFB7-0D699F5B947F}" type="pres">
      <dgm:prSet presAssocID="{7E508F41-5C30-400E-B1C6-A17F92B4B385}" presName="sibTrans" presStyleCnt="0"/>
      <dgm:spPr/>
    </dgm:pt>
    <dgm:pt modelId="{AAD56B92-3EE5-4DD2-835F-13CD055DD6FC}" type="pres">
      <dgm:prSet presAssocID="{7CBE386E-4CE6-4219-BC84-9A49C1A8B87C}" presName="compNode" presStyleCnt="0"/>
      <dgm:spPr/>
    </dgm:pt>
    <dgm:pt modelId="{D7904208-89CB-4FDE-B1CD-3C5A29C4CBA6}" type="pres">
      <dgm:prSet presAssocID="{7CBE386E-4CE6-4219-BC84-9A49C1A8B87C}" presName="bgRect" presStyleLbl="bgShp" presStyleIdx="1" presStyleCnt="4"/>
      <dgm:spPr/>
    </dgm:pt>
    <dgm:pt modelId="{15C519C9-9732-412B-B83F-7C11139B3E4E}" type="pres">
      <dgm:prSet presAssocID="{7CBE386E-4CE6-4219-BC84-9A49C1A8B87C}" presName="iconRect" presStyleLbl="node1" presStyleIdx="1" presStyleCnt="4"/>
      <dgm:spPr/>
    </dgm:pt>
    <dgm:pt modelId="{C4E3B858-D627-4690-AE53-93CD061D06D8}" type="pres">
      <dgm:prSet presAssocID="{7CBE386E-4CE6-4219-BC84-9A49C1A8B87C}" presName="spaceRect" presStyleCnt="0"/>
      <dgm:spPr/>
    </dgm:pt>
    <dgm:pt modelId="{1254897B-32D9-4C25-AE75-D9B1F6EC0CAB}" type="pres">
      <dgm:prSet presAssocID="{7CBE386E-4CE6-4219-BC84-9A49C1A8B87C}" presName="parTx" presStyleLbl="revTx" presStyleIdx="1" presStyleCnt="4">
        <dgm:presLayoutVars>
          <dgm:chMax val="0"/>
          <dgm:chPref val="0"/>
        </dgm:presLayoutVars>
      </dgm:prSet>
      <dgm:spPr/>
    </dgm:pt>
    <dgm:pt modelId="{80FEA000-F23F-42AD-AAAD-7E18547D255B}" type="pres">
      <dgm:prSet presAssocID="{FB805A16-5640-48BA-8F57-D0FC7EA95968}" presName="sibTrans" presStyleCnt="0"/>
      <dgm:spPr/>
    </dgm:pt>
    <dgm:pt modelId="{EF367605-653C-4109-ABA8-E2C8F066ADBC}" type="pres">
      <dgm:prSet presAssocID="{077B438A-FA13-4600-A625-4671EBBEAADF}" presName="compNode" presStyleCnt="0"/>
      <dgm:spPr/>
    </dgm:pt>
    <dgm:pt modelId="{F51D8032-46D9-4CA6-8A49-AE698F41CC7B}" type="pres">
      <dgm:prSet presAssocID="{077B438A-FA13-4600-A625-4671EBBEAADF}" presName="bgRect" presStyleLbl="bgShp" presStyleIdx="2" presStyleCnt="4"/>
      <dgm:spPr/>
    </dgm:pt>
    <dgm:pt modelId="{50D9679E-9B2A-4B2E-9AA5-589BE0D5A9E1}" type="pres">
      <dgm:prSet presAssocID="{077B438A-FA13-4600-A625-4671EBBEAADF}" presName="iconRect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8725705-6D14-4390-8E7B-07A1E6252312}" type="pres">
      <dgm:prSet presAssocID="{077B438A-FA13-4600-A625-4671EBBEAADF}" presName="spaceRect" presStyleCnt="0"/>
      <dgm:spPr/>
    </dgm:pt>
    <dgm:pt modelId="{815B97DF-E641-4D62-9716-67732F0E3561}" type="pres">
      <dgm:prSet presAssocID="{077B438A-FA13-4600-A625-4671EBBEAADF}" presName="parTx" presStyleLbl="revTx" presStyleIdx="2" presStyleCnt="4">
        <dgm:presLayoutVars>
          <dgm:chMax val="0"/>
          <dgm:chPref val="0"/>
        </dgm:presLayoutVars>
      </dgm:prSet>
      <dgm:spPr/>
    </dgm:pt>
    <dgm:pt modelId="{142358B9-1FD2-41C4-B48A-F6C46116D64F}" type="pres">
      <dgm:prSet presAssocID="{78EACAB4-5FF6-402F-B524-D1D80DEC3DD8}" presName="sibTrans" presStyleCnt="0"/>
      <dgm:spPr/>
    </dgm:pt>
    <dgm:pt modelId="{C44B8359-0719-4BCC-B53A-3FBFC9B32F74}" type="pres">
      <dgm:prSet presAssocID="{D4BADDC6-CEA7-4F55-B03B-F8FB01FC2DED}" presName="compNode" presStyleCnt="0"/>
      <dgm:spPr/>
    </dgm:pt>
    <dgm:pt modelId="{777BD9BE-0F6A-4908-8269-B5B2743F5465}" type="pres">
      <dgm:prSet presAssocID="{D4BADDC6-CEA7-4F55-B03B-F8FB01FC2DED}" presName="bgRect" presStyleLbl="bgShp" presStyleIdx="3" presStyleCnt="4"/>
      <dgm:spPr/>
    </dgm:pt>
    <dgm:pt modelId="{BF5AB7D1-690E-4BED-A55A-AAE954734ACD}" type="pres">
      <dgm:prSet presAssocID="{D4BADDC6-CEA7-4F55-B03B-F8FB01FC2DED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F63CC6F-3A01-4C43-B3B6-C9175F052AE2}" type="pres">
      <dgm:prSet presAssocID="{D4BADDC6-CEA7-4F55-B03B-F8FB01FC2DED}" presName="spaceRect" presStyleCnt="0"/>
      <dgm:spPr/>
    </dgm:pt>
    <dgm:pt modelId="{EFC67ECC-FD77-4F2B-85C2-BB96C0B2CA31}" type="pres">
      <dgm:prSet presAssocID="{D4BADDC6-CEA7-4F55-B03B-F8FB01FC2DE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992EA00-FC0B-48A3-812B-E80526981436}" type="presOf" srcId="{5FAD6CBD-D852-47E9-A15C-624CB4CDABAB}" destId="{6445E99E-9A7D-4369-A6FC-597968F4092E}" srcOrd="0" destOrd="0" presId="urn:microsoft.com/office/officeart/2018/2/layout/IconVerticalSolidList"/>
    <dgm:cxn modelId="{2E987E2B-FC2C-4173-B818-BA7A89B25E00}" srcId="{B0A7373C-73EA-4536-824C-C6A5C02F7DF0}" destId="{5FAD6CBD-D852-47E9-A15C-624CB4CDABAB}" srcOrd="0" destOrd="0" parTransId="{F93F6151-5D4E-4378-903C-DCB1A09ED87D}" sibTransId="{7E508F41-5C30-400E-B1C6-A17F92B4B385}"/>
    <dgm:cxn modelId="{7C06396E-56B0-4042-B966-C21CD15A8EFC}" type="presOf" srcId="{7CBE386E-4CE6-4219-BC84-9A49C1A8B87C}" destId="{1254897B-32D9-4C25-AE75-D9B1F6EC0CAB}" srcOrd="0" destOrd="0" presId="urn:microsoft.com/office/officeart/2018/2/layout/IconVerticalSolidList"/>
    <dgm:cxn modelId="{14AA1F57-2554-42D3-85CD-389175549C58}" srcId="{B0A7373C-73EA-4536-824C-C6A5C02F7DF0}" destId="{7CBE386E-4CE6-4219-BC84-9A49C1A8B87C}" srcOrd="1" destOrd="0" parTransId="{96C1A8E0-C76D-45FF-8A04-5E14E93265B7}" sibTransId="{FB805A16-5640-48BA-8F57-D0FC7EA95968}"/>
    <dgm:cxn modelId="{75DBAD79-BCFE-415F-A554-434EBE90F0E2}" type="presOf" srcId="{077B438A-FA13-4600-A625-4671EBBEAADF}" destId="{815B97DF-E641-4D62-9716-67732F0E3561}" srcOrd="0" destOrd="0" presId="urn:microsoft.com/office/officeart/2018/2/layout/IconVerticalSolidList"/>
    <dgm:cxn modelId="{BA2E0685-57CF-4EB7-94F9-3C94F914F98B}" srcId="{B0A7373C-73EA-4536-824C-C6A5C02F7DF0}" destId="{D4BADDC6-CEA7-4F55-B03B-F8FB01FC2DED}" srcOrd="3" destOrd="0" parTransId="{1BF7FC59-1C54-4DD1-98B2-8A7C7509C3E8}" sibTransId="{769C2EC1-B3D9-471E-8AA2-D942EFB8F5BF}"/>
    <dgm:cxn modelId="{664E2492-28D9-4FE5-A029-0FCFBD5B0A7A}" type="presOf" srcId="{B0A7373C-73EA-4536-824C-C6A5C02F7DF0}" destId="{3B6A5E03-E2F8-41C9-AB8F-C2A53ADB1C5C}" srcOrd="0" destOrd="0" presId="urn:microsoft.com/office/officeart/2018/2/layout/IconVerticalSolidList"/>
    <dgm:cxn modelId="{7DB09D9A-3774-41DA-8328-B850D3F47111}" srcId="{B0A7373C-73EA-4536-824C-C6A5C02F7DF0}" destId="{077B438A-FA13-4600-A625-4671EBBEAADF}" srcOrd="2" destOrd="0" parTransId="{45A45611-E232-4459-ADC1-C7C29B88F4FB}" sibTransId="{78EACAB4-5FF6-402F-B524-D1D80DEC3DD8}"/>
    <dgm:cxn modelId="{A3AF6FAD-075F-42FF-BA08-F001CE3384D2}" type="presOf" srcId="{D4BADDC6-CEA7-4F55-B03B-F8FB01FC2DED}" destId="{EFC67ECC-FD77-4F2B-85C2-BB96C0B2CA31}" srcOrd="0" destOrd="0" presId="urn:microsoft.com/office/officeart/2018/2/layout/IconVerticalSolidList"/>
    <dgm:cxn modelId="{4428F695-F212-481F-A3AB-A8D777C88BC8}" type="presParOf" srcId="{3B6A5E03-E2F8-41C9-AB8F-C2A53ADB1C5C}" destId="{F7E1FD4D-8E10-4076-A82A-E9FAD0C6FD5D}" srcOrd="0" destOrd="0" presId="urn:microsoft.com/office/officeart/2018/2/layout/IconVerticalSolidList"/>
    <dgm:cxn modelId="{4546BA00-2E8A-4F6F-ABEB-200CD51CA3F6}" type="presParOf" srcId="{F7E1FD4D-8E10-4076-A82A-E9FAD0C6FD5D}" destId="{67C6B755-4BF3-4F20-A85B-866CFA71509C}" srcOrd="0" destOrd="0" presId="urn:microsoft.com/office/officeart/2018/2/layout/IconVerticalSolidList"/>
    <dgm:cxn modelId="{770849EC-74CE-4AD2-AE75-BCADE03BC07B}" type="presParOf" srcId="{F7E1FD4D-8E10-4076-A82A-E9FAD0C6FD5D}" destId="{E2C9C26F-0C15-426B-8B4B-61FBF61E603A}" srcOrd="1" destOrd="0" presId="urn:microsoft.com/office/officeart/2018/2/layout/IconVerticalSolidList"/>
    <dgm:cxn modelId="{81E1657F-EDB3-4514-AA10-9D6E423EBAE4}" type="presParOf" srcId="{F7E1FD4D-8E10-4076-A82A-E9FAD0C6FD5D}" destId="{1F53C6AE-B1EC-4E19-B993-7D7D1BC599D0}" srcOrd="2" destOrd="0" presId="urn:microsoft.com/office/officeart/2018/2/layout/IconVerticalSolidList"/>
    <dgm:cxn modelId="{E50A76FE-B58E-45DE-9DA1-BBF6A60A2171}" type="presParOf" srcId="{F7E1FD4D-8E10-4076-A82A-E9FAD0C6FD5D}" destId="{6445E99E-9A7D-4369-A6FC-597968F4092E}" srcOrd="3" destOrd="0" presId="urn:microsoft.com/office/officeart/2018/2/layout/IconVerticalSolidList"/>
    <dgm:cxn modelId="{31233F75-28B2-4FD0-ACF9-FD31E05D1504}" type="presParOf" srcId="{3B6A5E03-E2F8-41C9-AB8F-C2A53ADB1C5C}" destId="{18939CA4-4475-4449-BFB7-0D699F5B947F}" srcOrd="1" destOrd="0" presId="urn:microsoft.com/office/officeart/2018/2/layout/IconVerticalSolidList"/>
    <dgm:cxn modelId="{6ACF7E3F-D0F4-488F-951B-DC8FA4DB7D62}" type="presParOf" srcId="{3B6A5E03-E2F8-41C9-AB8F-C2A53ADB1C5C}" destId="{AAD56B92-3EE5-4DD2-835F-13CD055DD6FC}" srcOrd="2" destOrd="0" presId="urn:microsoft.com/office/officeart/2018/2/layout/IconVerticalSolidList"/>
    <dgm:cxn modelId="{9DC7F709-56AF-4481-AA35-5A2832029E0B}" type="presParOf" srcId="{AAD56B92-3EE5-4DD2-835F-13CD055DD6FC}" destId="{D7904208-89CB-4FDE-B1CD-3C5A29C4CBA6}" srcOrd="0" destOrd="0" presId="urn:microsoft.com/office/officeart/2018/2/layout/IconVerticalSolidList"/>
    <dgm:cxn modelId="{C3F1AE5D-6CDC-4EAB-B6DB-C1B48C673058}" type="presParOf" srcId="{AAD56B92-3EE5-4DD2-835F-13CD055DD6FC}" destId="{15C519C9-9732-412B-B83F-7C11139B3E4E}" srcOrd="1" destOrd="0" presId="urn:microsoft.com/office/officeart/2018/2/layout/IconVerticalSolidList"/>
    <dgm:cxn modelId="{901D7007-83A9-4082-8476-903B1F4CCE85}" type="presParOf" srcId="{AAD56B92-3EE5-4DD2-835F-13CD055DD6FC}" destId="{C4E3B858-D627-4690-AE53-93CD061D06D8}" srcOrd="2" destOrd="0" presId="urn:microsoft.com/office/officeart/2018/2/layout/IconVerticalSolidList"/>
    <dgm:cxn modelId="{F4F2071E-EAD9-47CF-8441-D41FB55A99D9}" type="presParOf" srcId="{AAD56B92-3EE5-4DD2-835F-13CD055DD6FC}" destId="{1254897B-32D9-4C25-AE75-D9B1F6EC0CAB}" srcOrd="3" destOrd="0" presId="urn:microsoft.com/office/officeart/2018/2/layout/IconVerticalSolidList"/>
    <dgm:cxn modelId="{05E75B73-9AF6-4CEE-B097-BED5F218E444}" type="presParOf" srcId="{3B6A5E03-E2F8-41C9-AB8F-C2A53ADB1C5C}" destId="{80FEA000-F23F-42AD-AAAD-7E18547D255B}" srcOrd="3" destOrd="0" presId="urn:microsoft.com/office/officeart/2018/2/layout/IconVerticalSolidList"/>
    <dgm:cxn modelId="{BA5C740F-7974-4CD2-8F12-832E988A19A9}" type="presParOf" srcId="{3B6A5E03-E2F8-41C9-AB8F-C2A53ADB1C5C}" destId="{EF367605-653C-4109-ABA8-E2C8F066ADBC}" srcOrd="4" destOrd="0" presId="urn:microsoft.com/office/officeart/2018/2/layout/IconVerticalSolidList"/>
    <dgm:cxn modelId="{D02E7C76-8D40-4C95-94F1-D77F274ABF2B}" type="presParOf" srcId="{EF367605-653C-4109-ABA8-E2C8F066ADBC}" destId="{F51D8032-46D9-4CA6-8A49-AE698F41CC7B}" srcOrd="0" destOrd="0" presId="urn:microsoft.com/office/officeart/2018/2/layout/IconVerticalSolidList"/>
    <dgm:cxn modelId="{3CD9C799-4E4C-4F38-BFAC-66634A49C458}" type="presParOf" srcId="{EF367605-653C-4109-ABA8-E2C8F066ADBC}" destId="{50D9679E-9B2A-4B2E-9AA5-589BE0D5A9E1}" srcOrd="1" destOrd="0" presId="urn:microsoft.com/office/officeart/2018/2/layout/IconVerticalSolidList"/>
    <dgm:cxn modelId="{64F3FBE0-7401-4F11-A016-BF53ED72708E}" type="presParOf" srcId="{EF367605-653C-4109-ABA8-E2C8F066ADBC}" destId="{D8725705-6D14-4390-8E7B-07A1E6252312}" srcOrd="2" destOrd="0" presId="urn:microsoft.com/office/officeart/2018/2/layout/IconVerticalSolidList"/>
    <dgm:cxn modelId="{869A8C1B-984C-4FE6-B3F0-B01527975EF3}" type="presParOf" srcId="{EF367605-653C-4109-ABA8-E2C8F066ADBC}" destId="{815B97DF-E641-4D62-9716-67732F0E3561}" srcOrd="3" destOrd="0" presId="urn:microsoft.com/office/officeart/2018/2/layout/IconVerticalSolidList"/>
    <dgm:cxn modelId="{EC385E95-8FD1-4856-8AA1-743B434DE6DC}" type="presParOf" srcId="{3B6A5E03-E2F8-41C9-AB8F-C2A53ADB1C5C}" destId="{142358B9-1FD2-41C4-B48A-F6C46116D64F}" srcOrd="5" destOrd="0" presId="urn:microsoft.com/office/officeart/2018/2/layout/IconVerticalSolidList"/>
    <dgm:cxn modelId="{6951708A-73A6-4D47-A757-52AF14619ABD}" type="presParOf" srcId="{3B6A5E03-E2F8-41C9-AB8F-C2A53ADB1C5C}" destId="{C44B8359-0719-4BCC-B53A-3FBFC9B32F74}" srcOrd="6" destOrd="0" presId="urn:microsoft.com/office/officeart/2018/2/layout/IconVerticalSolidList"/>
    <dgm:cxn modelId="{F6A9C77E-A9AD-4A41-8F14-C1B1D21AADAC}" type="presParOf" srcId="{C44B8359-0719-4BCC-B53A-3FBFC9B32F74}" destId="{777BD9BE-0F6A-4908-8269-B5B2743F5465}" srcOrd="0" destOrd="0" presId="urn:microsoft.com/office/officeart/2018/2/layout/IconVerticalSolidList"/>
    <dgm:cxn modelId="{E90DC093-5D11-46A7-84FB-231075013418}" type="presParOf" srcId="{C44B8359-0719-4BCC-B53A-3FBFC9B32F74}" destId="{BF5AB7D1-690E-4BED-A55A-AAE954734ACD}" srcOrd="1" destOrd="0" presId="urn:microsoft.com/office/officeart/2018/2/layout/IconVerticalSolidList"/>
    <dgm:cxn modelId="{AE857DCA-2682-4B3A-AEE6-E4A606D48A65}" type="presParOf" srcId="{C44B8359-0719-4BCC-B53A-3FBFC9B32F74}" destId="{CF63CC6F-3A01-4C43-B3B6-C9175F052AE2}" srcOrd="2" destOrd="0" presId="urn:microsoft.com/office/officeart/2018/2/layout/IconVerticalSolidList"/>
    <dgm:cxn modelId="{CD7F4233-F4B6-42A6-BF1C-A6C69649FEED}" type="presParOf" srcId="{C44B8359-0719-4BCC-B53A-3FBFC9B32F74}" destId="{EFC67ECC-FD77-4F2B-85C2-BB96C0B2CA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A7C328-4EA8-4C86-A8F7-001476DD689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390E982-42D9-4DEF-8589-E86B2F8C56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View</a:t>
          </a:r>
        </a:p>
      </dgm:t>
    </dgm:pt>
    <dgm:pt modelId="{7A206DA8-DDBC-47B7-86FA-AC92176B74B6}" type="parTrans" cxnId="{1B0B919C-87A3-4BE8-A4A9-249CC69D580D}">
      <dgm:prSet/>
      <dgm:spPr/>
      <dgm:t>
        <a:bodyPr/>
        <a:lstStyle/>
        <a:p>
          <a:endParaRPr lang="en-US"/>
        </a:p>
      </dgm:t>
    </dgm:pt>
    <dgm:pt modelId="{F197E0DB-49B0-4878-AD07-08B934D80917}" type="sibTrans" cxnId="{1B0B919C-87A3-4BE8-A4A9-249CC69D580D}">
      <dgm:prSet/>
      <dgm:spPr/>
      <dgm:t>
        <a:bodyPr/>
        <a:lstStyle/>
        <a:p>
          <a:endParaRPr lang="en-US"/>
        </a:p>
      </dgm:t>
    </dgm:pt>
    <dgm:pt modelId="{1A0DD32C-ED06-4F5E-AD21-97C01B69C8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Controller</a:t>
          </a:r>
        </a:p>
      </dgm:t>
    </dgm:pt>
    <dgm:pt modelId="{C9F81399-DC5D-47C5-A549-EC36028377DF}" type="parTrans" cxnId="{36EA6A38-3F73-4FA0-8AE5-D48C026B94BC}">
      <dgm:prSet/>
      <dgm:spPr/>
      <dgm:t>
        <a:bodyPr/>
        <a:lstStyle/>
        <a:p>
          <a:endParaRPr lang="en-US"/>
        </a:p>
      </dgm:t>
    </dgm:pt>
    <dgm:pt modelId="{679A80E4-DD52-496A-A0A5-8AFA34902E72}" type="sibTrans" cxnId="{36EA6A38-3F73-4FA0-8AE5-D48C026B94BC}">
      <dgm:prSet/>
      <dgm:spPr/>
      <dgm:t>
        <a:bodyPr/>
        <a:lstStyle/>
        <a:p>
          <a:endParaRPr lang="en-US"/>
        </a:p>
      </dgm:t>
    </dgm:pt>
    <dgm:pt modelId="{5991FE8F-B734-48CA-B3C9-1DF2B06661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Base</a:t>
          </a:r>
        </a:p>
      </dgm:t>
    </dgm:pt>
    <dgm:pt modelId="{846C0D93-5FD6-4187-93BD-61680DDBFAB4}" type="parTrans" cxnId="{4C593DAF-918A-497F-B7DA-B4D5FC6D24A1}">
      <dgm:prSet/>
      <dgm:spPr/>
      <dgm:t>
        <a:bodyPr/>
        <a:lstStyle/>
        <a:p>
          <a:endParaRPr lang="en-US"/>
        </a:p>
      </dgm:t>
    </dgm:pt>
    <dgm:pt modelId="{5E50C5BA-6473-4CDC-AE33-B00347C2D2B4}" type="sibTrans" cxnId="{4C593DAF-918A-497F-B7DA-B4D5FC6D24A1}">
      <dgm:prSet/>
      <dgm:spPr/>
      <dgm:t>
        <a:bodyPr/>
        <a:lstStyle/>
        <a:p>
          <a:endParaRPr lang="en-US"/>
        </a:p>
      </dgm:t>
    </dgm:pt>
    <dgm:pt modelId="{5D9D191D-9EBB-43DD-99AD-DFAF0492C7F3}">
      <dgm:prSet phldrT="[Text]"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Model</a:t>
          </a:r>
          <a:endParaRPr lang="en-US">
            <a:latin typeface="Calibri Light" panose="020F0302020204030204"/>
          </a:endParaRPr>
        </a:p>
      </dgm:t>
    </dgm:pt>
    <dgm:pt modelId="{3D36C7EA-A620-4B1E-B825-9662FA554404}" type="parTrans" cxnId="{FD453E70-AA9F-4635-BF3E-B038317C3DB1}">
      <dgm:prSet/>
      <dgm:spPr/>
    </dgm:pt>
    <dgm:pt modelId="{2B436550-8EB1-4687-8162-AC0D52017BCB}" type="sibTrans" cxnId="{FD453E70-AA9F-4635-BF3E-B038317C3DB1}">
      <dgm:prSet/>
      <dgm:spPr/>
    </dgm:pt>
    <dgm:pt modelId="{273E6611-9F08-4825-ACE0-2C78C7CD8997}" type="pres">
      <dgm:prSet presAssocID="{D8A7C328-4EA8-4C86-A8F7-001476DD6898}" presName="root" presStyleCnt="0">
        <dgm:presLayoutVars>
          <dgm:dir/>
          <dgm:resizeHandles val="exact"/>
        </dgm:presLayoutVars>
      </dgm:prSet>
      <dgm:spPr/>
    </dgm:pt>
    <dgm:pt modelId="{AE604FED-C31F-4271-8777-F584E058F004}" type="pres">
      <dgm:prSet presAssocID="{A390E982-42D9-4DEF-8589-E86B2F8C5612}" presName="compNode" presStyleCnt="0"/>
      <dgm:spPr/>
    </dgm:pt>
    <dgm:pt modelId="{9608D56F-A977-4702-BE2E-9EC622CEC508}" type="pres">
      <dgm:prSet presAssocID="{A390E982-42D9-4DEF-8589-E86B2F8C5612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5E5B3A6-FF62-453F-B58F-21A3A79A60AC}" type="pres">
      <dgm:prSet presAssocID="{A390E982-42D9-4DEF-8589-E86B2F8C5612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oculars"/>
        </a:ext>
      </dgm:extLst>
    </dgm:pt>
    <dgm:pt modelId="{53704F4D-0707-4670-B4AB-074A7B2958C4}" type="pres">
      <dgm:prSet presAssocID="{A390E982-42D9-4DEF-8589-E86B2F8C5612}" presName="spaceRect" presStyleCnt="0"/>
      <dgm:spPr/>
    </dgm:pt>
    <dgm:pt modelId="{CF421A36-0FFB-42FD-BF6F-B114A6AFFAE0}" type="pres">
      <dgm:prSet presAssocID="{A390E982-42D9-4DEF-8589-E86B2F8C5612}" presName="textRect" presStyleLbl="revTx" presStyleIdx="0" presStyleCnt="4">
        <dgm:presLayoutVars>
          <dgm:chMax val="1"/>
          <dgm:chPref val="1"/>
        </dgm:presLayoutVars>
      </dgm:prSet>
      <dgm:spPr/>
    </dgm:pt>
    <dgm:pt modelId="{06B76DFD-964F-4FB3-B937-3FF13800648D}" type="pres">
      <dgm:prSet presAssocID="{F197E0DB-49B0-4878-AD07-08B934D80917}" presName="sibTrans" presStyleCnt="0"/>
      <dgm:spPr/>
    </dgm:pt>
    <dgm:pt modelId="{BE3E3502-35E2-45E2-91D4-1FAF1C60B014}" type="pres">
      <dgm:prSet presAssocID="{1A0DD32C-ED06-4F5E-AD21-97C01B69C890}" presName="compNode" presStyleCnt="0"/>
      <dgm:spPr/>
    </dgm:pt>
    <dgm:pt modelId="{454EB5F6-CA87-480D-82B9-D22694226549}" type="pres">
      <dgm:prSet presAssocID="{1A0DD32C-ED06-4F5E-AD21-97C01B69C890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0E33CEA-4422-42D4-A665-41DF9EB46394}" type="pres">
      <dgm:prSet presAssocID="{1A0DD32C-ED06-4F5E-AD21-97C01B69C890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8CDB5149-CEE9-407A-806F-3D11E55AEB0E}" type="pres">
      <dgm:prSet presAssocID="{1A0DD32C-ED06-4F5E-AD21-97C01B69C890}" presName="spaceRect" presStyleCnt="0"/>
      <dgm:spPr/>
    </dgm:pt>
    <dgm:pt modelId="{2AD23F59-BB6D-4625-8AB5-89E9ABE68121}" type="pres">
      <dgm:prSet presAssocID="{1A0DD32C-ED06-4F5E-AD21-97C01B69C890}" presName="textRect" presStyleLbl="revTx" presStyleIdx="1" presStyleCnt="4">
        <dgm:presLayoutVars>
          <dgm:chMax val="1"/>
          <dgm:chPref val="1"/>
        </dgm:presLayoutVars>
      </dgm:prSet>
      <dgm:spPr/>
    </dgm:pt>
    <dgm:pt modelId="{B97E054E-F8F7-4CB3-9924-1668CC7D0C37}" type="pres">
      <dgm:prSet presAssocID="{679A80E4-DD52-496A-A0A5-8AFA34902E72}" presName="sibTrans" presStyleCnt="0"/>
      <dgm:spPr/>
    </dgm:pt>
    <dgm:pt modelId="{D5DA0FE4-4324-4C27-8B71-0D50B154351A}" type="pres">
      <dgm:prSet presAssocID="{5D9D191D-9EBB-43DD-99AD-DFAF0492C7F3}" presName="compNode" presStyleCnt="0"/>
      <dgm:spPr/>
    </dgm:pt>
    <dgm:pt modelId="{90AE33AF-EFC9-4D1D-81EB-C66BFE6AFF2B}" type="pres">
      <dgm:prSet presAssocID="{5D9D191D-9EBB-43DD-99AD-DFAF0492C7F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CA45545-EF45-460A-B66B-D5220A95FDC5}" type="pres">
      <dgm:prSet presAssocID="{5D9D191D-9EBB-43DD-99AD-DFAF0492C7F3}" presName="iconRect" presStyleLbl="node1" presStyleIdx="2" presStyleCnt="4"/>
      <dgm:spPr/>
    </dgm:pt>
    <dgm:pt modelId="{7B745B83-7155-4FD3-9806-0F8C2563FEEF}" type="pres">
      <dgm:prSet presAssocID="{5D9D191D-9EBB-43DD-99AD-DFAF0492C7F3}" presName="spaceRect" presStyleCnt="0"/>
      <dgm:spPr/>
    </dgm:pt>
    <dgm:pt modelId="{170CEA65-4F9A-480D-A602-BA3322970CE7}" type="pres">
      <dgm:prSet presAssocID="{5D9D191D-9EBB-43DD-99AD-DFAF0492C7F3}" presName="textRect" presStyleLbl="revTx" presStyleIdx="2" presStyleCnt="4">
        <dgm:presLayoutVars>
          <dgm:chMax val="1"/>
          <dgm:chPref val="1"/>
        </dgm:presLayoutVars>
      </dgm:prSet>
      <dgm:spPr/>
    </dgm:pt>
    <dgm:pt modelId="{5F676765-7358-450A-B45A-842750E92831}" type="pres">
      <dgm:prSet presAssocID="{2B436550-8EB1-4687-8162-AC0D52017BCB}" presName="sibTrans" presStyleCnt="0"/>
      <dgm:spPr/>
    </dgm:pt>
    <dgm:pt modelId="{5F2984DE-C70E-446D-8D5F-62A5301EB404}" type="pres">
      <dgm:prSet presAssocID="{5991FE8F-B734-48CA-B3C9-1DF2B0666192}" presName="compNode" presStyleCnt="0"/>
      <dgm:spPr/>
    </dgm:pt>
    <dgm:pt modelId="{5231B63D-D0DE-45C2-AF1B-D4B8A75AB54D}" type="pres">
      <dgm:prSet presAssocID="{5991FE8F-B734-48CA-B3C9-1DF2B066619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843F40B-EEC7-437D-851A-BE7152CB1578}" type="pres">
      <dgm:prSet presAssocID="{5991FE8F-B734-48CA-B3C9-1DF2B0666192}" presName="iconRect" presStyleLbl="node1" presStyleIdx="3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689E4A7-74BE-4EF1-96DE-392A89918EAB}" type="pres">
      <dgm:prSet presAssocID="{5991FE8F-B734-48CA-B3C9-1DF2B0666192}" presName="spaceRect" presStyleCnt="0"/>
      <dgm:spPr/>
    </dgm:pt>
    <dgm:pt modelId="{1C17B765-83EA-4116-B979-D0173D062307}" type="pres">
      <dgm:prSet presAssocID="{5991FE8F-B734-48CA-B3C9-1DF2B066619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CCDCE0C-29B7-4626-ABB0-CBF35D49BBF3}" type="presOf" srcId="{A390E982-42D9-4DEF-8589-E86B2F8C5612}" destId="{CF421A36-0FFB-42FD-BF6F-B114A6AFFAE0}" srcOrd="0" destOrd="0" presId="urn:microsoft.com/office/officeart/2018/5/layout/IconLeafLabelList"/>
    <dgm:cxn modelId="{28552B12-DF0A-4F35-A881-61F837BAC054}" type="presOf" srcId="{5991FE8F-B734-48CA-B3C9-1DF2B0666192}" destId="{1C17B765-83EA-4116-B979-D0173D062307}" srcOrd="0" destOrd="0" presId="urn:microsoft.com/office/officeart/2018/5/layout/IconLeafLabelList"/>
    <dgm:cxn modelId="{36EA6A38-3F73-4FA0-8AE5-D48C026B94BC}" srcId="{D8A7C328-4EA8-4C86-A8F7-001476DD6898}" destId="{1A0DD32C-ED06-4F5E-AD21-97C01B69C890}" srcOrd="1" destOrd="0" parTransId="{C9F81399-DC5D-47C5-A549-EC36028377DF}" sibTransId="{679A80E4-DD52-496A-A0A5-8AFA34902E72}"/>
    <dgm:cxn modelId="{D6130A3D-3F9C-4948-870F-F33C3F7212D8}" type="presOf" srcId="{5D9D191D-9EBB-43DD-99AD-DFAF0492C7F3}" destId="{170CEA65-4F9A-480D-A602-BA3322970CE7}" srcOrd="0" destOrd="0" presId="urn:microsoft.com/office/officeart/2018/5/layout/IconLeafLabelList"/>
    <dgm:cxn modelId="{FD453E70-AA9F-4635-BF3E-B038317C3DB1}" srcId="{D8A7C328-4EA8-4C86-A8F7-001476DD6898}" destId="{5D9D191D-9EBB-43DD-99AD-DFAF0492C7F3}" srcOrd="2" destOrd="0" parTransId="{3D36C7EA-A620-4B1E-B825-9662FA554404}" sibTransId="{2B436550-8EB1-4687-8162-AC0D52017BCB}"/>
    <dgm:cxn modelId="{6FF92296-6776-4C81-8F20-5134AB60CAFA}" type="presOf" srcId="{1A0DD32C-ED06-4F5E-AD21-97C01B69C890}" destId="{2AD23F59-BB6D-4625-8AB5-89E9ABE68121}" srcOrd="0" destOrd="0" presId="urn:microsoft.com/office/officeart/2018/5/layout/IconLeafLabelList"/>
    <dgm:cxn modelId="{1B0B919C-87A3-4BE8-A4A9-249CC69D580D}" srcId="{D8A7C328-4EA8-4C86-A8F7-001476DD6898}" destId="{A390E982-42D9-4DEF-8589-E86B2F8C5612}" srcOrd="0" destOrd="0" parTransId="{7A206DA8-DDBC-47B7-86FA-AC92176B74B6}" sibTransId="{F197E0DB-49B0-4878-AD07-08B934D80917}"/>
    <dgm:cxn modelId="{4C593DAF-918A-497F-B7DA-B4D5FC6D24A1}" srcId="{D8A7C328-4EA8-4C86-A8F7-001476DD6898}" destId="{5991FE8F-B734-48CA-B3C9-1DF2B0666192}" srcOrd="3" destOrd="0" parTransId="{846C0D93-5FD6-4187-93BD-61680DDBFAB4}" sibTransId="{5E50C5BA-6473-4CDC-AE33-B00347C2D2B4}"/>
    <dgm:cxn modelId="{8EE162D2-6DC3-4261-B17D-7CB496854C30}" type="presOf" srcId="{D8A7C328-4EA8-4C86-A8F7-001476DD6898}" destId="{273E6611-9F08-4825-ACE0-2C78C7CD8997}" srcOrd="0" destOrd="0" presId="urn:microsoft.com/office/officeart/2018/5/layout/IconLeafLabelList"/>
    <dgm:cxn modelId="{7AE3A0D6-EB85-4108-B185-14245F766A02}" type="presParOf" srcId="{273E6611-9F08-4825-ACE0-2C78C7CD8997}" destId="{AE604FED-C31F-4271-8777-F584E058F004}" srcOrd="0" destOrd="0" presId="urn:microsoft.com/office/officeart/2018/5/layout/IconLeafLabelList"/>
    <dgm:cxn modelId="{5F82CCD3-2E73-4F0A-834E-039F5F7C58C2}" type="presParOf" srcId="{AE604FED-C31F-4271-8777-F584E058F004}" destId="{9608D56F-A977-4702-BE2E-9EC622CEC508}" srcOrd="0" destOrd="0" presId="urn:microsoft.com/office/officeart/2018/5/layout/IconLeafLabelList"/>
    <dgm:cxn modelId="{EFA0815F-04F4-4A47-A3CD-822799877BEB}" type="presParOf" srcId="{AE604FED-C31F-4271-8777-F584E058F004}" destId="{A5E5B3A6-FF62-453F-B58F-21A3A79A60AC}" srcOrd="1" destOrd="0" presId="urn:microsoft.com/office/officeart/2018/5/layout/IconLeafLabelList"/>
    <dgm:cxn modelId="{6A951F22-CDA2-489F-AE00-E613597E15A9}" type="presParOf" srcId="{AE604FED-C31F-4271-8777-F584E058F004}" destId="{53704F4D-0707-4670-B4AB-074A7B2958C4}" srcOrd="2" destOrd="0" presId="urn:microsoft.com/office/officeart/2018/5/layout/IconLeafLabelList"/>
    <dgm:cxn modelId="{3CCB7A93-99B3-40CB-B7DD-BEA1BB413C0D}" type="presParOf" srcId="{AE604FED-C31F-4271-8777-F584E058F004}" destId="{CF421A36-0FFB-42FD-BF6F-B114A6AFFAE0}" srcOrd="3" destOrd="0" presId="urn:microsoft.com/office/officeart/2018/5/layout/IconLeafLabelList"/>
    <dgm:cxn modelId="{7508AE5C-3DAF-445E-B334-9FFFEF8177B5}" type="presParOf" srcId="{273E6611-9F08-4825-ACE0-2C78C7CD8997}" destId="{06B76DFD-964F-4FB3-B937-3FF13800648D}" srcOrd="1" destOrd="0" presId="urn:microsoft.com/office/officeart/2018/5/layout/IconLeafLabelList"/>
    <dgm:cxn modelId="{A743109B-E8CF-4C51-8E5C-FFD5BE8DD287}" type="presParOf" srcId="{273E6611-9F08-4825-ACE0-2C78C7CD8997}" destId="{BE3E3502-35E2-45E2-91D4-1FAF1C60B014}" srcOrd="2" destOrd="0" presId="urn:microsoft.com/office/officeart/2018/5/layout/IconLeafLabelList"/>
    <dgm:cxn modelId="{CE068B8E-8805-48FA-A102-9BE3C1881884}" type="presParOf" srcId="{BE3E3502-35E2-45E2-91D4-1FAF1C60B014}" destId="{454EB5F6-CA87-480D-82B9-D22694226549}" srcOrd="0" destOrd="0" presId="urn:microsoft.com/office/officeart/2018/5/layout/IconLeafLabelList"/>
    <dgm:cxn modelId="{F68278FA-278B-41AE-AB5E-C723D7550F95}" type="presParOf" srcId="{BE3E3502-35E2-45E2-91D4-1FAF1C60B014}" destId="{70E33CEA-4422-42D4-A665-41DF9EB46394}" srcOrd="1" destOrd="0" presId="urn:microsoft.com/office/officeart/2018/5/layout/IconLeafLabelList"/>
    <dgm:cxn modelId="{DB130253-AFA4-4845-AD11-9829806934BA}" type="presParOf" srcId="{BE3E3502-35E2-45E2-91D4-1FAF1C60B014}" destId="{8CDB5149-CEE9-407A-806F-3D11E55AEB0E}" srcOrd="2" destOrd="0" presId="urn:microsoft.com/office/officeart/2018/5/layout/IconLeafLabelList"/>
    <dgm:cxn modelId="{5C989816-31D5-47A9-A855-2843067FFD9B}" type="presParOf" srcId="{BE3E3502-35E2-45E2-91D4-1FAF1C60B014}" destId="{2AD23F59-BB6D-4625-8AB5-89E9ABE68121}" srcOrd="3" destOrd="0" presId="urn:microsoft.com/office/officeart/2018/5/layout/IconLeafLabelList"/>
    <dgm:cxn modelId="{97E7934A-C501-43B2-8C1D-AA27DA540F70}" type="presParOf" srcId="{273E6611-9F08-4825-ACE0-2C78C7CD8997}" destId="{B97E054E-F8F7-4CB3-9924-1668CC7D0C37}" srcOrd="3" destOrd="0" presId="urn:microsoft.com/office/officeart/2018/5/layout/IconLeafLabelList"/>
    <dgm:cxn modelId="{A78AAC8E-71BF-4BFC-B261-9E8AD344629A}" type="presParOf" srcId="{273E6611-9F08-4825-ACE0-2C78C7CD8997}" destId="{D5DA0FE4-4324-4C27-8B71-0D50B154351A}" srcOrd="4" destOrd="0" presId="urn:microsoft.com/office/officeart/2018/5/layout/IconLeafLabelList"/>
    <dgm:cxn modelId="{0F48C854-E621-4075-8CC1-F7C203CC8F20}" type="presParOf" srcId="{D5DA0FE4-4324-4C27-8B71-0D50B154351A}" destId="{90AE33AF-EFC9-4D1D-81EB-C66BFE6AFF2B}" srcOrd="0" destOrd="0" presId="urn:microsoft.com/office/officeart/2018/5/layout/IconLeafLabelList"/>
    <dgm:cxn modelId="{71D842D1-A4F5-4B41-9F09-AF283A7C2151}" type="presParOf" srcId="{D5DA0FE4-4324-4C27-8B71-0D50B154351A}" destId="{6CA45545-EF45-460A-B66B-D5220A95FDC5}" srcOrd="1" destOrd="0" presId="urn:microsoft.com/office/officeart/2018/5/layout/IconLeafLabelList"/>
    <dgm:cxn modelId="{7911ECDB-4654-4E83-B938-E07A5132A9A1}" type="presParOf" srcId="{D5DA0FE4-4324-4C27-8B71-0D50B154351A}" destId="{7B745B83-7155-4FD3-9806-0F8C2563FEEF}" srcOrd="2" destOrd="0" presId="urn:microsoft.com/office/officeart/2018/5/layout/IconLeafLabelList"/>
    <dgm:cxn modelId="{13E729ED-2457-4DD8-98FD-82BD9C4D3116}" type="presParOf" srcId="{D5DA0FE4-4324-4C27-8B71-0D50B154351A}" destId="{170CEA65-4F9A-480D-A602-BA3322970CE7}" srcOrd="3" destOrd="0" presId="urn:microsoft.com/office/officeart/2018/5/layout/IconLeafLabelList"/>
    <dgm:cxn modelId="{B8CA1DCF-6EFB-4145-8542-0449582C8D70}" type="presParOf" srcId="{273E6611-9F08-4825-ACE0-2C78C7CD8997}" destId="{5F676765-7358-450A-B45A-842750E92831}" srcOrd="5" destOrd="0" presId="urn:microsoft.com/office/officeart/2018/5/layout/IconLeafLabelList"/>
    <dgm:cxn modelId="{0DCD2EC5-A5B2-475C-A8D3-13399CA88EBC}" type="presParOf" srcId="{273E6611-9F08-4825-ACE0-2C78C7CD8997}" destId="{5F2984DE-C70E-446D-8D5F-62A5301EB404}" srcOrd="6" destOrd="0" presId="urn:microsoft.com/office/officeart/2018/5/layout/IconLeafLabelList"/>
    <dgm:cxn modelId="{66F0CA78-7F66-4726-A6A2-D50DAB2FC49F}" type="presParOf" srcId="{5F2984DE-C70E-446D-8D5F-62A5301EB404}" destId="{5231B63D-D0DE-45C2-AF1B-D4B8A75AB54D}" srcOrd="0" destOrd="0" presId="urn:microsoft.com/office/officeart/2018/5/layout/IconLeafLabelList"/>
    <dgm:cxn modelId="{6CDCC00D-4C8F-402A-A920-70D9845856AE}" type="presParOf" srcId="{5F2984DE-C70E-446D-8D5F-62A5301EB404}" destId="{C843F40B-EEC7-437D-851A-BE7152CB1578}" srcOrd="1" destOrd="0" presId="urn:microsoft.com/office/officeart/2018/5/layout/IconLeafLabelList"/>
    <dgm:cxn modelId="{B0451749-1BE0-4E6A-8E79-8484C3E0040A}" type="presParOf" srcId="{5F2984DE-C70E-446D-8D5F-62A5301EB404}" destId="{7689E4A7-74BE-4EF1-96DE-392A89918EAB}" srcOrd="2" destOrd="0" presId="urn:microsoft.com/office/officeart/2018/5/layout/IconLeafLabelList"/>
    <dgm:cxn modelId="{75B69162-7359-4DD7-BB23-CE5E006E854A}" type="presParOf" srcId="{5F2984DE-C70E-446D-8D5F-62A5301EB404}" destId="{1C17B765-83EA-4116-B979-D0173D06230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2B6DAD-C3D2-44B1-9510-49BF204428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C238574-AC45-4334-837A-B31D6AB575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Singleton</a:t>
          </a:r>
        </a:p>
      </dgm:t>
    </dgm:pt>
    <dgm:pt modelId="{ABB8AAF8-7E16-4FA6-9123-84E91244A3D9}" type="parTrans" cxnId="{E35B7D03-746D-4D42-A138-EF13A4A1CA42}">
      <dgm:prSet/>
      <dgm:spPr/>
      <dgm:t>
        <a:bodyPr/>
        <a:lstStyle/>
        <a:p>
          <a:endParaRPr lang="en-US"/>
        </a:p>
      </dgm:t>
    </dgm:pt>
    <dgm:pt modelId="{931C5DA7-FD50-4E0F-9E39-92CA36F9CAE3}" type="sibTrans" cxnId="{E35B7D03-746D-4D42-A138-EF13A4A1CA42}">
      <dgm:prSet/>
      <dgm:spPr/>
      <dgm:t>
        <a:bodyPr/>
        <a:lstStyle/>
        <a:p>
          <a:endParaRPr lang="en-US"/>
        </a:p>
      </dgm:t>
    </dgm:pt>
    <dgm:pt modelId="{59CE718E-9DE4-4A10-AE6E-491656B330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Factory</a:t>
          </a:r>
        </a:p>
      </dgm:t>
    </dgm:pt>
    <dgm:pt modelId="{30A1543E-BA59-46E8-9E13-76865AEA9BE6}" type="parTrans" cxnId="{DBA4391F-2A6F-4E5B-8FCF-022DE78FDCD9}">
      <dgm:prSet/>
      <dgm:spPr/>
      <dgm:t>
        <a:bodyPr/>
        <a:lstStyle/>
        <a:p>
          <a:endParaRPr lang="en-US"/>
        </a:p>
      </dgm:t>
    </dgm:pt>
    <dgm:pt modelId="{775E8A28-206B-414B-A468-A09256850DCD}" type="sibTrans" cxnId="{DBA4391F-2A6F-4E5B-8FCF-022DE78FDCD9}">
      <dgm:prSet/>
      <dgm:spPr/>
      <dgm:t>
        <a:bodyPr/>
        <a:lstStyle/>
        <a:p>
          <a:endParaRPr lang="en-US"/>
        </a:p>
      </dgm:t>
    </dgm:pt>
    <dgm:pt modelId="{EE0A0D36-DC9C-4EAD-A387-F38B4CDE34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Builder</a:t>
          </a:r>
        </a:p>
      </dgm:t>
    </dgm:pt>
    <dgm:pt modelId="{28EAAE08-FB81-47D6-985C-1B64406304E7}" type="parTrans" cxnId="{9D9C70F8-0E11-4ADB-9738-DAAAD2BAA199}">
      <dgm:prSet/>
      <dgm:spPr/>
      <dgm:t>
        <a:bodyPr/>
        <a:lstStyle/>
        <a:p>
          <a:endParaRPr lang="en-US"/>
        </a:p>
      </dgm:t>
    </dgm:pt>
    <dgm:pt modelId="{B0EA3E23-BDF2-4725-95E4-CBE2CFA9FE94}" type="sibTrans" cxnId="{9D9C70F8-0E11-4ADB-9738-DAAAD2BAA199}">
      <dgm:prSet/>
      <dgm:spPr/>
      <dgm:t>
        <a:bodyPr/>
        <a:lstStyle/>
        <a:p>
          <a:endParaRPr lang="en-US"/>
        </a:p>
      </dgm:t>
    </dgm:pt>
    <dgm:pt modelId="{937446BC-9ACD-4117-BA80-9A76100BCAFE}" type="pres">
      <dgm:prSet presAssocID="{6A2B6DAD-C3D2-44B1-9510-49BF204428B4}" presName="root" presStyleCnt="0">
        <dgm:presLayoutVars>
          <dgm:dir/>
          <dgm:resizeHandles val="exact"/>
        </dgm:presLayoutVars>
      </dgm:prSet>
      <dgm:spPr/>
    </dgm:pt>
    <dgm:pt modelId="{E46906CF-EF6E-4DA5-9288-D240CC2A38BF}" type="pres">
      <dgm:prSet presAssocID="{CC238574-AC45-4334-837A-B31D6AB5754C}" presName="compNode" presStyleCnt="0"/>
      <dgm:spPr/>
    </dgm:pt>
    <dgm:pt modelId="{BCA77796-5394-42A7-B4C4-782161C4CDF6}" type="pres">
      <dgm:prSet presAssocID="{CC238574-AC45-4334-837A-B31D6AB5754C}" presName="bgRect" presStyleLbl="bgShp" presStyleIdx="0" presStyleCnt="3"/>
      <dgm:spPr/>
    </dgm:pt>
    <dgm:pt modelId="{EEBFB6DE-9907-4BDC-B24E-8C84A5B62EAB}" type="pres">
      <dgm:prSet presAssocID="{CC238574-AC45-4334-837A-B31D6AB5754C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E27BD947-9E16-497E-831D-21F868DC6BA1}" type="pres">
      <dgm:prSet presAssocID="{CC238574-AC45-4334-837A-B31D6AB5754C}" presName="spaceRect" presStyleCnt="0"/>
      <dgm:spPr/>
    </dgm:pt>
    <dgm:pt modelId="{0399A898-C749-4042-ADFD-7A02852991D1}" type="pres">
      <dgm:prSet presAssocID="{CC238574-AC45-4334-837A-B31D6AB5754C}" presName="parTx" presStyleLbl="revTx" presStyleIdx="0" presStyleCnt="3">
        <dgm:presLayoutVars>
          <dgm:chMax val="0"/>
          <dgm:chPref val="0"/>
        </dgm:presLayoutVars>
      </dgm:prSet>
      <dgm:spPr/>
    </dgm:pt>
    <dgm:pt modelId="{7C498CEC-A921-4E11-8E02-287915D06DC4}" type="pres">
      <dgm:prSet presAssocID="{931C5DA7-FD50-4E0F-9E39-92CA36F9CAE3}" presName="sibTrans" presStyleCnt="0"/>
      <dgm:spPr/>
    </dgm:pt>
    <dgm:pt modelId="{DC2C3400-B743-44A7-BA57-0FB41C7E636D}" type="pres">
      <dgm:prSet presAssocID="{59CE718E-9DE4-4A10-AE6E-491656B330C3}" presName="compNode" presStyleCnt="0"/>
      <dgm:spPr/>
    </dgm:pt>
    <dgm:pt modelId="{5AD9CBA0-28F5-4AD5-82E7-BD3144DDDBFB}" type="pres">
      <dgm:prSet presAssocID="{59CE718E-9DE4-4A10-AE6E-491656B330C3}" presName="bgRect" presStyleLbl="bgShp" presStyleIdx="1" presStyleCnt="3"/>
      <dgm:spPr/>
    </dgm:pt>
    <dgm:pt modelId="{37BAE41C-5626-4EC1-83CC-D12AD1338049}" type="pres">
      <dgm:prSet presAssocID="{59CE718E-9DE4-4A10-AE6E-491656B330C3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600A9A64-D65C-45DA-A220-62A55F229C5D}" type="pres">
      <dgm:prSet presAssocID="{59CE718E-9DE4-4A10-AE6E-491656B330C3}" presName="spaceRect" presStyleCnt="0"/>
      <dgm:spPr/>
    </dgm:pt>
    <dgm:pt modelId="{1ED5C9F8-4846-4972-8686-5F026174A1A6}" type="pres">
      <dgm:prSet presAssocID="{59CE718E-9DE4-4A10-AE6E-491656B330C3}" presName="parTx" presStyleLbl="revTx" presStyleIdx="1" presStyleCnt="3">
        <dgm:presLayoutVars>
          <dgm:chMax val="0"/>
          <dgm:chPref val="0"/>
        </dgm:presLayoutVars>
      </dgm:prSet>
      <dgm:spPr/>
    </dgm:pt>
    <dgm:pt modelId="{99441EFF-4D83-4496-9A93-A4A7761EEE99}" type="pres">
      <dgm:prSet presAssocID="{775E8A28-206B-414B-A468-A09256850DCD}" presName="sibTrans" presStyleCnt="0"/>
      <dgm:spPr/>
    </dgm:pt>
    <dgm:pt modelId="{84DAD1B7-4B16-4EC8-8494-0591CB1D3CA5}" type="pres">
      <dgm:prSet presAssocID="{EE0A0D36-DC9C-4EAD-A387-F38B4CDE3467}" presName="compNode" presStyleCnt="0"/>
      <dgm:spPr/>
    </dgm:pt>
    <dgm:pt modelId="{D0E0EE34-C204-44BC-B8D6-8AAC5F878DEA}" type="pres">
      <dgm:prSet presAssocID="{EE0A0D36-DC9C-4EAD-A387-F38B4CDE3467}" presName="bgRect" presStyleLbl="bgShp" presStyleIdx="2" presStyleCnt="3"/>
      <dgm:spPr/>
    </dgm:pt>
    <dgm:pt modelId="{8D7C3DB6-60EC-488F-9E39-DC22EB0C8139}" type="pres">
      <dgm:prSet presAssocID="{EE0A0D36-DC9C-4EAD-A387-F38B4CDE34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72433C40-5B27-4FD7-8D7D-2A69F8DCA91A}" type="pres">
      <dgm:prSet presAssocID="{EE0A0D36-DC9C-4EAD-A387-F38B4CDE3467}" presName="spaceRect" presStyleCnt="0"/>
      <dgm:spPr/>
    </dgm:pt>
    <dgm:pt modelId="{220C8E0D-E4F7-4858-9FB1-DF1619B3FF46}" type="pres">
      <dgm:prSet presAssocID="{EE0A0D36-DC9C-4EAD-A387-F38B4CDE346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35B7D03-746D-4D42-A138-EF13A4A1CA42}" srcId="{6A2B6DAD-C3D2-44B1-9510-49BF204428B4}" destId="{CC238574-AC45-4334-837A-B31D6AB5754C}" srcOrd="0" destOrd="0" parTransId="{ABB8AAF8-7E16-4FA6-9123-84E91244A3D9}" sibTransId="{931C5DA7-FD50-4E0F-9E39-92CA36F9CAE3}"/>
    <dgm:cxn modelId="{DBA4391F-2A6F-4E5B-8FCF-022DE78FDCD9}" srcId="{6A2B6DAD-C3D2-44B1-9510-49BF204428B4}" destId="{59CE718E-9DE4-4A10-AE6E-491656B330C3}" srcOrd="1" destOrd="0" parTransId="{30A1543E-BA59-46E8-9E13-76865AEA9BE6}" sibTransId="{775E8A28-206B-414B-A468-A09256850DCD}"/>
    <dgm:cxn modelId="{7BFC9229-12C2-4A75-B270-4AA37F64FD01}" type="presOf" srcId="{EE0A0D36-DC9C-4EAD-A387-F38B4CDE3467}" destId="{220C8E0D-E4F7-4858-9FB1-DF1619B3FF46}" srcOrd="0" destOrd="0" presId="urn:microsoft.com/office/officeart/2018/2/layout/IconVerticalSolidList"/>
    <dgm:cxn modelId="{26920E54-4F75-48C5-9541-6DE3A72B0501}" type="presOf" srcId="{6A2B6DAD-C3D2-44B1-9510-49BF204428B4}" destId="{937446BC-9ACD-4117-BA80-9A76100BCAFE}" srcOrd="0" destOrd="0" presId="urn:microsoft.com/office/officeart/2018/2/layout/IconVerticalSolidList"/>
    <dgm:cxn modelId="{FF714DCB-7990-476B-B207-0826477F94AE}" type="presOf" srcId="{CC238574-AC45-4334-837A-B31D6AB5754C}" destId="{0399A898-C749-4042-ADFD-7A02852991D1}" srcOrd="0" destOrd="0" presId="urn:microsoft.com/office/officeart/2018/2/layout/IconVerticalSolidList"/>
    <dgm:cxn modelId="{9D9C70F8-0E11-4ADB-9738-DAAAD2BAA199}" srcId="{6A2B6DAD-C3D2-44B1-9510-49BF204428B4}" destId="{EE0A0D36-DC9C-4EAD-A387-F38B4CDE3467}" srcOrd="2" destOrd="0" parTransId="{28EAAE08-FB81-47D6-985C-1B64406304E7}" sibTransId="{B0EA3E23-BDF2-4725-95E4-CBE2CFA9FE94}"/>
    <dgm:cxn modelId="{EDE8F3FC-CEB7-4A53-9968-9357A8641837}" type="presOf" srcId="{59CE718E-9DE4-4A10-AE6E-491656B330C3}" destId="{1ED5C9F8-4846-4972-8686-5F026174A1A6}" srcOrd="0" destOrd="0" presId="urn:microsoft.com/office/officeart/2018/2/layout/IconVerticalSolidList"/>
    <dgm:cxn modelId="{0BE2B015-9267-4BF3-8A45-797717D8AB22}" type="presParOf" srcId="{937446BC-9ACD-4117-BA80-9A76100BCAFE}" destId="{E46906CF-EF6E-4DA5-9288-D240CC2A38BF}" srcOrd="0" destOrd="0" presId="urn:microsoft.com/office/officeart/2018/2/layout/IconVerticalSolidList"/>
    <dgm:cxn modelId="{B5F5C8A0-DF47-40E1-8EAE-744FD24A4F4F}" type="presParOf" srcId="{E46906CF-EF6E-4DA5-9288-D240CC2A38BF}" destId="{BCA77796-5394-42A7-B4C4-782161C4CDF6}" srcOrd="0" destOrd="0" presId="urn:microsoft.com/office/officeart/2018/2/layout/IconVerticalSolidList"/>
    <dgm:cxn modelId="{DD3D66D0-E788-49DB-895D-EA793E3CDE92}" type="presParOf" srcId="{E46906CF-EF6E-4DA5-9288-D240CC2A38BF}" destId="{EEBFB6DE-9907-4BDC-B24E-8C84A5B62EAB}" srcOrd="1" destOrd="0" presId="urn:microsoft.com/office/officeart/2018/2/layout/IconVerticalSolidList"/>
    <dgm:cxn modelId="{84358B8C-B4B1-46A6-A08B-0A1CB728FDA9}" type="presParOf" srcId="{E46906CF-EF6E-4DA5-9288-D240CC2A38BF}" destId="{E27BD947-9E16-497E-831D-21F868DC6BA1}" srcOrd="2" destOrd="0" presId="urn:microsoft.com/office/officeart/2018/2/layout/IconVerticalSolidList"/>
    <dgm:cxn modelId="{D0FE5C37-0F66-49FA-AD51-058BC9F95BF4}" type="presParOf" srcId="{E46906CF-EF6E-4DA5-9288-D240CC2A38BF}" destId="{0399A898-C749-4042-ADFD-7A02852991D1}" srcOrd="3" destOrd="0" presId="urn:microsoft.com/office/officeart/2018/2/layout/IconVerticalSolidList"/>
    <dgm:cxn modelId="{E4D00A0F-5A8F-43E4-B03C-1855B5EE1069}" type="presParOf" srcId="{937446BC-9ACD-4117-BA80-9A76100BCAFE}" destId="{7C498CEC-A921-4E11-8E02-287915D06DC4}" srcOrd="1" destOrd="0" presId="urn:microsoft.com/office/officeart/2018/2/layout/IconVerticalSolidList"/>
    <dgm:cxn modelId="{420B36F7-3DD3-400A-8FA7-A97F7B47E79A}" type="presParOf" srcId="{937446BC-9ACD-4117-BA80-9A76100BCAFE}" destId="{DC2C3400-B743-44A7-BA57-0FB41C7E636D}" srcOrd="2" destOrd="0" presId="urn:microsoft.com/office/officeart/2018/2/layout/IconVerticalSolidList"/>
    <dgm:cxn modelId="{27372AC1-B274-4268-8004-9C88D26A4F54}" type="presParOf" srcId="{DC2C3400-B743-44A7-BA57-0FB41C7E636D}" destId="{5AD9CBA0-28F5-4AD5-82E7-BD3144DDDBFB}" srcOrd="0" destOrd="0" presId="urn:microsoft.com/office/officeart/2018/2/layout/IconVerticalSolidList"/>
    <dgm:cxn modelId="{18E5A8D3-F8AC-4D34-9E52-2CBA01597DA4}" type="presParOf" srcId="{DC2C3400-B743-44A7-BA57-0FB41C7E636D}" destId="{37BAE41C-5626-4EC1-83CC-D12AD1338049}" srcOrd="1" destOrd="0" presId="urn:microsoft.com/office/officeart/2018/2/layout/IconVerticalSolidList"/>
    <dgm:cxn modelId="{BFB553FC-DA94-47D4-97D9-94068B8A646D}" type="presParOf" srcId="{DC2C3400-B743-44A7-BA57-0FB41C7E636D}" destId="{600A9A64-D65C-45DA-A220-62A55F229C5D}" srcOrd="2" destOrd="0" presId="urn:microsoft.com/office/officeart/2018/2/layout/IconVerticalSolidList"/>
    <dgm:cxn modelId="{EC96CF11-04DD-4575-99E2-F576436B3188}" type="presParOf" srcId="{DC2C3400-B743-44A7-BA57-0FB41C7E636D}" destId="{1ED5C9F8-4846-4972-8686-5F026174A1A6}" srcOrd="3" destOrd="0" presId="urn:microsoft.com/office/officeart/2018/2/layout/IconVerticalSolidList"/>
    <dgm:cxn modelId="{14D51A05-AE70-4AAB-971B-06BF350E0A95}" type="presParOf" srcId="{937446BC-9ACD-4117-BA80-9A76100BCAFE}" destId="{99441EFF-4D83-4496-9A93-A4A7761EEE99}" srcOrd="3" destOrd="0" presId="urn:microsoft.com/office/officeart/2018/2/layout/IconVerticalSolidList"/>
    <dgm:cxn modelId="{401CA79D-C71A-4912-A48C-AB28D3005A2E}" type="presParOf" srcId="{937446BC-9ACD-4117-BA80-9A76100BCAFE}" destId="{84DAD1B7-4B16-4EC8-8494-0591CB1D3CA5}" srcOrd="4" destOrd="0" presId="urn:microsoft.com/office/officeart/2018/2/layout/IconVerticalSolidList"/>
    <dgm:cxn modelId="{4A768346-2496-449E-B74A-220F7C2E2CCB}" type="presParOf" srcId="{84DAD1B7-4B16-4EC8-8494-0591CB1D3CA5}" destId="{D0E0EE34-C204-44BC-B8D6-8AAC5F878DEA}" srcOrd="0" destOrd="0" presId="urn:microsoft.com/office/officeart/2018/2/layout/IconVerticalSolidList"/>
    <dgm:cxn modelId="{2EAE72FE-CEC1-4B47-9625-AF30C9EDAED9}" type="presParOf" srcId="{84DAD1B7-4B16-4EC8-8494-0591CB1D3CA5}" destId="{8D7C3DB6-60EC-488F-9E39-DC22EB0C8139}" srcOrd="1" destOrd="0" presId="urn:microsoft.com/office/officeart/2018/2/layout/IconVerticalSolidList"/>
    <dgm:cxn modelId="{F5C908F5-D24A-44AB-AC56-5DD0720118F3}" type="presParOf" srcId="{84DAD1B7-4B16-4EC8-8494-0591CB1D3CA5}" destId="{72433C40-5B27-4FD7-8D7D-2A69F8DCA91A}" srcOrd="2" destOrd="0" presId="urn:microsoft.com/office/officeart/2018/2/layout/IconVerticalSolidList"/>
    <dgm:cxn modelId="{3C6F6139-5C82-4FFE-9119-8155410F222A}" type="presParOf" srcId="{84DAD1B7-4B16-4EC8-8494-0591CB1D3CA5}" destId="{220C8E0D-E4F7-4858-9FB1-DF1619B3FF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0F1768-D3CB-4C87-83C4-86D1DE7873B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D236D0C-6002-40D3-937F-E1EBB19FCF6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Search Criteria</a:t>
          </a:r>
        </a:p>
      </dgm:t>
    </dgm:pt>
    <dgm:pt modelId="{FA277782-B85B-4E0F-A8B2-437BB5AC152C}" type="parTrans" cxnId="{B77B862C-3D01-40B6-89AE-E371B6E46665}">
      <dgm:prSet/>
      <dgm:spPr/>
      <dgm:t>
        <a:bodyPr/>
        <a:lstStyle/>
        <a:p>
          <a:endParaRPr lang="en-US"/>
        </a:p>
      </dgm:t>
    </dgm:pt>
    <dgm:pt modelId="{1C88E412-BF91-482B-B906-2AEABF0B79F6}" type="sibTrans" cxnId="{B77B862C-3D01-40B6-89AE-E371B6E46665}">
      <dgm:prSet/>
      <dgm:spPr/>
      <dgm:t>
        <a:bodyPr/>
        <a:lstStyle/>
        <a:p>
          <a:endParaRPr lang="en-US"/>
        </a:p>
      </dgm:t>
    </dgm:pt>
    <dgm:pt modelId="{69B7A984-EDDD-4215-BAA5-BF876B37B41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Factory</a:t>
          </a:r>
        </a:p>
      </dgm:t>
    </dgm:pt>
    <dgm:pt modelId="{73A62F4A-7F68-45D5-A4C4-0C2788800483}" type="parTrans" cxnId="{408598E6-46AA-4502-8895-A74A163FEEE7}">
      <dgm:prSet/>
      <dgm:spPr/>
      <dgm:t>
        <a:bodyPr/>
        <a:lstStyle/>
        <a:p>
          <a:endParaRPr lang="en-US"/>
        </a:p>
      </dgm:t>
    </dgm:pt>
    <dgm:pt modelId="{1A4C3F17-54FB-4813-833C-7B38AF737CC0}" type="sibTrans" cxnId="{408598E6-46AA-4502-8895-A74A163FEEE7}">
      <dgm:prSet/>
      <dgm:spPr/>
      <dgm:t>
        <a:bodyPr/>
        <a:lstStyle/>
        <a:p>
          <a:endParaRPr lang="en-US"/>
        </a:p>
      </dgm:t>
    </dgm:pt>
    <dgm:pt modelId="{FF59677A-858A-4096-B619-59150AB77556}" type="pres">
      <dgm:prSet presAssocID="{650F1768-D3CB-4C87-83C4-86D1DE7873BA}" presName="root" presStyleCnt="0">
        <dgm:presLayoutVars>
          <dgm:dir/>
          <dgm:resizeHandles val="exact"/>
        </dgm:presLayoutVars>
      </dgm:prSet>
      <dgm:spPr/>
    </dgm:pt>
    <dgm:pt modelId="{C8B82B50-0F66-4B7B-BAEF-9DA49A18A593}" type="pres">
      <dgm:prSet presAssocID="{9D236D0C-6002-40D3-937F-E1EBB19FCF60}" presName="compNode" presStyleCnt="0"/>
      <dgm:spPr/>
    </dgm:pt>
    <dgm:pt modelId="{C5CD11A6-D576-4A08-81A2-3DCD9CD2A5DF}" type="pres">
      <dgm:prSet presAssocID="{9D236D0C-6002-40D3-937F-E1EBB19FCF60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EC5A792-24DA-4725-82A2-7C97A6B0A9F0}" type="pres">
      <dgm:prSet presAssocID="{9D236D0C-6002-40D3-937F-E1EBB19FCF6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30DF9E6-8C5D-44DE-BE28-05F2F0B06747}" type="pres">
      <dgm:prSet presAssocID="{9D236D0C-6002-40D3-937F-E1EBB19FCF60}" presName="spaceRect" presStyleCnt="0"/>
      <dgm:spPr/>
    </dgm:pt>
    <dgm:pt modelId="{1E41E28C-7E99-4F7E-8152-0FD77D9BE5E3}" type="pres">
      <dgm:prSet presAssocID="{9D236D0C-6002-40D3-937F-E1EBB19FCF60}" presName="textRect" presStyleLbl="revTx" presStyleIdx="0" presStyleCnt="2">
        <dgm:presLayoutVars>
          <dgm:chMax val="1"/>
          <dgm:chPref val="1"/>
        </dgm:presLayoutVars>
      </dgm:prSet>
      <dgm:spPr/>
    </dgm:pt>
    <dgm:pt modelId="{1F71F5FF-A72B-45FD-A11F-A915CC5A7BFB}" type="pres">
      <dgm:prSet presAssocID="{1C88E412-BF91-482B-B906-2AEABF0B79F6}" presName="sibTrans" presStyleCnt="0"/>
      <dgm:spPr/>
    </dgm:pt>
    <dgm:pt modelId="{D2FC0E5F-61D9-442A-857E-EB83C65EE74D}" type="pres">
      <dgm:prSet presAssocID="{69B7A984-EDDD-4215-BAA5-BF876B37B41B}" presName="compNode" presStyleCnt="0"/>
      <dgm:spPr/>
    </dgm:pt>
    <dgm:pt modelId="{55F0F35A-91DE-4C44-BFBE-4EA25F6C0086}" type="pres">
      <dgm:prSet presAssocID="{69B7A984-EDDD-4215-BAA5-BF876B37B41B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2E7D692-42F2-4829-873D-96E74F15C47A}" type="pres">
      <dgm:prSet presAssocID="{69B7A984-EDDD-4215-BAA5-BF876B37B41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C7A1CED2-448D-40E4-9163-9A5024ED7C75}" type="pres">
      <dgm:prSet presAssocID="{69B7A984-EDDD-4215-BAA5-BF876B37B41B}" presName="spaceRect" presStyleCnt="0"/>
      <dgm:spPr/>
    </dgm:pt>
    <dgm:pt modelId="{9AC154DB-1E21-48DB-85FF-A0020D76F414}" type="pres">
      <dgm:prSet presAssocID="{69B7A984-EDDD-4215-BAA5-BF876B37B41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77B862C-3D01-40B6-89AE-E371B6E46665}" srcId="{650F1768-D3CB-4C87-83C4-86D1DE7873BA}" destId="{9D236D0C-6002-40D3-937F-E1EBB19FCF60}" srcOrd="0" destOrd="0" parTransId="{FA277782-B85B-4E0F-A8B2-437BB5AC152C}" sibTransId="{1C88E412-BF91-482B-B906-2AEABF0B79F6}"/>
    <dgm:cxn modelId="{1FA96249-4116-499A-916B-32CB1326812C}" type="presOf" srcId="{69B7A984-EDDD-4215-BAA5-BF876B37B41B}" destId="{9AC154DB-1E21-48DB-85FF-A0020D76F414}" srcOrd="0" destOrd="0" presId="urn:microsoft.com/office/officeart/2018/5/layout/IconLeafLabelList"/>
    <dgm:cxn modelId="{8048126A-2129-4DD1-B6C5-BF233425EBE8}" type="presOf" srcId="{9D236D0C-6002-40D3-937F-E1EBB19FCF60}" destId="{1E41E28C-7E99-4F7E-8152-0FD77D9BE5E3}" srcOrd="0" destOrd="0" presId="urn:microsoft.com/office/officeart/2018/5/layout/IconLeafLabelList"/>
    <dgm:cxn modelId="{44E74BD8-1ECC-4367-871B-93C715E6AFEE}" type="presOf" srcId="{650F1768-D3CB-4C87-83C4-86D1DE7873BA}" destId="{FF59677A-858A-4096-B619-59150AB77556}" srcOrd="0" destOrd="0" presId="urn:microsoft.com/office/officeart/2018/5/layout/IconLeafLabelList"/>
    <dgm:cxn modelId="{408598E6-46AA-4502-8895-A74A163FEEE7}" srcId="{650F1768-D3CB-4C87-83C4-86D1DE7873BA}" destId="{69B7A984-EDDD-4215-BAA5-BF876B37B41B}" srcOrd="1" destOrd="0" parTransId="{73A62F4A-7F68-45D5-A4C4-0C2788800483}" sibTransId="{1A4C3F17-54FB-4813-833C-7B38AF737CC0}"/>
    <dgm:cxn modelId="{339EE895-5FC3-400C-A06A-EA57B700AFDA}" type="presParOf" srcId="{FF59677A-858A-4096-B619-59150AB77556}" destId="{C8B82B50-0F66-4B7B-BAEF-9DA49A18A593}" srcOrd="0" destOrd="0" presId="urn:microsoft.com/office/officeart/2018/5/layout/IconLeafLabelList"/>
    <dgm:cxn modelId="{9594673F-2E7F-44F4-A471-5D6F10CE47FD}" type="presParOf" srcId="{C8B82B50-0F66-4B7B-BAEF-9DA49A18A593}" destId="{C5CD11A6-D576-4A08-81A2-3DCD9CD2A5DF}" srcOrd="0" destOrd="0" presId="urn:microsoft.com/office/officeart/2018/5/layout/IconLeafLabelList"/>
    <dgm:cxn modelId="{7C32CBE2-6741-44C8-A734-B1836C215FE7}" type="presParOf" srcId="{C8B82B50-0F66-4B7B-BAEF-9DA49A18A593}" destId="{9EC5A792-24DA-4725-82A2-7C97A6B0A9F0}" srcOrd="1" destOrd="0" presId="urn:microsoft.com/office/officeart/2018/5/layout/IconLeafLabelList"/>
    <dgm:cxn modelId="{8A9F306F-C9C4-4762-B5A6-DF13BDF1B7F3}" type="presParOf" srcId="{C8B82B50-0F66-4B7B-BAEF-9DA49A18A593}" destId="{A30DF9E6-8C5D-44DE-BE28-05F2F0B06747}" srcOrd="2" destOrd="0" presId="urn:microsoft.com/office/officeart/2018/5/layout/IconLeafLabelList"/>
    <dgm:cxn modelId="{95131B95-1CB6-4E78-AAB4-6584C101B37A}" type="presParOf" srcId="{C8B82B50-0F66-4B7B-BAEF-9DA49A18A593}" destId="{1E41E28C-7E99-4F7E-8152-0FD77D9BE5E3}" srcOrd="3" destOrd="0" presId="urn:microsoft.com/office/officeart/2018/5/layout/IconLeafLabelList"/>
    <dgm:cxn modelId="{501E561A-2E96-4C35-A9A3-C3258B6DE49D}" type="presParOf" srcId="{FF59677A-858A-4096-B619-59150AB77556}" destId="{1F71F5FF-A72B-45FD-A11F-A915CC5A7BFB}" srcOrd="1" destOrd="0" presId="urn:microsoft.com/office/officeart/2018/5/layout/IconLeafLabelList"/>
    <dgm:cxn modelId="{56EE8DA5-7F08-481C-BBF4-6A87ED361570}" type="presParOf" srcId="{FF59677A-858A-4096-B619-59150AB77556}" destId="{D2FC0E5F-61D9-442A-857E-EB83C65EE74D}" srcOrd="2" destOrd="0" presId="urn:microsoft.com/office/officeart/2018/5/layout/IconLeafLabelList"/>
    <dgm:cxn modelId="{ED711139-A6D3-407A-ABB7-247E611F33E2}" type="presParOf" srcId="{D2FC0E5F-61D9-442A-857E-EB83C65EE74D}" destId="{55F0F35A-91DE-4C44-BFBE-4EA25F6C0086}" srcOrd="0" destOrd="0" presId="urn:microsoft.com/office/officeart/2018/5/layout/IconLeafLabelList"/>
    <dgm:cxn modelId="{1137BAED-A0E7-4D4D-9A77-E97029D0EE5D}" type="presParOf" srcId="{D2FC0E5F-61D9-442A-857E-EB83C65EE74D}" destId="{42E7D692-42F2-4829-873D-96E74F15C47A}" srcOrd="1" destOrd="0" presId="urn:microsoft.com/office/officeart/2018/5/layout/IconLeafLabelList"/>
    <dgm:cxn modelId="{BADC4FC0-58E8-46C4-8241-4B2E00D15E1B}" type="presParOf" srcId="{D2FC0E5F-61D9-442A-857E-EB83C65EE74D}" destId="{C7A1CED2-448D-40E4-9163-9A5024ED7C75}" srcOrd="2" destOrd="0" presId="urn:microsoft.com/office/officeart/2018/5/layout/IconLeafLabelList"/>
    <dgm:cxn modelId="{C820BD52-DD1F-42C7-8517-3EA8DC40C30D}" type="presParOf" srcId="{D2FC0E5F-61D9-442A-857E-EB83C65EE74D}" destId="{9AC154DB-1E21-48DB-85FF-A0020D76F41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CF1818-2172-4619-9E1C-609A099B988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33035CDE-5898-4580-AB83-6DCF2CF4805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alibri Light" panose="020F0302020204030204"/>
            </a:rPr>
            <a:t>SQLite</a:t>
          </a:r>
          <a:endParaRPr lang="en-US"/>
        </a:p>
      </dgm:t>
    </dgm:pt>
    <dgm:pt modelId="{1272C41E-7282-4583-90B3-44964A8A9490}" type="parTrans" cxnId="{1CD684E0-7888-439F-A4B4-DC8C109A3224}">
      <dgm:prSet/>
      <dgm:spPr/>
      <dgm:t>
        <a:bodyPr/>
        <a:lstStyle/>
        <a:p>
          <a:endParaRPr lang="en-US"/>
        </a:p>
      </dgm:t>
    </dgm:pt>
    <dgm:pt modelId="{A8919D2A-8DA8-4501-894C-8313734E3A7A}" type="sibTrans" cxnId="{1CD684E0-7888-439F-A4B4-DC8C109A3224}">
      <dgm:prSet/>
      <dgm:spPr/>
      <dgm:t>
        <a:bodyPr/>
        <a:lstStyle/>
        <a:p>
          <a:endParaRPr lang="en-US"/>
        </a:p>
      </dgm:t>
    </dgm:pt>
    <dgm:pt modelId="{9178EA47-3B01-4A5C-93DF-2C7143A88C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Singleton</a:t>
          </a:r>
        </a:p>
      </dgm:t>
    </dgm:pt>
    <dgm:pt modelId="{7FEA2F84-80CE-4039-B039-9BA4AD105085}" type="parTrans" cxnId="{B1B08573-D7CA-4746-9B80-368121BCF976}">
      <dgm:prSet/>
      <dgm:spPr/>
      <dgm:t>
        <a:bodyPr/>
        <a:lstStyle/>
        <a:p>
          <a:endParaRPr lang="en-US"/>
        </a:p>
      </dgm:t>
    </dgm:pt>
    <dgm:pt modelId="{FFD4BC68-3932-49EB-983A-97AB8871910C}" type="sibTrans" cxnId="{B1B08573-D7CA-4746-9B80-368121BCF976}">
      <dgm:prSet/>
      <dgm:spPr/>
      <dgm:t>
        <a:bodyPr/>
        <a:lstStyle/>
        <a:p>
          <a:endParaRPr lang="en-US"/>
        </a:p>
      </dgm:t>
    </dgm:pt>
    <dgm:pt modelId="{CF51BE0A-2AD8-49AD-8AA8-C4085EA0FF17}" type="pres">
      <dgm:prSet presAssocID="{E9CF1818-2172-4619-9E1C-609A099B988D}" presName="root" presStyleCnt="0">
        <dgm:presLayoutVars>
          <dgm:dir/>
          <dgm:resizeHandles val="exact"/>
        </dgm:presLayoutVars>
      </dgm:prSet>
      <dgm:spPr/>
    </dgm:pt>
    <dgm:pt modelId="{C2CE49D2-512F-4A13-835F-25C611B65C90}" type="pres">
      <dgm:prSet presAssocID="{33035CDE-5898-4580-AB83-6DCF2CF48051}" presName="compNode" presStyleCnt="0"/>
      <dgm:spPr/>
    </dgm:pt>
    <dgm:pt modelId="{776CBE9F-38FC-446C-9FD9-D1D80B2D71A7}" type="pres">
      <dgm:prSet presAssocID="{33035CDE-5898-4580-AB83-6DCF2CF48051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1DAF635-70B4-45A6-B993-E8E33CBAC68A}" type="pres">
      <dgm:prSet presAssocID="{33035CDE-5898-4580-AB83-6DCF2CF4805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A7D0A70-6649-4C32-A635-6099F9A40E0F}" type="pres">
      <dgm:prSet presAssocID="{33035CDE-5898-4580-AB83-6DCF2CF48051}" presName="spaceRect" presStyleCnt="0"/>
      <dgm:spPr/>
    </dgm:pt>
    <dgm:pt modelId="{8EC58C95-06DB-4D5E-8661-9AF07F577C1E}" type="pres">
      <dgm:prSet presAssocID="{33035CDE-5898-4580-AB83-6DCF2CF48051}" presName="textRect" presStyleLbl="revTx" presStyleIdx="0" presStyleCnt="2">
        <dgm:presLayoutVars>
          <dgm:chMax val="1"/>
          <dgm:chPref val="1"/>
        </dgm:presLayoutVars>
      </dgm:prSet>
      <dgm:spPr/>
    </dgm:pt>
    <dgm:pt modelId="{016E4DC8-AEA6-4CD7-85B5-0A617EDECA0F}" type="pres">
      <dgm:prSet presAssocID="{A8919D2A-8DA8-4501-894C-8313734E3A7A}" presName="sibTrans" presStyleCnt="0"/>
      <dgm:spPr/>
    </dgm:pt>
    <dgm:pt modelId="{4CBBEFEE-092A-4058-9673-2E84CAC66EDF}" type="pres">
      <dgm:prSet presAssocID="{9178EA47-3B01-4A5C-93DF-2C7143A88CEE}" presName="compNode" presStyleCnt="0"/>
      <dgm:spPr/>
    </dgm:pt>
    <dgm:pt modelId="{F2BC2986-BE15-41CB-881F-FC12533D9766}" type="pres">
      <dgm:prSet presAssocID="{9178EA47-3B01-4A5C-93DF-2C7143A88CEE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DE1503A-6F4A-4384-BB33-D156D3C8E1BE}" type="pres">
      <dgm:prSet presAssocID="{9178EA47-3B01-4A5C-93DF-2C7143A88CE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122BD489-7CDD-48F9-B736-8E81A1FA8B46}" type="pres">
      <dgm:prSet presAssocID="{9178EA47-3B01-4A5C-93DF-2C7143A88CEE}" presName="spaceRect" presStyleCnt="0"/>
      <dgm:spPr/>
    </dgm:pt>
    <dgm:pt modelId="{BFC031D2-56F8-44FA-8C40-A9A7F96601A3}" type="pres">
      <dgm:prSet presAssocID="{9178EA47-3B01-4A5C-93DF-2C7143A88CE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1A15E12-5F5A-423B-88AD-98DC5B88CA53}" type="presOf" srcId="{E9CF1818-2172-4619-9E1C-609A099B988D}" destId="{CF51BE0A-2AD8-49AD-8AA8-C4085EA0FF17}" srcOrd="0" destOrd="0" presId="urn:microsoft.com/office/officeart/2018/5/layout/IconLeafLabelList"/>
    <dgm:cxn modelId="{B2D9B612-8319-4AA5-9CD5-AF363B1258E7}" type="presOf" srcId="{33035CDE-5898-4580-AB83-6DCF2CF48051}" destId="{8EC58C95-06DB-4D5E-8661-9AF07F577C1E}" srcOrd="0" destOrd="0" presId="urn:microsoft.com/office/officeart/2018/5/layout/IconLeafLabelList"/>
    <dgm:cxn modelId="{F733C24E-ACBA-487E-A164-E52A81D16711}" type="presOf" srcId="{9178EA47-3B01-4A5C-93DF-2C7143A88CEE}" destId="{BFC031D2-56F8-44FA-8C40-A9A7F96601A3}" srcOrd="0" destOrd="0" presId="urn:microsoft.com/office/officeart/2018/5/layout/IconLeafLabelList"/>
    <dgm:cxn modelId="{B1B08573-D7CA-4746-9B80-368121BCF976}" srcId="{E9CF1818-2172-4619-9E1C-609A099B988D}" destId="{9178EA47-3B01-4A5C-93DF-2C7143A88CEE}" srcOrd="1" destOrd="0" parTransId="{7FEA2F84-80CE-4039-B039-9BA4AD105085}" sibTransId="{FFD4BC68-3932-49EB-983A-97AB8871910C}"/>
    <dgm:cxn modelId="{1CD684E0-7888-439F-A4B4-DC8C109A3224}" srcId="{E9CF1818-2172-4619-9E1C-609A099B988D}" destId="{33035CDE-5898-4580-AB83-6DCF2CF48051}" srcOrd="0" destOrd="0" parTransId="{1272C41E-7282-4583-90B3-44964A8A9490}" sibTransId="{A8919D2A-8DA8-4501-894C-8313734E3A7A}"/>
    <dgm:cxn modelId="{764B5789-3205-488A-A8EF-D698598516FE}" type="presParOf" srcId="{CF51BE0A-2AD8-49AD-8AA8-C4085EA0FF17}" destId="{C2CE49D2-512F-4A13-835F-25C611B65C90}" srcOrd="0" destOrd="0" presId="urn:microsoft.com/office/officeart/2018/5/layout/IconLeafLabelList"/>
    <dgm:cxn modelId="{FE551CA9-874C-4DD1-B63D-7019EC92CA3D}" type="presParOf" srcId="{C2CE49D2-512F-4A13-835F-25C611B65C90}" destId="{776CBE9F-38FC-446C-9FD9-D1D80B2D71A7}" srcOrd="0" destOrd="0" presId="urn:microsoft.com/office/officeart/2018/5/layout/IconLeafLabelList"/>
    <dgm:cxn modelId="{E3EDAC69-D4BB-4900-A026-E249ED11595F}" type="presParOf" srcId="{C2CE49D2-512F-4A13-835F-25C611B65C90}" destId="{C1DAF635-70B4-45A6-B993-E8E33CBAC68A}" srcOrd="1" destOrd="0" presId="urn:microsoft.com/office/officeart/2018/5/layout/IconLeafLabelList"/>
    <dgm:cxn modelId="{8172F09B-E0ED-4EB5-AFB3-12DC984E1F51}" type="presParOf" srcId="{C2CE49D2-512F-4A13-835F-25C611B65C90}" destId="{8A7D0A70-6649-4C32-A635-6099F9A40E0F}" srcOrd="2" destOrd="0" presId="urn:microsoft.com/office/officeart/2018/5/layout/IconLeafLabelList"/>
    <dgm:cxn modelId="{A021B773-BDF7-46EA-924A-C2DD8561492D}" type="presParOf" srcId="{C2CE49D2-512F-4A13-835F-25C611B65C90}" destId="{8EC58C95-06DB-4D5E-8661-9AF07F577C1E}" srcOrd="3" destOrd="0" presId="urn:microsoft.com/office/officeart/2018/5/layout/IconLeafLabelList"/>
    <dgm:cxn modelId="{0A01BBAF-ABF7-45DC-A4EE-C1CCFACE4013}" type="presParOf" srcId="{CF51BE0A-2AD8-49AD-8AA8-C4085EA0FF17}" destId="{016E4DC8-AEA6-4CD7-85B5-0A617EDECA0F}" srcOrd="1" destOrd="0" presId="urn:microsoft.com/office/officeart/2018/5/layout/IconLeafLabelList"/>
    <dgm:cxn modelId="{B3C8993D-A13A-4A1E-8380-7B736B7A9FD1}" type="presParOf" srcId="{CF51BE0A-2AD8-49AD-8AA8-C4085EA0FF17}" destId="{4CBBEFEE-092A-4058-9673-2E84CAC66EDF}" srcOrd="2" destOrd="0" presId="urn:microsoft.com/office/officeart/2018/5/layout/IconLeafLabelList"/>
    <dgm:cxn modelId="{3FE56C2D-3D24-4092-AB33-3FA72C80DAE9}" type="presParOf" srcId="{4CBBEFEE-092A-4058-9673-2E84CAC66EDF}" destId="{F2BC2986-BE15-41CB-881F-FC12533D9766}" srcOrd="0" destOrd="0" presId="urn:microsoft.com/office/officeart/2018/5/layout/IconLeafLabelList"/>
    <dgm:cxn modelId="{27C68A4C-8F51-4B45-913D-28214FEB7D8B}" type="presParOf" srcId="{4CBBEFEE-092A-4058-9673-2E84CAC66EDF}" destId="{EDE1503A-6F4A-4384-BB33-D156D3C8E1BE}" srcOrd="1" destOrd="0" presId="urn:microsoft.com/office/officeart/2018/5/layout/IconLeafLabelList"/>
    <dgm:cxn modelId="{710FB9EA-686E-4349-B821-D540056C235F}" type="presParOf" srcId="{4CBBEFEE-092A-4058-9673-2E84CAC66EDF}" destId="{122BD489-7CDD-48F9-B736-8E81A1FA8B46}" srcOrd="2" destOrd="0" presId="urn:microsoft.com/office/officeart/2018/5/layout/IconLeafLabelList"/>
    <dgm:cxn modelId="{DA872571-E55A-4FCE-A715-25A360396242}" type="presParOf" srcId="{4CBBEFEE-092A-4058-9673-2E84CAC66EDF}" destId="{BFC031D2-56F8-44FA-8C40-A9A7F96601A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6A0CB3-0A6E-47BD-BED6-A1E910B178CA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8CEBB15-12F9-4B06-B2A2-111496B079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Convert</a:t>
          </a:r>
          <a:r>
            <a:rPr lang="en-US" b="0" i="0" u="none" strike="noStrike" cap="none" baseline="0" noProof="0">
              <a:latin typeface="Calibri Light"/>
              <a:cs typeface="Calibri Light"/>
            </a:rPr>
            <a:t> Criteria</a:t>
          </a:r>
          <a:endParaRPr lang="en-US"/>
        </a:p>
      </dgm:t>
    </dgm:pt>
    <dgm:pt modelId="{BC784C9D-1C0A-46EF-9D77-DA99504FE663}" type="parTrans" cxnId="{313E0D56-16CF-477E-961D-C0E63A897615}">
      <dgm:prSet/>
      <dgm:spPr/>
      <dgm:t>
        <a:bodyPr/>
        <a:lstStyle/>
        <a:p>
          <a:endParaRPr lang="en-US"/>
        </a:p>
      </dgm:t>
    </dgm:pt>
    <dgm:pt modelId="{6F316028-042B-485B-95DA-55A083901699}" type="sibTrans" cxnId="{313E0D56-16CF-477E-961D-C0E63A897615}">
      <dgm:prSet/>
      <dgm:spPr/>
      <dgm:t>
        <a:bodyPr/>
        <a:lstStyle/>
        <a:p>
          <a:endParaRPr lang="en-US"/>
        </a:p>
      </dgm:t>
    </dgm:pt>
    <dgm:pt modelId="{95021F27-4DA1-404B-8EC9-824953AD7C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Builder</a:t>
          </a:r>
          <a:endParaRPr lang="en-US"/>
        </a:p>
      </dgm:t>
    </dgm:pt>
    <dgm:pt modelId="{3C6E40C0-C244-4492-8864-4D1C78ED29D4}" type="parTrans" cxnId="{CA1854D0-D824-41C5-A279-E4D267B92F21}">
      <dgm:prSet/>
      <dgm:spPr/>
      <dgm:t>
        <a:bodyPr/>
        <a:lstStyle/>
        <a:p>
          <a:endParaRPr lang="en-US"/>
        </a:p>
      </dgm:t>
    </dgm:pt>
    <dgm:pt modelId="{BBFECC00-6C67-40E9-8503-8ECDF9617ACA}" type="sibTrans" cxnId="{CA1854D0-D824-41C5-A279-E4D267B92F21}">
      <dgm:prSet/>
      <dgm:spPr/>
      <dgm:t>
        <a:bodyPr/>
        <a:lstStyle/>
        <a:p>
          <a:endParaRPr lang="en-US"/>
        </a:p>
      </dgm:t>
    </dgm:pt>
    <dgm:pt modelId="{C2D592DD-61A3-412B-A323-76A4805B276F}" type="pres">
      <dgm:prSet presAssocID="{0E6A0CB3-0A6E-47BD-BED6-A1E910B178CA}" presName="root" presStyleCnt="0">
        <dgm:presLayoutVars>
          <dgm:dir/>
          <dgm:resizeHandles val="exact"/>
        </dgm:presLayoutVars>
      </dgm:prSet>
      <dgm:spPr/>
    </dgm:pt>
    <dgm:pt modelId="{4290FD2F-E9E1-4667-91B0-A4B9C5C09B26}" type="pres">
      <dgm:prSet presAssocID="{D8CEBB15-12F9-4B06-B2A2-111496B0794C}" presName="compNode" presStyleCnt="0"/>
      <dgm:spPr/>
    </dgm:pt>
    <dgm:pt modelId="{51B98413-C101-4FD0-BC48-80489E66135D}" type="pres">
      <dgm:prSet presAssocID="{D8CEBB15-12F9-4B06-B2A2-111496B0794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0FA57DB7-F997-4406-B765-40135AF6BB65}" type="pres">
      <dgm:prSet presAssocID="{D8CEBB15-12F9-4B06-B2A2-111496B0794C}" presName="spaceRect" presStyleCnt="0"/>
      <dgm:spPr/>
    </dgm:pt>
    <dgm:pt modelId="{0A3664A6-9D26-4D16-BC09-B8C064E64E0B}" type="pres">
      <dgm:prSet presAssocID="{D8CEBB15-12F9-4B06-B2A2-111496B0794C}" presName="textRect" presStyleLbl="revTx" presStyleIdx="0" presStyleCnt="2">
        <dgm:presLayoutVars>
          <dgm:chMax val="1"/>
          <dgm:chPref val="1"/>
        </dgm:presLayoutVars>
      </dgm:prSet>
      <dgm:spPr/>
    </dgm:pt>
    <dgm:pt modelId="{50594607-F6A0-40F4-94AC-FF38DCB9886C}" type="pres">
      <dgm:prSet presAssocID="{6F316028-042B-485B-95DA-55A083901699}" presName="sibTrans" presStyleCnt="0"/>
      <dgm:spPr/>
    </dgm:pt>
    <dgm:pt modelId="{DE8FD50E-8B26-4D24-A9D5-F0579F24B301}" type="pres">
      <dgm:prSet presAssocID="{95021F27-4DA1-404B-8EC9-824953AD7C07}" presName="compNode" presStyleCnt="0"/>
      <dgm:spPr/>
    </dgm:pt>
    <dgm:pt modelId="{1F92872D-403C-4653-9CB8-F7AF81269A78}" type="pres">
      <dgm:prSet presAssocID="{95021F27-4DA1-404B-8EC9-824953AD7C0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C9657EF6-42AD-40F4-9DFF-E193EE03BB9D}" type="pres">
      <dgm:prSet presAssocID="{95021F27-4DA1-404B-8EC9-824953AD7C07}" presName="spaceRect" presStyleCnt="0"/>
      <dgm:spPr/>
    </dgm:pt>
    <dgm:pt modelId="{9F72B1A7-11AE-45B2-A4E6-4E6A3ECCD5AF}" type="pres">
      <dgm:prSet presAssocID="{95021F27-4DA1-404B-8EC9-824953AD7C0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F652762-0370-4397-8D3F-014D4F8E57CA}" type="presOf" srcId="{0E6A0CB3-0A6E-47BD-BED6-A1E910B178CA}" destId="{C2D592DD-61A3-412B-A323-76A4805B276F}" srcOrd="0" destOrd="0" presId="urn:microsoft.com/office/officeart/2018/2/layout/IconLabelList"/>
    <dgm:cxn modelId="{313E0D56-16CF-477E-961D-C0E63A897615}" srcId="{0E6A0CB3-0A6E-47BD-BED6-A1E910B178CA}" destId="{D8CEBB15-12F9-4B06-B2A2-111496B0794C}" srcOrd="0" destOrd="0" parTransId="{BC784C9D-1C0A-46EF-9D77-DA99504FE663}" sibTransId="{6F316028-042B-485B-95DA-55A083901699}"/>
    <dgm:cxn modelId="{73BF45C2-4EC7-4085-A919-F23C4A4642B5}" type="presOf" srcId="{D8CEBB15-12F9-4B06-B2A2-111496B0794C}" destId="{0A3664A6-9D26-4D16-BC09-B8C064E64E0B}" srcOrd="0" destOrd="0" presId="urn:microsoft.com/office/officeart/2018/2/layout/IconLabelList"/>
    <dgm:cxn modelId="{C5187CC8-4994-4BA0-BF2B-34DCBFFF498E}" type="presOf" srcId="{95021F27-4DA1-404B-8EC9-824953AD7C07}" destId="{9F72B1A7-11AE-45B2-A4E6-4E6A3ECCD5AF}" srcOrd="0" destOrd="0" presId="urn:microsoft.com/office/officeart/2018/2/layout/IconLabelList"/>
    <dgm:cxn modelId="{CA1854D0-D824-41C5-A279-E4D267B92F21}" srcId="{0E6A0CB3-0A6E-47BD-BED6-A1E910B178CA}" destId="{95021F27-4DA1-404B-8EC9-824953AD7C07}" srcOrd="1" destOrd="0" parTransId="{3C6E40C0-C244-4492-8864-4D1C78ED29D4}" sibTransId="{BBFECC00-6C67-40E9-8503-8ECDF9617ACA}"/>
    <dgm:cxn modelId="{FBDAA085-1401-49FB-B0F4-22F529D38370}" type="presParOf" srcId="{C2D592DD-61A3-412B-A323-76A4805B276F}" destId="{4290FD2F-E9E1-4667-91B0-A4B9C5C09B26}" srcOrd="0" destOrd="0" presId="urn:microsoft.com/office/officeart/2018/2/layout/IconLabelList"/>
    <dgm:cxn modelId="{D56AF055-61D3-4DFC-909C-C5942CB0FE65}" type="presParOf" srcId="{4290FD2F-E9E1-4667-91B0-A4B9C5C09B26}" destId="{51B98413-C101-4FD0-BC48-80489E66135D}" srcOrd="0" destOrd="0" presId="urn:microsoft.com/office/officeart/2018/2/layout/IconLabelList"/>
    <dgm:cxn modelId="{4BB44AD5-3F1E-4E03-B846-01561DFD2A51}" type="presParOf" srcId="{4290FD2F-E9E1-4667-91B0-A4B9C5C09B26}" destId="{0FA57DB7-F997-4406-B765-40135AF6BB65}" srcOrd="1" destOrd="0" presId="urn:microsoft.com/office/officeart/2018/2/layout/IconLabelList"/>
    <dgm:cxn modelId="{114904FA-DFA7-482C-BB8C-EB818FC77052}" type="presParOf" srcId="{4290FD2F-E9E1-4667-91B0-A4B9C5C09B26}" destId="{0A3664A6-9D26-4D16-BC09-B8C064E64E0B}" srcOrd="2" destOrd="0" presId="urn:microsoft.com/office/officeart/2018/2/layout/IconLabelList"/>
    <dgm:cxn modelId="{87ED9592-1424-4622-AC9A-0AFD8E4C9E2D}" type="presParOf" srcId="{C2D592DD-61A3-412B-A323-76A4805B276F}" destId="{50594607-F6A0-40F4-94AC-FF38DCB9886C}" srcOrd="1" destOrd="0" presId="urn:microsoft.com/office/officeart/2018/2/layout/IconLabelList"/>
    <dgm:cxn modelId="{75902738-A54D-44C1-A62D-C69915C00CFB}" type="presParOf" srcId="{C2D592DD-61A3-412B-A323-76A4805B276F}" destId="{DE8FD50E-8B26-4D24-A9D5-F0579F24B301}" srcOrd="2" destOrd="0" presId="urn:microsoft.com/office/officeart/2018/2/layout/IconLabelList"/>
    <dgm:cxn modelId="{98B45A47-0B56-48ED-B0BE-E6652C91160E}" type="presParOf" srcId="{DE8FD50E-8B26-4D24-A9D5-F0579F24B301}" destId="{1F92872D-403C-4653-9CB8-F7AF81269A78}" srcOrd="0" destOrd="0" presId="urn:microsoft.com/office/officeart/2018/2/layout/IconLabelList"/>
    <dgm:cxn modelId="{F6A5B093-723F-4389-B5E0-98C106573240}" type="presParOf" srcId="{DE8FD50E-8B26-4D24-A9D5-F0579F24B301}" destId="{C9657EF6-42AD-40F4-9DFF-E193EE03BB9D}" srcOrd="1" destOrd="0" presId="urn:microsoft.com/office/officeart/2018/2/layout/IconLabelList"/>
    <dgm:cxn modelId="{006BD8A3-19A2-4121-BE05-C021B31EB21C}" type="presParOf" srcId="{DE8FD50E-8B26-4D24-A9D5-F0579F24B301}" destId="{9F72B1A7-11AE-45B2-A4E6-4E6A3ECCD5A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8D82F7-11D2-466E-B9DA-01556FD9EE7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D6450DD-CD8B-479D-9C31-FDD802EA1BC2}">
      <dgm:prSet/>
      <dgm:spPr/>
      <dgm:t>
        <a:bodyPr/>
        <a:lstStyle/>
        <a:p>
          <a:r>
            <a:rPr lang="en-US"/>
            <a:t>WEB Service Converter (Other Team)</a:t>
          </a:r>
        </a:p>
      </dgm:t>
    </dgm:pt>
    <dgm:pt modelId="{1B1B54C2-F9DD-40D6-BBC5-25E2FA73CAC1}" type="parTrans" cxnId="{7A12DDFA-B608-4A37-8ED2-2FD16FEE7259}">
      <dgm:prSet/>
      <dgm:spPr/>
      <dgm:t>
        <a:bodyPr/>
        <a:lstStyle/>
        <a:p>
          <a:endParaRPr lang="en-US"/>
        </a:p>
      </dgm:t>
    </dgm:pt>
    <dgm:pt modelId="{37C703A7-4B9B-42BD-A264-E8711C61C9CB}" type="sibTrans" cxnId="{7A12DDFA-B608-4A37-8ED2-2FD16FEE7259}">
      <dgm:prSet/>
      <dgm:spPr/>
      <dgm:t>
        <a:bodyPr/>
        <a:lstStyle/>
        <a:p>
          <a:endParaRPr lang="en-US"/>
        </a:p>
      </dgm:t>
    </dgm:pt>
    <dgm:pt modelId="{ADCEE597-44B3-4224-979D-33D0899E54A1}">
      <dgm:prSet/>
      <dgm:spPr/>
      <dgm:t>
        <a:bodyPr/>
        <a:lstStyle/>
        <a:p>
          <a:r>
            <a:rPr lang="en-US"/>
            <a:t>Exiftools</a:t>
          </a:r>
        </a:p>
      </dgm:t>
    </dgm:pt>
    <dgm:pt modelId="{99AF37F2-39B8-4E7B-9ABD-C9104718C81D}" type="parTrans" cxnId="{6647BCE7-D80E-4AE0-B6FB-B746F651955C}">
      <dgm:prSet/>
      <dgm:spPr/>
      <dgm:t>
        <a:bodyPr/>
        <a:lstStyle/>
        <a:p>
          <a:endParaRPr lang="en-US"/>
        </a:p>
      </dgm:t>
    </dgm:pt>
    <dgm:pt modelId="{F4B04E54-CDC2-4246-829B-7C08372A21FA}" type="sibTrans" cxnId="{6647BCE7-D80E-4AE0-B6FB-B746F651955C}">
      <dgm:prSet/>
      <dgm:spPr/>
      <dgm:t>
        <a:bodyPr/>
        <a:lstStyle/>
        <a:p>
          <a:endParaRPr lang="en-US"/>
        </a:p>
      </dgm:t>
    </dgm:pt>
    <dgm:pt modelId="{A23546F8-C852-4BA2-BCD2-BA76C338C8D6}">
      <dgm:prSet/>
      <dgm:spPr/>
      <dgm:t>
        <a:bodyPr/>
        <a:lstStyle/>
        <a:p>
          <a:r>
            <a:rPr lang="en-US"/>
            <a:t>VLC</a:t>
          </a:r>
        </a:p>
      </dgm:t>
    </dgm:pt>
    <dgm:pt modelId="{AA5A6033-CBF8-452C-B3EE-8E51665026BB}" type="parTrans" cxnId="{C580DAF9-BE48-4A5F-BD99-26219F064A2C}">
      <dgm:prSet/>
      <dgm:spPr/>
      <dgm:t>
        <a:bodyPr/>
        <a:lstStyle/>
        <a:p>
          <a:endParaRPr lang="en-US"/>
        </a:p>
      </dgm:t>
    </dgm:pt>
    <dgm:pt modelId="{BEC410E8-01CB-4C7C-9538-579BB02DFBBE}" type="sibTrans" cxnId="{C580DAF9-BE48-4A5F-BD99-26219F064A2C}">
      <dgm:prSet/>
      <dgm:spPr/>
      <dgm:t>
        <a:bodyPr/>
        <a:lstStyle/>
        <a:p>
          <a:endParaRPr lang="en-US"/>
        </a:p>
      </dgm:t>
    </dgm:pt>
    <dgm:pt modelId="{53A0C6AE-3648-4023-822E-65718678F9D8}">
      <dgm:prSet/>
      <dgm:spPr/>
      <dgm:t>
        <a:bodyPr/>
        <a:lstStyle/>
        <a:p>
          <a:r>
            <a:rPr lang="en-US"/>
            <a:t>JavaSwing</a:t>
          </a:r>
        </a:p>
      </dgm:t>
    </dgm:pt>
    <dgm:pt modelId="{1CD31F12-6167-4E73-B4D8-8DB48C270170}" type="parTrans" cxnId="{2093A17B-96A6-46EC-82C2-B2D2467369DD}">
      <dgm:prSet/>
      <dgm:spPr/>
      <dgm:t>
        <a:bodyPr/>
        <a:lstStyle/>
        <a:p>
          <a:endParaRPr lang="en-US"/>
        </a:p>
      </dgm:t>
    </dgm:pt>
    <dgm:pt modelId="{B13F4075-127F-48A7-BE9B-52BC4ECCEC0F}" type="sibTrans" cxnId="{2093A17B-96A6-46EC-82C2-B2D2467369DD}">
      <dgm:prSet/>
      <dgm:spPr/>
      <dgm:t>
        <a:bodyPr/>
        <a:lstStyle/>
        <a:p>
          <a:endParaRPr lang="en-US"/>
        </a:p>
      </dgm:t>
    </dgm:pt>
    <dgm:pt modelId="{4EBD6E26-ADE3-4908-BF25-5B38CF0ED11D}">
      <dgm:prSet/>
      <dgm:spPr/>
      <dgm:t>
        <a:bodyPr/>
        <a:lstStyle/>
        <a:p>
          <a:r>
            <a:rPr lang="en-US"/>
            <a:t>JUnit</a:t>
          </a:r>
        </a:p>
      </dgm:t>
    </dgm:pt>
    <dgm:pt modelId="{4913A1E9-5381-4275-BD50-FEBF32749ED7}" type="parTrans" cxnId="{912FDBEC-C693-493F-B0A4-7A2E7FBD45D1}">
      <dgm:prSet/>
      <dgm:spPr/>
      <dgm:t>
        <a:bodyPr/>
        <a:lstStyle/>
        <a:p>
          <a:endParaRPr lang="en-US"/>
        </a:p>
      </dgm:t>
    </dgm:pt>
    <dgm:pt modelId="{0D63F44F-0A51-424A-8BBC-C9403642333E}" type="sibTrans" cxnId="{912FDBEC-C693-493F-B0A4-7A2E7FBD45D1}">
      <dgm:prSet/>
      <dgm:spPr/>
      <dgm:t>
        <a:bodyPr/>
        <a:lstStyle/>
        <a:p>
          <a:endParaRPr lang="en-US"/>
        </a:p>
      </dgm:t>
    </dgm:pt>
    <dgm:pt modelId="{95F1AB75-EDD8-479B-A243-AE05B2B6593C}" type="pres">
      <dgm:prSet presAssocID="{458D82F7-11D2-466E-B9DA-01556FD9EE77}" presName="linear" presStyleCnt="0">
        <dgm:presLayoutVars>
          <dgm:animLvl val="lvl"/>
          <dgm:resizeHandles val="exact"/>
        </dgm:presLayoutVars>
      </dgm:prSet>
      <dgm:spPr/>
    </dgm:pt>
    <dgm:pt modelId="{32B87550-9B67-40BB-9176-9BA4161C8FB4}" type="pres">
      <dgm:prSet presAssocID="{2D6450DD-CD8B-479D-9C31-FDD802EA1BC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0F84983-0922-4ADE-9A87-73CCB210FF44}" type="pres">
      <dgm:prSet presAssocID="{37C703A7-4B9B-42BD-A264-E8711C61C9CB}" presName="spacer" presStyleCnt="0"/>
      <dgm:spPr/>
    </dgm:pt>
    <dgm:pt modelId="{512E9C79-3BCA-4336-92EC-1F83289AADE6}" type="pres">
      <dgm:prSet presAssocID="{ADCEE597-44B3-4224-979D-33D0899E54A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1E90003-5F90-4A4A-A0CB-665096141474}" type="pres">
      <dgm:prSet presAssocID="{F4B04E54-CDC2-4246-829B-7C08372A21FA}" presName="spacer" presStyleCnt="0"/>
      <dgm:spPr/>
    </dgm:pt>
    <dgm:pt modelId="{3676984D-B3DE-4CA5-B864-43F0821E33CE}" type="pres">
      <dgm:prSet presAssocID="{A23546F8-C852-4BA2-BCD2-BA76C338C8D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BF39F28-7496-4730-9F26-84538AA6B2F1}" type="pres">
      <dgm:prSet presAssocID="{BEC410E8-01CB-4C7C-9538-579BB02DFBBE}" presName="spacer" presStyleCnt="0"/>
      <dgm:spPr/>
    </dgm:pt>
    <dgm:pt modelId="{E8BB6424-F9C4-4CE7-9903-70F6BAADA6BE}" type="pres">
      <dgm:prSet presAssocID="{53A0C6AE-3648-4023-822E-65718678F9D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F75732E-1FD7-4CE7-9651-27FA1C2E5FCD}" type="pres">
      <dgm:prSet presAssocID="{B13F4075-127F-48A7-BE9B-52BC4ECCEC0F}" presName="spacer" presStyleCnt="0"/>
      <dgm:spPr/>
    </dgm:pt>
    <dgm:pt modelId="{8E913B61-7A1A-47C4-9B4C-FB883EEDA177}" type="pres">
      <dgm:prSet presAssocID="{4EBD6E26-ADE3-4908-BF25-5B38CF0ED11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26EAA12-D8EC-4206-9CD3-1A0E5FE4CE31}" type="presOf" srcId="{53A0C6AE-3648-4023-822E-65718678F9D8}" destId="{E8BB6424-F9C4-4CE7-9903-70F6BAADA6BE}" srcOrd="0" destOrd="0" presId="urn:microsoft.com/office/officeart/2005/8/layout/vList2"/>
    <dgm:cxn modelId="{EC7B962A-89BC-411F-91C9-C33177A2C7B6}" type="presOf" srcId="{4EBD6E26-ADE3-4908-BF25-5B38CF0ED11D}" destId="{8E913B61-7A1A-47C4-9B4C-FB883EEDA177}" srcOrd="0" destOrd="0" presId="urn:microsoft.com/office/officeart/2005/8/layout/vList2"/>
    <dgm:cxn modelId="{5535D931-E00F-4A78-91C9-FDB0E3BC3B55}" type="presOf" srcId="{458D82F7-11D2-466E-B9DA-01556FD9EE77}" destId="{95F1AB75-EDD8-479B-A243-AE05B2B6593C}" srcOrd="0" destOrd="0" presId="urn:microsoft.com/office/officeart/2005/8/layout/vList2"/>
    <dgm:cxn modelId="{4C527B69-EB0B-4E0F-8F59-979FF6E08C64}" type="presOf" srcId="{ADCEE597-44B3-4224-979D-33D0899E54A1}" destId="{512E9C79-3BCA-4336-92EC-1F83289AADE6}" srcOrd="0" destOrd="0" presId="urn:microsoft.com/office/officeart/2005/8/layout/vList2"/>
    <dgm:cxn modelId="{2093A17B-96A6-46EC-82C2-B2D2467369DD}" srcId="{458D82F7-11D2-466E-B9DA-01556FD9EE77}" destId="{53A0C6AE-3648-4023-822E-65718678F9D8}" srcOrd="3" destOrd="0" parTransId="{1CD31F12-6167-4E73-B4D8-8DB48C270170}" sibTransId="{B13F4075-127F-48A7-BE9B-52BC4ECCEC0F}"/>
    <dgm:cxn modelId="{A87D32A4-38B2-4ED0-86E3-8C93B222DB44}" type="presOf" srcId="{A23546F8-C852-4BA2-BCD2-BA76C338C8D6}" destId="{3676984D-B3DE-4CA5-B864-43F0821E33CE}" srcOrd="0" destOrd="0" presId="urn:microsoft.com/office/officeart/2005/8/layout/vList2"/>
    <dgm:cxn modelId="{484ED0CA-51B1-424B-BD62-99B3CD2EBC76}" type="presOf" srcId="{2D6450DD-CD8B-479D-9C31-FDD802EA1BC2}" destId="{32B87550-9B67-40BB-9176-9BA4161C8FB4}" srcOrd="0" destOrd="0" presId="urn:microsoft.com/office/officeart/2005/8/layout/vList2"/>
    <dgm:cxn modelId="{6647BCE7-D80E-4AE0-B6FB-B746F651955C}" srcId="{458D82F7-11D2-466E-B9DA-01556FD9EE77}" destId="{ADCEE597-44B3-4224-979D-33D0899E54A1}" srcOrd="1" destOrd="0" parTransId="{99AF37F2-39B8-4E7B-9ABD-C9104718C81D}" sibTransId="{F4B04E54-CDC2-4246-829B-7C08372A21FA}"/>
    <dgm:cxn modelId="{912FDBEC-C693-493F-B0A4-7A2E7FBD45D1}" srcId="{458D82F7-11D2-466E-B9DA-01556FD9EE77}" destId="{4EBD6E26-ADE3-4908-BF25-5B38CF0ED11D}" srcOrd="4" destOrd="0" parTransId="{4913A1E9-5381-4275-BD50-FEBF32749ED7}" sibTransId="{0D63F44F-0A51-424A-8BBC-C9403642333E}"/>
    <dgm:cxn modelId="{C580DAF9-BE48-4A5F-BD99-26219F064A2C}" srcId="{458D82F7-11D2-466E-B9DA-01556FD9EE77}" destId="{A23546F8-C852-4BA2-BCD2-BA76C338C8D6}" srcOrd="2" destOrd="0" parTransId="{AA5A6033-CBF8-452C-B3EE-8E51665026BB}" sibTransId="{BEC410E8-01CB-4C7C-9538-579BB02DFBBE}"/>
    <dgm:cxn modelId="{7A12DDFA-B608-4A37-8ED2-2FD16FEE7259}" srcId="{458D82F7-11D2-466E-B9DA-01556FD9EE77}" destId="{2D6450DD-CD8B-479D-9C31-FDD802EA1BC2}" srcOrd="0" destOrd="0" parTransId="{1B1B54C2-F9DD-40D6-BBC5-25E2FA73CAC1}" sibTransId="{37C703A7-4B9B-42BD-A264-E8711C61C9CB}"/>
    <dgm:cxn modelId="{5C79047E-BBA2-42FE-A87A-65CD66DCD7A7}" type="presParOf" srcId="{95F1AB75-EDD8-479B-A243-AE05B2B6593C}" destId="{32B87550-9B67-40BB-9176-9BA4161C8FB4}" srcOrd="0" destOrd="0" presId="urn:microsoft.com/office/officeart/2005/8/layout/vList2"/>
    <dgm:cxn modelId="{FB3FF7C1-5522-429D-9A71-459EE195203B}" type="presParOf" srcId="{95F1AB75-EDD8-479B-A243-AE05B2B6593C}" destId="{40F84983-0922-4ADE-9A87-73CCB210FF44}" srcOrd="1" destOrd="0" presId="urn:microsoft.com/office/officeart/2005/8/layout/vList2"/>
    <dgm:cxn modelId="{3BC72A7D-739B-4387-9CBC-35035CDB8C18}" type="presParOf" srcId="{95F1AB75-EDD8-479B-A243-AE05B2B6593C}" destId="{512E9C79-3BCA-4336-92EC-1F83289AADE6}" srcOrd="2" destOrd="0" presId="urn:microsoft.com/office/officeart/2005/8/layout/vList2"/>
    <dgm:cxn modelId="{7BE8D70F-F126-40EF-9F82-DEAEACC0BAA0}" type="presParOf" srcId="{95F1AB75-EDD8-479B-A243-AE05B2B6593C}" destId="{21E90003-5F90-4A4A-A0CB-665096141474}" srcOrd="3" destOrd="0" presId="urn:microsoft.com/office/officeart/2005/8/layout/vList2"/>
    <dgm:cxn modelId="{A1D49844-F94A-4B0D-BA6F-626C01233419}" type="presParOf" srcId="{95F1AB75-EDD8-479B-A243-AE05B2B6593C}" destId="{3676984D-B3DE-4CA5-B864-43F0821E33CE}" srcOrd="4" destOrd="0" presId="urn:microsoft.com/office/officeart/2005/8/layout/vList2"/>
    <dgm:cxn modelId="{E35EF2F9-FDB9-4BEB-8024-B0D4BED8550B}" type="presParOf" srcId="{95F1AB75-EDD8-479B-A243-AE05B2B6593C}" destId="{2BF39F28-7496-4730-9F26-84538AA6B2F1}" srcOrd="5" destOrd="0" presId="urn:microsoft.com/office/officeart/2005/8/layout/vList2"/>
    <dgm:cxn modelId="{60342005-5F8B-4C36-90B0-85B581AFF48A}" type="presParOf" srcId="{95F1AB75-EDD8-479B-A243-AE05B2B6593C}" destId="{E8BB6424-F9C4-4CE7-9903-70F6BAADA6BE}" srcOrd="6" destOrd="0" presId="urn:microsoft.com/office/officeart/2005/8/layout/vList2"/>
    <dgm:cxn modelId="{DD670FAA-C963-49A5-920D-798D005BB86D}" type="presParOf" srcId="{95F1AB75-EDD8-479B-A243-AE05B2B6593C}" destId="{2F75732E-1FD7-4CE7-9651-27FA1C2E5FCD}" srcOrd="7" destOrd="0" presId="urn:microsoft.com/office/officeart/2005/8/layout/vList2"/>
    <dgm:cxn modelId="{B5DDD4A4-DE67-49F7-ADF9-E9E726819998}" type="presParOf" srcId="{95F1AB75-EDD8-479B-A243-AE05B2B6593C}" destId="{8E913B61-7A1A-47C4-9B4C-FB883EEDA17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6B755-4BF3-4F20-A85B-866CFA71509C}">
      <dsp:nvSpPr>
        <dsp:cNvPr id="0" name=""/>
        <dsp:cNvSpPr/>
      </dsp:nvSpPr>
      <dsp:spPr>
        <a:xfrm>
          <a:off x="0" y="2442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9C26F-0C15-426B-8B4B-61FBF61E603A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5E99E-9A7D-4369-A6FC-597968F4092E}">
      <dsp:nvSpPr>
        <dsp:cNvPr id="0" name=""/>
        <dsp:cNvSpPr/>
      </dsp:nvSpPr>
      <dsp:spPr>
        <a:xfrm>
          <a:off x="1429899" y="2442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File Searcher</a:t>
          </a:r>
        </a:p>
      </dsp:txBody>
      <dsp:txXfrm>
        <a:off x="1429899" y="2442"/>
        <a:ext cx="3455303" cy="1238008"/>
      </dsp:txXfrm>
    </dsp:sp>
    <dsp:sp modelId="{D7904208-89CB-4FDE-B1CD-3C5A29C4CBA6}">
      <dsp:nvSpPr>
        <dsp:cNvPr id="0" name=""/>
        <dsp:cNvSpPr/>
      </dsp:nvSpPr>
      <dsp:spPr>
        <a:xfrm>
          <a:off x="0" y="1549953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519C9-9732-412B-B83F-7C11139B3E4E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4897B-32D9-4C25-AE75-D9B1F6EC0CAB}">
      <dsp:nvSpPr>
        <dsp:cNvPr id="0" name=""/>
        <dsp:cNvSpPr/>
      </dsp:nvSpPr>
      <dsp:spPr>
        <a:xfrm>
          <a:off x="1429899" y="1549953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Audio/Video Player</a:t>
          </a:r>
          <a:endParaRPr lang="en-US" sz="2200" kern="1200">
            <a:latin typeface="Calibri Light" panose="020F0302020204030204"/>
          </a:endParaRPr>
        </a:p>
      </dsp:txBody>
      <dsp:txXfrm>
        <a:off x="1429899" y="1549953"/>
        <a:ext cx="3455303" cy="1238008"/>
      </dsp:txXfrm>
    </dsp:sp>
    <dsp:sp modelId="{F51D8032-46D9-4CA6-8A49-AE698F41CC7B}">
      <dsp:nvSpPr>
        <dsp:cNvPr id="0" name=""/>
        <dsp:cNvSpPr/>
      </dsp:nvSpPr>
      <dsp:spPr>
        <a:xfrm>
          <a:off x="0" y="3097464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9679E-9B2A-4B2E-9AA5-589BE0D5A9E1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B97DF-E641-4D62-9716-67732F0E3561}">
      <dsp:nvSpPr>
        <dsp:cNvPr id="0" name=""/>
        <dsp:cNvSpPr/>
      </dsp:nvSpPr>
      <dsp:spPr>
        <a:xfrm>
          <a:off x="1429899" y="3097464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Converter</a:t>
          </a:r>
        </a:p>
      </dsp:txBody>
      <dsp:txXfrm>
        <a:off x="1429899" y="3097464"/>
        <a:ext cx="3455303" cy="1238008"/>
      </dsp:txXfrm>
    </dsp:sp>
    <dsp:sp modelId="{777BD9BE-0F6A-4908-8269-B5B2743F5465}">
      <dsp:nvSpPr>
        <dsp:cNvPr id="0" name=""/>
        <dsp:cNvSpPr/>
      </dsp:nvSpPr>
      <dsp:spPr>
        <a:xfrm>
          <a:off x="0" y="4644974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AB7D1-690E-4BED-A55A-AAE954734ACD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67ECC-FD77-4F2B-85C2-BB96C0B2CA31}">
      <dsp:nvSpPr>
        <dsp:cNvPr id="0" name=""/>
        <dsp:cNvSpPr/>
      </dsp:nvSpPr>
      <dsp:spPr>
        <a:xfrm>
          <a:off x="1429899" y="4644974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cs typeface="Calibri Light"/>
            </a:rPr>
            <a:t>Metadata Extractor</a:t>
          </a:r>
        </a:p>
      </dsp:txBody>
      <dsp:txXfrm>
        <a:off x="1429899" y="4644974"/>
        <a:ext cx="3455303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8D56F-A977-4702-BE2E-9EC622CEC508}">
      <dsp:nvSpPr>
        <dsp:cNvPr id="0" name=""/>
        <dsp:cNvSpPr/>
      </dsp:nvSpPr>
      <dsp:spPr>
        <a:xfrm>
          <a:off x="341781" y="995291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5B3A6-FF62-453F-B58F-21A3A79A60AC}">
      <dsp:nvSpPr>
        <dsp:cNvPr id="0" name=""/>
        <dsp:cNvSpPr/>
      </dsp:nvSpPr>
      <dsp:spPr>
        <a:xfrm>
          <a:off x="568240" y="1221750"/>
          <a:ext cx="609697" cy="60969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21A36-0FFB-42FD-BF6F-B114A6AFFAE0}">
      <dsp:nvSpPr>
        <dsp:cNvPr id="0" name=""/>
        <dsp:cNvSpPr/>
      </dsp:nvSpPr>
      <dsp:spPr>
        <a:xfrm>
          <a:off x="2092" y="2388885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View</a:t>
          </a:r>
        </a:p>
      </dsp:txBody>
      <dsp:txXfrm>
        <a:off x="2092" y="2388885"/>
        <a:ext cx="1741992" cy="696796"/>
      </dsp:txXfrm>
    </dsp:sp>
    <dsp:sp modelId="{454EB5F6-CA87-480D-82B9-D22694226549}">
      <dsp:nvSpPr>
        <dsp:cNvPr id="0" name=""/>
        <dsp:cNvSpPr/>
      </dsp:nvSpPr>
      <dsp:spPr>
        <a:xfrm>
          <a:off x="2388621" y="995291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33CEA-4422-42D4-A665-41DF9EB46394}">
      <dsp:nvSpPr>
        <dsp:cNvPr id="0" name=""/>
        <dsp:cNvSpPr/>
      </dsp:nvSpPr>
      <dsp:spPr>
        <a:xfrm>
          <a:off x="2615080" y="1221750"/>
          <a:ext cx="609697" cy="60969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23F59-BB6D-4625-8AB5-89E9ABE68121}">
      <dsp:nvSpPr>
        <dsp:cNvPr id="0" name=""/>
        <dsp:cNvSpPr/>
      </dsp:nvSpPr>
      <dsp:spPr>
        <a:xfrm>
          <a:off x="2048933" y="2388885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Controller</a:t>
          </a:r>
        </a:p>
      </dsp:txBody>
      <dsp:txXfrm>
        <a:off x="2048933" y="2388885"/>
        <a:ext cx="1741992" cy="696796"/>
      </dsp:txXfrm>
    </dsp:sp>
    <dsp:sp modelId="{90AE33AF-EFC9-4D1D-81EB-C66BFE6AFF2B}">
      <dsp:nvSpPr>
        <dsp:cNvPr id="0" name=""/>
        <dsp:cNvSpPr/>
      </dsp:nvSpPr>
      <dsp:spPr>
        <a:xfrm>
          <a:off x="4435462" y="995291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45545-EF45-460A-B66B-D5220A95FDC5}">
      <dsp:nvSpPr>
        <dsp:cNvPr id="0" name=""/>
        <dsp:cNvSpPr/>
      </dsp:nvSpPr>
      <dsp:spPr>
        <a:xfrm>
          <a:off x="4661921" y="1221750"/>
          <a:ext cx="609697" cy="60969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CEA65-4F9A-480D-A602-BA3322970CE7}">
      <dsp:nvSpPr>
        <dsp:cNvPr id="0" name=""/>
        <dsp:cNvSpPr/>
      </dsp:nvSpPr>
      <dsp:spPr>
        <a:xfrm>
          <a:off x="4095774" y="2388885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Model</a:t>
          </a:r>
          <a:endParaRPr lang="en-US" sz="2500" kern="1200">
            <a:latin typeface="Calibri Light" panose="020F0302020204030204"/>
          </a:endParaRPr>
        </a:p>
      </dsp:txBody>
      <dsp:txXfrm>
        <a:off x="4095774" y="2388885"/>
        <a:ext cx="1741992" cy="696796"/>
      </dsp:txXfrm>
    </dsp:sp>
    <dsp:sp modelId="{5231B63D-D0DE-45C2-AF1B-D4B8A75AB54D}">
      <dsp:nvSpPr>
        <dsp:cNvPr id="0" name=""/>
        <dsp:cNvSpPr/>
      </dsp:nvSpPr>
      <dsp:spPr>
        <a:xfrm>
          <a:off x="6482303" y="995291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3F40B-EEC7-437D-851A-BE7152CB1578}">
      <dsp:nvSpPr>
        <dsp:cNvPr id="0" name=""/>
        <dsp:cNvSpPr/>
      </dsp:nvSpPr>
      <dsp:spPr>
        <a:xfrm>
          <a:off x="6708762" y="1221750"/>
          <a:ext cx="609697" cy="60969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7B765-83EA-4116-B979-D0173D062307}">
      <dsp:nvSpPr>
        <dsp:cNvPr id="0" name=""/>
        <dsp:cNvSpPr/>
      </dsp:nvSpPr>
      <dsp:spPr>
        <a:xfrm>
          <a:off x="6142615" y="2388885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Data Base</a:t>
          </a:r>
        </a:p>
      </dsp:txBody>
      <dsp:txXfrm>
        <a:off x="6142615" y="2388885"/>
        <a:ext cx="1741992" cy="6967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77796-5394-42A7-B4C4-782161C4CDF6}">
      <dsp:nvSpPr>
        <dsp:cNvPr id="0" name=""/>
        <dsp:cNvSpPr/>
      </dsp:nvSpPr>
      <dsp:spPr>
        <a:xfrm>
          <a:off x="0" y="718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FB6DE-9907-4BDC-B24E-8C84A5B62EAB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9A898-C749-4042-ADFD-7A02852991D1}">
      <dsp:nvSpPr>
        <dsp:cNvPr id="0" name=""/>
        <dsp:cNvSpPr/>
      </dsp:nvSpPr>
      <dsp:spPr>
        <a:xfrm>
          <a:off x="1941716" y="718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Singleton</a:t>
          </a:r>
        </a:p>
      </dsp:txBody>
      <dsp:txXfrm>
        <a:off x="1941716" y="718"/>
        <a:ext cx="2943486" cy="1681139"/>
      </dsp:txXfrm>
    </dsp:sp>
    <dsp:sp modelId="{5AD9CBA0-28F5-4AD5-82E7-BD3144DDDBFB}">
      <dsp:nvSpPr>
        <dsp:cNvPr id="0" name=""/>
        <dsp:cNvSpPr/>
      </dsp:nvSpPr>
      <dsp:spPr>
        <a:xfrm>
          <a:off x="0" y="2102143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AE41C-5626-4EC1-83CC-D12AD133804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5C9F8-4846-4972-8686-5F026174A1A6}">
      <dsp:nvSpPr>
        <dsp:cNvPr id="0" name=""/>
        <dsp:cNvSpPr/>
      </dsp:nvSpPr>
      <dsp:spPr>
        <a:xfrm>
          <a:off x="1941716" y="2102143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Factory</a:t>
          </a:r>
        </a:p>
      </dsp:txBody>
      <dsp:txXfrm>
        <a:off x="1941716" y="2102143"/>
        <a:ext cx="2943486" cy="1681139"/>
      </dsp:txXfrm>
    </dsp:sp>
    <dsp:sp modelId="{D0E0EE34-C204-44BC-B8D6-8AAC5F878DEA}">
      <dsp:nvSpPr>
        <dsp:cNvPr id="0" name=""/>
        <dsp:cNvSpPr/>
      </dsp:nvSpPr>
      <dsp:spPr>
        <a:xfrm>
          <a:off x="0" y="4203567"/>
          <a:ext cx="48852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C3DB6-60EC-488F-9E39-DC22EB0C8139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C8E0D-E4F7-4858-9FB1-DF1619B3FF46}">
      <dsp:nvSpPr>
        <dsp:cNvPr id="0" name=""/>
        <dsp:cNvSpPr/>
      </dsp:nvSpPr>
      <dsp:spPr>
        <a:xfrm>
          <a:off x="1941716" y="4203567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Builder</a:t>
          </a:r>
        </a:p>
      </dsp:txBody>
      <dsp:txXfrm>
        <a:off x="1941716" y="4203567"/>
        <a:ext cx="2943486" cy="168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D11A6-D576-4A08-81A2-3DCD9CD2A5DF}">
      <dsp:nvSpPr>
        <dsp:cNvPr id="0" name=""/>
        <dsp:cNvSpPr/>
      </dsp:nvSpPr>
      <dsp:spPr>
        <a:xfrm>
          <a:off x="730349" y="240486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5A792-24DA-4725-82A2-7C97A6B0A9F0}">
      <dsp:nvSpPr>
        <dsp:cNvPr id="0" name=""/>
        <dsp:cNvSpPr/>
      </dsp:nvSpPr>
      <dsp:spPr>
        <a:xfrm>
          <a:off x="1198349" y="708486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1E28C-7E99-4F7E-8152-0FD77D9BE5E3}">
      <dsp:nvSpPr>
        <dsp:cNvPr id="0" name=""/>
        <dsp:cNvSpPr/>
      </dsp:nvSpPr>
      <dsp:spPr>
        <a:xfrm>
          <a:off x="28349" y="3120487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/>
            <a:t>Search Criteria</a:t>
          </a:r>
        </a:p>
      </dsp:txBody>
      <dsp:txXfrm>
        <a:off x="28349" y="3120487"/>
        <a:ext cx="3600000" cy="720000"/>
      </dsp:txXfrm>
    </dsp:sp>
    <dsp:sp modelId="{55F0F35A-91DE-4C44-BFBE-4EA25F6C0086}">
      <dsp:nvSpPr>
        <dsp:cNvPr id="0" name=""/>
        <dsp:cNvSpPr/>
      </dsp:nvSpPr>
      <dsp:spPr>
        <a:xfrm>
          <a:off x="4960350" y="240486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7D692-42F2-4829-873D-96E74F15C47A}">
      <dsp:nvSpPr>
        <dsp:cNvPr id="0" name=""/>
        <dsp:cNvSpPr/>
      </dsp:nvSpPr>
      <dsp:spPr>
        <a:xfrm>
          <a:off x="5428350" y="708486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154DB-1E21-48DB-85FF-A0020D76F414}">
      <dsp:nvSpPr>
        <dsp:cNvPr id="0" name=""/>
        <dsp:cNvSpPr/>
      </dsp:nvSpPr>
      <dsp:spPr>
        <a:xfrm>
          <a:off x="4258350" y="3120487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/>
            <a:t>Factory</a:t>
          </a:r>
        </a:p>
      </dsp:txBody>
      <dsp:txXfrm>
        <a:off x="4258350" y="3120487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CBE9F-38FC-446C-9FD9-D1D80B2D71A7}">
      <dsp:nvSpPr>
        <dsp:cNvPr id="0" name=""/>
        <dsp:cNvSpPr/>
      </dsp:nvSpPr>
      <dsp:spPr>
        <a:xfrm>
          <a:off x="730349" y="240486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AF635-70B4-45A6-B993-E8E33CBAC68A}">
      <dsp:nvSpPr>
        <dsp:cNvPr id="0" name=""/>
        <dsp:cNvSpPr/>
      </dsp:nvSpPr>
      <dsp:spPr>
        <a:xfrm>
          <a:off x="1198349" y="708486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58C95-06DB-4D5E-8661-9AF07F577C1E}">
      <dsp:nvSpPr>
        <dsp:cNvPr id="0" name=""/>
        <dsp:cNvSpPr/>
      </dsp:nvSpPr>
      <dsp:spPr>
        <a:xfrm>
          <a:off x="28349" y="3120487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>
              <a:latin typeface="Calibri Light" panose="020F0302020204030204"/>
            </a:rPr>
            <a:t>SQLite</a:t>
          </a:r>
          <a:endParaRPr lang="en-US" sz="4400" kern="1200"/>
        </a:p>
      </dsp:txBody>
      <dsp:txXfrm>
        <a:off x="28349" y="3120487"/>
        <a:ext cx="3600000" cy="720000"/>
      </dsp:txXfrm>
    </dsp:sp>
    <dsp:sp modelId="{F2BC2986-BE15-41CB-881F-FC12533D9766}">
      <dsp:nvSpPr>
        <dsp:cNvPr id="0" name=""/>
        <dsp:cNvSpPr/>
      </dsp:nvSpPr>
      <dsp:spPr>
        <a:xfrm>
          <a:off x="4960350" y="240486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1503A-6F4A-4384-BB33-D156D3C8E1BE}">
      <dsp:nvSpPr>
        <dsp:cNvPr id="0" name=""/>
        <dsp:cNvSpPr/>
      </dsp:nvSpPr>
      <dsp:spPr>
        <a:xfrm>
          <a:off x="5428350" y="708486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031D2-56F8-44FA-8C40-A9A7F96601A3}">
      <dsp:nvSpPr>
        <dsp:cNvPr id="0" name=""/>
        <dsp:cNvSpPr/>
      </dsp:nvSpPr>
      <dsp:spPr>
        <a:xfrm>
          <a:off x="4258350" y="3120487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Singleton</a:t>
          </a:r>
        </a:p>
      </dsp:txBody>
      <dsp:txXfrm>
        <a:off x="4258350" y="3120487"/>
        <a:ext cx="36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98413-C101-4FD0-BC48-80489E66135D}">
      <dsp:nvSpPr>
        <dsp:cNvPr id="0" name=""/>
        <dsp:cNvSpPr/>
      </dsp:nvSpPr>
      <dsp:spPr>
        <a:xfrm>
          <a:off x="1009209" y="660997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664A6-9D26-4D16-BC09-B8C064E64E0B}">
      <dsp:nvSpPr>
        <dsp:cNvPr id="0" name=""/>
        <dsp:cNvSpPr/>
      </dsp:nvSpPr>
      <dsp:spPr>
        <a:xfrm>
          <a:off x="16115" y="2699976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latin typeface="Calibri Light" panose="020F0302020204030204"/>
            </a:rPr>
            <a:t>Convert</a:t>
          </a:r>
          <a:r>
            <a:rPr lang="en-US" sz="4400" b="0" i="0" u="none" strike="noStrike" kern="1200" cap="none" baseline="0" noProof="0">
              <a:latin typeface="Calibri Light"/>
              <a:cs typeface="Calibri Light"/>
            </a:rPr>
            <a:t> Criteria</a:t>
          </a:r>
          <a:endParaRPr lang="en-US" sz="4400" kern="1200"/>
        </a:p>
      </dsp:txBody>
      <dsp:txXfrm>
        <a:off x="16115" y="2699976"/>
        <a:ext cx="3611250" cy="720000"/>
      </dsp:txXfrm>
    </dsp:sp>
    <dsp:sp modelId="{1F92872D-403C-4653-9CB8-F7AF81269A78}">
      <dsp:nvSpPr>
        <dsp:cNvPr id="0" name=""/>
        <dsp:cNvSpPr/>
      </dsp:nvSpPr>
      <dsp:spPr>
        <a:xfrm>
          <a:off x="5252428" y="660997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2B1A7-11AE-45B2-A4E6-4E6A3ECCD5AF}">
      <dsp:nvSpPr>
        <dsp:cNvPr id="0" name=""/>
        <dsp:cNvSpPr/>
      </dsp:nvSpPr>
      <dsp:spPr>
        <a:xfrm>
          <a:off x="4259334" y="2699976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>
              <a:latin typeface="Calibri Light" panose="020F0302020204030204"/>
            </a:rPr>
            <a:t>Builder</a:t>
          </a:r>
          <a:endParaRPr lang="en-US" sz="4400" kern="1200"/>
        </a:p>
      </dsp:txBody>
      <dsp:txXfrm>
        <a:off x="4259334" y="2699976"/>
        <a:ext cx="3611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87550-9B67-40BB-9176-9BA4161C8FB4}">
      <dsp:nvSpPr>
        <dsp:cNvPr id="0" name=""/>
        <dsp:cNvSpPr/>
      </dsp:nvSpPr>
      <dsp:spPr>
        <a:xfrm>
          <a:off x="0" y="3089"/>
          <a:ext cx="7886700" cy="743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WEB Service Converter (Other Team)</a:t>
          </a:r>
        </a:p>
      </dsp:txBody>
      <dsp:txXfrm>
        <a:off x="36296" y="39385"/>
        <a:ext cx="7814108" cy="670943"/>
      </dsp:txXfrm>
    </dsp:sp>
    <dsp:sp modelId="{512E9C79-3BCA-4336-92EC-1F83289AADE6}">
      <dsp:nvSpPr>
        <dsp:cNvPr id="0" name=""/>
        <dsp:cNvSpPr/>
      </dsp:nvSpPr>
      <dsp:spPr>
        <a:xfrm>
          <a:off x="0" y="835904"/>
          <a:ext cx="7886700" cy="743535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Exiftools</a:t>
          </a:r>
        </a:p>
      </dsp:txBody>
      <dsp:txXfrm>
        <a:off x="36296" y="872200"/>
        <a:ext cx="7814108" cy="670943"/>
      </dsp:txXfrm>
    </dsp:sp>
    <dsp:sp modelId="{3676984D-B3DE-4CA5-B864-43F0821E33CE}">
      <dsp:nvSpPr>
        <dsp:cNvPr id="0" name=""/>
        <dsp:cNvSpPr/>
      </dsp:nvSpPr>
      <dsp:spPr>
        <a:xfrm>
          <a:off x="0" y="1668719"/>
          <a:ext cx="7886700" cy="74353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VLC</a:t>
          </a:r>
        </a:p>
      </dsp:txBody>
      <dsp:txXfrm>
        <a:off x="36296" y="1705015"/>
        <a:ext cx="7814108" cy="670943"/>
      </dsp:txXfrm>
    </dsp:sp>
    <dsp:sp modelId="{E8BB6424-F9C4-4CE7-9903-70F6BAADA6BE}">
      <dsp:nvSpPr>
        <dsp:cNvPr id="0" name=""/>
        <dsp:cNvSpPr/>
      </dsp:nvSpPr>
      <dsp:spPr>
        <a:xfrm>
          <a:off x="0" y="2501534"/>
          <a:ext cx="7886700" cy="743535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JavaSwing</a:t>
          </a:r>
        </a:p>
      </dsp:txBody>
      <dsp:txXfrm>
        <a:off x="36296" y="2537830"/>
        <a:ext cx="7814108" cy="670943"/>
      </dsp:txXfrm>
    </dsp:sp>
    <dsp:sp modelId="{8E913B61-7A1A-47C4-9B4C-FB883EEDA177}">
      <dsp:nvSpPr>
        <dsp:cNvPr id="0" name=""/>
        <dsp:cNvSpPr/>
      </dsp:nvSpPr>
      <dsp:spPr>
        <a:xfrm>
          <a:off x="0" y="3334349"/>
          <a:ext cx="7886700" cy="74353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JUnit</a:t>
          </a:r>
        </a:p>
      </dsp:txBody>
      <dsp:txXfrm>
        <a:off x="36296" y="3370645"/>
        <a:ext cx="7814108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3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5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7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8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3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5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0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2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1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D66E0E8-418E-446E-9CB6-E72B053E8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88" y="430451"/>
            <a:ext cx="9155501" cy="426806"/>
          </a:xfrm>
          <a:prstGeom prst="rect">
            <a:avLst/>
          </a:prstGeom>
        </p:spPr>
      </p:pic>
      <p:pic>
        <p:nvPicPr>
          <p:cNvPr id="4" name="Picture 4" descr="A desktop computer sitting on a table&#10;&#10;Description generated with very high confidence">
            <a:extLst>
              <a:ext uri="{FF2B5EF4-FFF2-40B4-BE49-F238E27FC236}">
                <a16:creationId xmlns:a16="http://schemas.microsoft.com/office/drawing/2014/main" id="{5D5B68A5-A397-42AD-90C4-838BEA2F4D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02" b="8833"/>
          <a:stretch/>
        </p:blipFill>
        <p:spPr>
          <a:xfrm>
            <a:off x="-2987" y="857257"/>
            <a:ext cx="9144000" cy="3428993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3596A5C-8FD1-4850-8C60-60149BA38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34" y="4721525"/>
            <a:ext cx="2162882" cy="2150852"/>
          </a:xfrm>
          <a:prstGeom prst="rect">
            <a:avLst/>
          </a:prstGeom>
        </p:spPr>
      </p:pic>
      <p:pic>
        <p:nvPicPr>
          <p:cNvPr id="8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D66E0E8-418E-446E-9CB6-E72B053E8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89" y="4286250"/>
            <a:ext cx="9155501" cy="4268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1930D6-31B3-46B6-B60C-BC26655A5DA1}"/>
              </a:ext>
            </a:extLst>
          </p:cNvPr>
          <p:cNvSpPr txBox="1"/>
          <p:nvPr/>
        </p:nvSpPr>
        <p:spPr>
          <a:xfrm>
            <a:off x="6852249" y="5141343"/>
            <a:ext cx="177991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alibri Light"/>
                <a:cs typeface="Calibri Light"/>
              </a:rPr>
              <a:t>Maday Alcalá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latin typeface="Calibri Light"/>
                <a:cs typeface="Calibri Light"/>
              </a:rPr>
              <a:t>Andrés Burgos</a:t>
            </a:r>
            <a:endParaRPr lang="en-US"/>
          </a:p>
          <a:p>
            <a:r>
              <a:rPr lang="en-US" sz="2000" dirty="0">
                <a:latin typeface="Calibri Light"/>
                <a:cs typeface="Calibri Light"/>
              </a:rPr>
              <a:t>Melissa Román</a:t>
            </a:r>
          </a:p>
          <a:p>
            <a:r>
              <a:rPr lang="en-US" sz="2000" dirty="0">
                <a:latin typeface="Calibri Light"/>
                <a:cs typeface="Calibri Light"/>
              </a:rPr>
              <a:t>John Salazar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6870771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59924-689F-4ABE-A93D-7D09778D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29884"/>
            <a:ext cx="5789535" cy="109633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Database</a:t>
            </a:r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77" y="5367908"/>
            <a:ext cx="257172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8ECA0F-411E-4D29-8D6B-89256ABF44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835280"/>
              </p:ext>
            </p:extLst>
          </p:nvPr>
        </p:nvGraphicFramePr>
        <p:xfrm>
          <a:off x="628650" y="643467"/>
          <a:ext cx="78867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7">
            <a:extLst>
              <a:ext uri="{FF2B5EF4-FFF2-40B4-BE49-F238E27FC236}">
                <a16:creationId xmlns:a16="http://schemas.microsoft.com/office/drawing/2014/main" id="{ED9A2484-3BFD-4CBC-B323-CA5A305EC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6702" y="5349815"/>
            <a:ext cx="1477994" cy="150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36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6870771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95CF6-C77D-4A97-94FB-BF96ED4F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29884"/>
            <a:ext cx="5789535" cy="109633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Converter</a:t>
            </a:r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77" y="5367908"/>
            <a:ext cx="257172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621980-D7FF-40DC-9306-0C67C1F33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037293"/>
              </p:ext>
            </p:extLst>
          </p:nvPr>
        </p:nvGraphicFramePr>
        <p:xfrm>
          <a:off x="628650" y="643467"/>
          <a:ext cx="78867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7">
            <a:extLst>
              <a:ext uri="{FF2B5EF4-FFF2-40B4-BE49-F238E27FC236}">
                <a16:creationId xmlns:a16="http://schemas.microsoft.com/office/drawing/2014/main" id="{ED9A2484-3BFD-4CBC-B323-CA5A305EC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6702" y="5349815"/>
            <a:ext cx="1477994" cy="150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4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6870771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95CF6-C77D-4A97-94FB-BF96ED4F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29884"/>
            <a:ext cx="5789535" cy="109633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VIEW</a:t>
            </a:r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77" y="5367908"/>
            <a:ext cx="257172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ED9A2484-3BFD-4CBC-B323-CA5A305E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02" y="5349815"/>
            <a:ext cx="1477994" cy="1506748"/>
          </a:xfrm>
          <a:prstGeom prst="rect">
            <a:avLst/>
          </a:prstGeom>
        </p:spPr>
      </p:pic>
      <p:pic>
        <p:nvPicPr>
          <p:cNvPr id="18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5ACCBE-7A14-4306-ABEE-4ABF1916D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591374"/>
            <a:ext cx="7886700" cy="420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7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6870771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95CF6-C77D-4A97-94FB-BF96ED4F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29884"/>
            <a:ext cx="5789535" cy="109633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VIEW</a:t>
            </a:r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77" y="5367908"/>
            <a:ext cx="257172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ED9A2484-3BFD-4CBC-B323-CA5A305E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02" y="5349815"/>
            <a:ext cx="1477994" cy="1506748"/>
          </a:xfrm>
          <a:prstGeom prst="rect">
            <a:avLst/>
          </a:prstGeom>
        </p:spPr>
      </p:pic>
      <p:pic>
        <p:nvPicPr>
          <p:cNvPr id="5" name="Picture 6" descr="A flock of seagulls standing on a rocky beach&#10;&#10;Description generated with very high confidence">
            <a:extLst>
              <a:ext uri="{FF2B5EF4-FFF2-40B4-BE49-F238E27FC236}">
                <a16:creationId xmlns:a16="http://schemas.microsoft.com/office/drawing/2014/main" id="{9A372E53-536A-4CA1-88F9-8359B5F55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6836" y="861529"/>
            <a:ext cx="63336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52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6870771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95CF6-C77D-4A97-94FB-BF96ED4F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29884"/>
            <a:ext cx="5789535" cy="109633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VIEW</a:t>
            </a:r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77" y="5367908"/>
            <a:ext cx="257172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ED9A2484-3BFD-4CBC-B323-CA5A305E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02" y="5349815"/>
            <a:ext cx="1477994" cy="1506748"/>
          </a:xfrm>
          <a:prstGeom prst="rect">
            <a:avLst/>
          </a:prstGeom>
        </p:spPr>
      </p:pic>
      <p:pic>
        <p:nvPicPr>
          <p:cNvPr id="1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7A3BF1E-D380-4E92-AF52-6B6FD544C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68141" y="821473"/>
            <a:ext cx="2807718" cy="388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18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6870771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95CF6-C77D-4A97-94FB-BF96ED4F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29884"/>
            <a:ext cx="5789535" cy="109633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VIEW</a:t>
            </a:r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77" y="5367908"/>
            <a:ext cx="257172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ED9A2484-3BFD-4CBC-B323-CA5A305E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02" y="5349815"/>
            <a:ext cx="1477994" cy="1506748"/>
          </a:xfrm>
          <a:prstGeom prst="rect">
            <a:avLst/>
          </a:prstGeom>
        </p:spPr>
      </p:pic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A8E35FD-7AC8-44CD-B2DC-35B98D506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30465" y="507596"/>
            <a:ext cx="3268692" cy="444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4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6870771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95CF6-C77D-4A97-94FB-BF96ED4F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29884"/>
            <a:ext cx="5789535" cy="109633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VIEW</a:t>
            </a:r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77" y="5367908"/>
            <a:ext cx="257172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ED9A2484-3BFD-4CBC-B323-CA5A305E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02" y="5349815"/>
            <a:ext cx="1477994" cy="1506748"/>
          </a:xfrm>
          <a:prstGeom prst="rect">
            <a:avLst/>
          </a:prstGeom>
        </p:spPr>
      </p:pic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352F31-5686-4B37-B7AD-DD112C0A7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94483" y="169188"/>
            <a:ext cx="3000733" cy="503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03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81FA-A668-4497-A057-13A2FB207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SOLID principles</a:t>
            </a:r>
            <a:endParaRPr lang="en-US"/>
          </a:p>
        </p:txBody>
      </p:sp>
      <p:pic>
        <p:nvPicPr>
          <p:cNvPr id="38" name="Picture 3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2245F1-EF0B-4EFE-BE47-F27F60650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925" y="2020094"/>
            <a:ext cx="57721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37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6870771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3FC3A-8838-41CB-BE40-04C02063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29884"/>
            <a:ext cx="5789535" cy="109633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Tools</a:t>
            </a:r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77" y="5367908"/>
            <a:ext cx="257172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CE456D23-2DE8-4B62-9FAA-72BDEA7C6B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1522216"/>
              </p:ext>
            </p:extLst>
          </p:nvPr>
        </p:nvGraphicFramePr>
        <p:xfrm>
          <a:off x="628650" y="643467"/>
          <a:ext cx="78867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7">
            <a:extLst>
              <a:ext uri="{FF2B5EF4-FFF2-40B4-BE49-F238E27FC236}">
                <a16:creationId xmlns:a16="http://schemas.microsoft.com/office/drawing/2014/main" id="{ED9A2484-3BFD-4CBC-B323-CA5A305EC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6702" y="5349815"/>
            <a:ext cx="1477994" cy="150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59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6870771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ED9EA-4950-4DD9-9828-465811A04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29884"/>
            <a:ext cx="5789535" cy="109633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Code coverage </a:t>
            </a:r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77" y="5367908"/>
            <a:ext cx="257172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ED9A2484-3BFD-4CBC-B323-CA5A305E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02" y="5349815"/>
            <a:ext cx="1477994" cy="15067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8D2B22-956A-4A49-8D4D-64C83ED73DFE}"/>
              </a:ext>
            </a:extLst>
          </p:cNvPr>
          <p:cNvSpPr txBox="1"/>
          <p:nvPr/>
        </p:nvSpPr>
        <p:spPr>
          <a:xfrm>
            <a:off x="3271394" y="6324127"/>
            <a:ext cx="37087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(Common, Model &amp; Controller)</a:t>
            </a:r>
            <a:endParaRPr lang="en-US" dirty="0"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309502-FCF1-4EEE-878C-351BE7CEC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63143"/>
              </p:ext>
            </p:extLst>
          </p:nvPr>
        </p:nvGraphicFramePr>
        <p:xfrm>
          <a:off x="667341" y="1348882"/>
          <a:ext cx="7769645" cy="255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8120">
                  <a:extLst>
                    <a:ext uri="{9D8B030D-6E8A-4147-A177-3AD203B41FA5}">
                      <a16:colId xmlns:a16="http://schemas.microsoft.com/office/drawing/2014/main" val="548909298"/>
                    </a:ext>
                  </a:extLst>
                </a:gridCol>
                <a:gridCol w="1921525">
                  <a:extLst>
                    <a:ext uri="{9D8B030D-6E8A-4147-A177-3AD203B41FA5}">
                      <a16:colId xmlns:a16="http://schemas.microsoft.com/office/drawing/2014/main" val="93911656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Package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Class, 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124712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com.fundation.logic.common</a:t>
                      </a:r>
                    </a:p>
                  </a:txBody>
                  <a:tcPr marL="0" marR="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100% (10/ 10)</a:t>
                      </a:r>
                    </a:p>
                  </a:txBody>
                  <a:tcPr marL="0" marR="0" marT="19050" marB="19050" anchor="ctr"/>
                </a:tc>
                <a:extLst>
                  <a:ext uri="{0D108BD9-81ED-4DB2-BD59-A6C34878D82A}">
                    <a16:rowId xmlns:a16="http://schemas.microsoft.com/office/drawing/2014/main" val="61236624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com.fundation.logic.controller</a:t>
                      </a:r>
                    </a:p>
                  </a:txBody>
                  <a:tcPr marL="0" marR="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10% (1/ 10)</a:t>
                      </a:r>
                    </a:p>
                  </a:txBody>
                  <a:tcPr marL="0" marR="0" marT="19050" marB="19050" anchor="ctr"/>
                </a:tc>
                <a:extLst>
                  <a:ext uri="{0D108BD9-81ED-4DB2-BD59-A6C34878D82A}">
                    <a16:rowId xmlns:a16="http://schemas.microsoft.com/office/drawing/2014/main" val="36197480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com.fundation.logic.model</a:t>
                      </a:r>
                    </a:p>
                  </a:txBody>
                  <a:tcPr marL="0" marR="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100% (5/ 5)</a:t>
                      </a:r>
                    </a:p>
                  </a:txBody>
                  <a:tcPr marL="0" marR="0" marT="19050" marB="19050" anchor="ctr"/>
                </a:tc>
                <a:extLst>
                  <a:ext uri="{0D108BD9-81ED-4DB2-BD59-A6C34878D82A}">
                    <a16:rowId xmlns:a16="http://schemas.microsoft.com/office/drawing/2014/main" val="10870781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com.fundation.logic.model.convertCriteriaBuilderPattern</a:t>
                      </a:r>
                    </a:p>
                  </a:txBody>
                  <a:tcPr marL="0" marR="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100% (2/ 2)</a:t>
                      </a:r>
                    </a:p>
                  </a:txBody>
                  <a:tcPr marL="0" marR="0" marT="19050" marB="19050" anchor="ctr"/>
                </a:tc>
                <a:extLst>
                  <a:ext uri="{0D108BD9-81ED-4DB2-BD59-A6C34878D82A}">
                    <a16:rowId xmlns:a16="http://schemas.microsoft.com/office/drawing/2014/main" val="4446882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com.fundation.logic.model.search</a:t>
                      </a:r>
                    </a:p>
                  </a:txBody>
                  <a:tcPr marL="0" marR="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100% (5/ 5)</a:t>
                      </a:r>
                    </a:p>
                  </a:txBody>
                  <a:tcPr marL="0" marR="0" marT="19050" marB="19050" anchor="ctr"/>
                </a:tc>
                <a:extLst>
                  <a:ext uri="{0D108BD9-81ED-4DB2-BD59-A6C34878D82A}">
                    <a16:rowId xmlns:a16="http://schemas.microsoft.com/office/drawing/2014/main" val="342200692"/>
                  </a:ext>
                </a:extLst>
              </a:tr>
              <a:tr h="31237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com.fundation.logic.model.searchCriteria</a:t>
                      </a:r>
                    </a:p>
                  </a:txBody>
                  <a:tcPr marL="0" marR="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100% (6/ 6)</a:t>
                      </a:r>
                    </a:p>
                  </a:txBody>
                  <a:tcPr marL="0" marR="0" marT="19050" marB="19050" anchor="ctr"/>
                </a:tc>
                <a:extLst>
                  <a:ext uri="{0D108BD9-81ED-4DB2-BD59-A6C34878D82A}">
                    <a16:rowId xmlns:a16="http://schemas.microsoft.com/office/drawing/2014/main" val="23217581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all classes</a:t>
                      </a:r>
                    </a:p>
                  </a:txBody>
                  <a:tcPr marL="0" marR="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76.3% (29/ 38)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4751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84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EBB6E-9292-439B-85D9-7A615BB4F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What is it?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6B28CD-7456-4922-83C9-763302B86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224519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6768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6870771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ED9EA-4950-4DD9-9828-465811A04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29884"/>
            <a:ext cx="5789535" cy="109633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Code coverage </a:t>
            </a:r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77" y="5367908"/>
            <a:ext cx="257172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ED9A2484-3BFD-4CBC-B323-CA5A305E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02" y="5349815"/>
            <a:ext cx="1477994" cy="15067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8D2B22-956A-4A49-8D4D-64C83ED73DFE}"/>
              </a:ext>
            </a:extLst>
          </p:cNvPr>
          <p:cNvSpPr txBox="1"/>
          <p:nvPr/>
        </p:nvSpPr>
        <p:spPr>
          <a:xfrm>
            <a:off x="4236909" y="63241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(Common &amp; Model)</a:t>
            </a:r>
            <a:endParaRPr lang="en-US" dirty="0"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EA00E1-1462-4610-894E-77439ACD8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229021"/>
              </p:ext>
            </p:extLst>
          </p:nvPr>
        </p:nvGraphicFramePr>
        <p:xfrm>
          <a:off x="795130" y="1547664"/>
          <a:ext cx="7454143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948">
                  <a:extLst>
                    <a:ext uri="{9D8B030D-6E8A-4147-A177-3AD203B41FA5}">
                      <a16:colId xmlns:a16="http://schemas.microsoft.com/office/drawing/2014/main" val="1451381127"/>
                    </a:ext>
                  </a:extLst>
                </a:gridCol>
                <a:gridCol w="1728195">
                  <a:extLst>
                    <a:ext uri="{9D8B030D-6E8A-4147-A177-3AD203B41FA5}">
                      <a16:colId xmlns:a16="http://schemas.microsoft.com/office/drawing/2014/main" val="281866534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Package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Class, 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300489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com.fundation.logic.common</a:t>
                      </a:r>
                    </a:p>
                  </a:txBody>
                  <a:tcPr marL="0" marR="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100% (10/ 10)</a:t>
                      </a:r>
                    </a:p>
                  </a:txBody>
                  <a:tcPr marL="0" marR="0" marT="19050" marB="19050" anchor="ctr"/>
                </a:tc>
                <a:extLst>
                  <a:ext uri="{0D108BD9-81ED-4DB2-BD59-A6C34878D82A}">
                    <a16:rowId xmlns:a16="http://schemas.microsoft.com/office/drawing/2014/main" val="38424320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com.fundation.logic.model</a:t>
                      </a:r>
                    </a:p>
                  </a:txBody>
                  <a:tcPr marL="0" marR="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100% (5/ 5)</a:t>
                      </a:r>
                    </a:p>
                  </a:txBody>
                  <a:tcPr marL="0" marR="0" marT="19050" marB="19050" anchor="ctr"/>
                </a:tc>
                <a:extLst>
                  <a:ext uri="{0D108BD9-81ED-4DB2-BD59-A6C34878D82A}">
                    <a16:rowId xmlns:a16="http://schemas.microsoft.com/office/drawing/2014/main" val="19721365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com.fundation.logic.model.convertCriteriaBuilderPattern</a:t>
                      </a:r>
                    </a:p>
                  </a:txBody>
                  <a:tcPr marL="0" marR="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100% (2/ 2)</a:t>
                      </a:r>
                    </a:p>
                  </a:txBody>
                  <a:tcPr marL="0" marR="0" marT="19050" marB="19050" anchor="ctr"/>
                </a:tc>
                <a:extLst>
                  <a:ext uri="{0D108BD9-81ED-4DB2-BD59-A6C34878D82A}">
                    <a16:rowId xmlns:a16="http://schemas.microsoft.com/office/drawing/2014/main" val="3949429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com.fundation.logic.model.search</a:t>
                      </a:r>
                    </a:p>
                  </a:txBody>
                  <a:tcPr marL="0" marR="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100% (5/ 5)</a:t>
                      </a:r>
                    </a:p>
                  </a:txBody>
                  <a:tcPr marL="0" marR="0" marT="19050" marB="19050" anchor="ctr"/>
                </a:tc>
                <a:extLst>
                  <a:ext uri="{0D108BD9-81ED-4DB2-BD59-A6C34878D82A}">
                    <a16:rowId xmlns:a16="http://schemas.microsoft.com/office/drawing/2014/main" val="37989925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com.fundation.logic.model.searchCriteria</a:t>
                      </a:r>
                    </a:p>
                  </a:txBody>
                  <a:tcPr marL="0" marR="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100% (6/ 6)</a:t>
                      </a:r>
                    </a:p>
                  </a:txBody>
                  <a:tcPr marL="0" marR="0" marT="19050" marB="19050" anchor="ctr"/>
                </a:tc>
                <a:extLst>
                  <a:ext uri="{0D108BD9-81ED-4DB2-BD59-A6C34878D82A}">
                    <a16:rowId xmlns:a16="http://schemas.microsoft.com/office/drawing/2014/main" val="35571680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all classes</a:t>
                      </a:r>
                    </a:p>
                  </a:txBody>
                  <a:tcPr marL="0" marR="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100% (28/ 28)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3072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961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F5622-F942-4A41-BECA-E58BC74F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Known Bugs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33FF33-8AD9-4D09-A513-8CC0CA4E9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478881"/>
              </p:ext>
            </p:extLst>
          </p:nvPr>
        </p:nvGraphicFramePr>
        <p:xfrm>
          <a:off x="3863836" y="422414"/>
          <a:ext cx="4837980" cy="6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377">
                  <a:extLst>
                    <a:ext uri="{9D8B030D-6E8A-4147-A177-3AD203B41FA5}">
                      <a16:colId xmlns:a16="http://schemas.microsoft.com/office/drawing/2014/main" val="3114587039"/>
                    </a:ext>
                  </a:extLst>
                </a:gridCol>
                <a:gridCol w="902216">
                  <a:extLst>
                    <a:ext uri="{9D8B030D-6E8A-4147-A177-3AD203B41FA5}">
                      <a16:colId xmlns:a16="http://schemas.microsoft.com/office/drawing/2014/main" val="3690311683"/>
                    </a:ext>
                  </a:extLst>
                </a:gridCol>
                <a:gridCol w="1017387">
                  <a:extLst>
                    <a:ext uri="{9D8B030D-6E8A-4147-A177-3AD203B41FA5}">
                      <a16:colId xmlns:a16="http://schemas.microsoft.com/office/drawing/2014/main" val="816243817"/>
                    </a:ext>
                  </a:extLst>
                </a:gridCol>
              </a:tblGrid>
              <a:tr h="196461">
                <a:tc>
                  <a:txBody>
                    <a:bodyPr/>
                    <a:lstStyle/>
                    <a:p>
                      <a:r>
                        <a:rPr lang="en-US" sz="1600"/>
                        <a:t>Known Bugs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Priority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115182"/>
                  </a:ext>
                </a:extLst>
              </a:tr>
              <a:tr h="334711">
                <a:tc>
                  <a:txBody>
                    <a:bodyPr/>
                    <a:lstStyle/>
                    <a:p>
                      <a:r>
                        <a:rPr lang="en-US" sz="1600"/>
                        <a:t>Search process takes a lot of time.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Pending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0924687"/>
                  </a:ext>
                </a:extLst>
              </a:tr>
              <a:tr h="603935">
                <a:tc>
                  <a:txBody>
                    <a:bodyPr/>
                    <a:lstStyle/>
                    <a:p>
                      <a:r>
                        <a:rPr lang="en-US" sz="1600"/>
                        <a:t>When error message is shown it takes time to give back the control to the 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FFFF00"/>
                          </a:highlight>
                        </a:rPr>
                        <a:t>Pending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03222"/>
                  </a:ext>
                </a:extLst>
              </a:tr>
              <a:tr h="334711">
                <a:tc>
                  <a:txBody>
                    <a:bodyPr/>
                    <a:lstStyle/>
                    <a:p>
                      <a:r>
                        <a:rPr lang="en-US" sz="1600"/>
                        <a:t>Convert does not validate input form data.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00FF00"/>
                          </a:highlight>
                        </a:rPr>
                        <a:t>Fixed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1126128"/>
                  </a:ext>
                </a:extLst>
              </a:tr>
              <a:tr h="334711">
                <a:tc>
                  <a:txBody>
                    <a:bodyPr/>
                    <a:lstStyle/>
                    <a:p>
                      <a:r>
                        <a:rPr lang="en-US" sz="1600"/>
                        <a:t>Search does not validate input form data.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00FF00"/>
                          </a:highlight>
                        </a:rPr>
                        <a:t>Fixed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693428"/>
                  </a:ext>
                </a:extLst>
              </a:tr>
              <a:tr h="465685">
                <a:tc>
                  <a:txBody>
                    <a:bodyPr/>
                    <a:lstStyle/>
                    <a:p>
                      <a:r>
                        <a:rPr lang="en-US" sz="1600"/>
                        <a:t>Size textfield allows to enter non-numeric characters.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00FF00"/>
                          </a:highlight>
                        </a:rPr>
                        <a:t>Fixed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394980"/>
                  </a:ext>
                </a:extLst>
              </a:tr>
              <a:tr h="465685">
                <a:tc>
                  <a:txBody>
                    <a:bodyPr/>
                    <a:lstStyle/>
                    <a:p>
                      <a:r>
                        <a:rPr lang="en-US" sz="1600"/>
                        <a:t>Size textfield allows to paste non-numeric characters.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00FF00"/>
                          </a:highlight>
                        </a:rPr>
                        <a:t>Fixed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6339299"/>
                  </a:ext>
                </a:extLst>
              </a:tr>
              <a:tr h="465685">
                <a:tc>
                  <a:txBody>
                    <a:bodyPr/>
                    <a:lstStyle/>
                    <a:p>
                      <a:r>
                        <a:rPr lang="en-US" sz="1600"/>
                        <a:t>Date comparisson does not suport greater or equal.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00FF00"/>
                          </a:highlight>
                        </a:rPr>
                        <a:t>Fixed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768710"/>
                  </a:ext>
                </a:extLst>
              </a:tr>
              <a:tr h="465685">
                <a:tc>
                  <a:txBody>
                    <a:bodyPr/>
                    <a:lstStyle/>
                    <a:p>
                      <a:r>
                        <a:rPr lang="en-US" sz="1600"/>
                        <a:t>Date comparisson does not suport lower or equal.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00FF00"/>
                          </a:highlight>
                        </a:rPr>
                        <a:t>Fixed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057011"/>
                  </a:ext>
                </a:extLst>
              </a:tr>
              <a:tr h="334711">
                <a:tc>
                  <a:txBody>
                    <a:bodyPr/>
                    <a:lstStyle/>
                    <a:p>
                      <a:r>
                        <a:rPr lang="en-US" sz="1600"/>
                        <a:t>Search by mime type shows incorrect result.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00FF00"/>
                          </a:highlight>
                        </a:rPr>
                        <a:t>Fixed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902768"/>
                  </a:ext>
                </a:extLst>
              </a:tr>
              <a:tr h="334711">
                <a:tc>
                  <a:txBody>
                    <a:bodyPr/>
                    <a:lstStyle/>
                    <a:p>
                      <a:r>
                        <a:rPr lang="en-US" sz="1600"/>
                        <a:t>Advance search shows incorrect result.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highlight>
                            <a:srgbClr val="00FF00"/>
                          </a:highlight>
                        </a:rPr>
                        <a:t>Fixed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787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94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6870771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ED9EA-4950-4DD9-9828-465811A04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29884"/>
            <a:ext cx="5789535" cy="109633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Enhacements</a:t>
            </a:r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77" y="5367908"/>
            <a:ext cx="257172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ED9A2484-3BFD-4CBC-B323-CA5A305E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02" y="5349815"/>
            <a:ext cx="1477994" cy="1506748"/>
          </a:xfrm>
          <a:prstGeom prst="rect">
            <a:avLst/>
          </a:prstGeom>
        </p:spPr>
      </p:pic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90A382A-5378-467E-B7A7-8F11D87D7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084012"/>
              </p:ext>
            </p:extLst>
          </p:nvPr>
        </p:nvGraphicFramePr>
        <p:xfrm>
          <a:off x="628650" y="1825625"/>
          <a:ext cx="78867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700">
                  <a:extLst>
                    <a:ext uri="{9D8B030D-6E8A-4147-A177-3AD203B41FA5}">
                      <a16:colId xmlns:a16="http://schemas.microsoft.com/office/drawing/2014/main" val="23253629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Enhancements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056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Improve time of search processing.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589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Implement multi-thread processing.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5917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Increase search parameters by metadata.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83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Cleaner feature to reset forms.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388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Add themes for user interface.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5458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Error message and exceptions management.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416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65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5053837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6572" y="3608996"/>
            <a:ext cx="3392097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55EFC-8871-45AA-AFBF-7862D370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11117"/>
            <a:ext cx="4963538" cy="1355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17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0463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elpThin">
            <a:extLst>
              <a:ext uri="{FF2B5EF4-FFF2-40B4-BE49-F238E27FC236}">
                <a16:creationId xmlns:a16="http://schemas.microsoft.com/office/drawing/2014/main" id="{90B4F191-8EB7-41F1-9411-C63FE034A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4593" y="1569639"/>
            <a:ext cx="2309347" cy="2309347"/>
          </a:xfrm>
          <a:prstGeom prst="rect">
            <a:avLst/>
          </a:prstGeom>
        </p:spPr>
      </p:pic>
      <p:sp>
        <p:nvSpPr>
          <p:cNvPr id="19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107" y="5448626"/>
            <a:ext cx="4443893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9A2484-3BFD-4CBC-B323-CA5A305EC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702" y="5349815"/>
            <a:ext cx="1477994" cy="150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4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04F9-71BE-4C58-9988-9B85D5921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40430"/>
            <a:ext cx="3184071" cy="22063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440464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4039DDCC-5B5C-4401-A5DF-4066D4E6D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50" y="633124"/>
            <a:ext cx="3409875" cy="3409875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0107" y="4683319"/>
            <a:ext cx="4443893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3319"/>
            <a:ext cx="5319666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D9A2484-3BFD-4CBC-B323-CA5A305EC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702" y="5349815"/>
            <a:ext cx="1477994" cy="150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0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6870771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2236C-FB23-42F1-A51A-67BC8497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29884"/>
            <a:ext cx="5789535" cy="109633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Architecture</a:t>
            </a:r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77" y="5367908"/>
            <a:ext cx="257172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23534B-2B3E-45A9-9437-38FFEAB11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38920"/>
              </p:ext>
            </p:extLst>
          </p:nvPr>
        </p:nvGraphicFramePr>
        <p:xfrm>
          <a:off x="628650" y="643467"/>
          <a:ext cx="78867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7">
            <a:extLst>
              <a:ext uri="{FF2B5EF4-FFF2-40B4-BE49-F238E27FC236}">
                <a16:creationId xmlns:a16="http://schemas.microsoft.com/office/drawing/2014/main" id="{ED9A2484-3BFD-4CBC-B323-CA5A305EC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6702" y="5349815"/>
            <a:ext cx="1477994" cy="150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5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346696"/>
            <a:ext cx="4020034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5509953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2236C-FB23-42F1-A51A-67BC8497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73" y="5558639"/>
            <a:ext cx="4270338" cy="1096331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kern="120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Folders architecture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D9A2484-3BFD-4CBC-B323-CA5A305E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02" y="5349815"/>
            <a:ext cx="1477994" cy="1506748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F803189A-6C3B-4BB7-B17C-CD9795403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47" y="145330"/>
            <a:ext cx="8364746" cy="49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0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346696"/>
            <a:ext cx="4020034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5509953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2236C-FB23-42F1-A51A-67BC8497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73" y="5558639"/>
            <a:ext cx="4270338" cy="1096331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kern="1200">
                <a:solidFill>
                  <a:srgbClr val="303030"/>
                </a:solidFill>
                <a:latin typeface="+mj-lt"/>
                <a:ea typeface="+mj-ea"/>
                <a:cs typeface="+mj-cs"/>
              </a:rPr>
              <a:t>Folders architecture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D9A2484-3BFD-4CBC-B323-CA5A305E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02" y="5349815"/>
            <a:ext cx="1477994" cy="150674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770E6D9-5984-4FFD-81EB-94937FA51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324" y="202337"/>
            <a:ext cx="6927010" cy="497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346696"/>
            <a:ext cx="4020034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5509953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2236C-FB23-42F1-A51A-67BC8497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73" y="5558639"/>
            <a:ext cx="4270338" cy="1096331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>
                <a:solidFill>
                  <a:srgbClr val="303030"/>
                </a:solidFill>
                <a:cs typeface="Calibri Light"/>
              </a:rPr>
              <a:t>Packages</a:t>
            </a:r>
            <a:endParaRPr lang="en-US" kern="1200">
              <a:solidFill>
                <a:srgbClr val="303030"/>
              </a:solidFill>
              <a:latin typeface="+mj-lt"/>
              <a:cs typeface="Calibri Light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D9A2484-3BFD-4CBC-B323-CA5A305EC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02" y="5349815"/>
            <a:ext cx="1477994" cy="1506748"/>
          </a:xfrm>
          <a:prstGeom prst="rect">
            <a:avLst/>
          </a:prstGeom>
        </p:spPr>
      </p:pic>
      <p:pic>
        <p:nvPicPr>
          <p:cNvPr id="3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28A03ED0-6E64-4040-B3D2-67B8F7E86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08254"/>
            <a:ext cx="8810444" cy="328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0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05656-EB5F-4E02-8617-2F2F8C54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Design</a:t>
            </a:r>
            <a:br>
              <a:rPr lang="en-US">
                <a:solidFill>
                  <a:srgbClr val="FFFFFF"/>
                </a:solidFill>
                <a:cs typeface="Calibri Light"/>
              </a:rPr>
            </a:b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Patterns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CAE949-3063-4018-B7D4-15C25DFA0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904034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234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6870771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282B9-F1BC-4023-ACD9-79A4B34B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29884"/>
            <a:ext cx="5789535" cy="109633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Search</a:t>
            </a:r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77" y="5367908"/>
            <a:ext cx="257172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40F6A4-8852-4DD1-9ED6-4180204A5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412936"/>
              </p:ext>
            </p:extLst>
          </p:nvPr>
        </p:nvGraphicFramePr>
        <p:xfrm>
          <a:off x="628650" y="643467"/>
          <a:ext cx="78867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7">
            <a:extLst>
              <a:ext uri="{FF2B5EF4-FFF2-40B4-BE49-F238E27FC236}">
                <a16:creationId xmlns:a16="http://schemas.microsoft.com/office/drawing/2014/main" id="{ED9A2484-3BFD-4CBC-B323-CA5A305EC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6702" y="5349815"/>
            <a:ext cx="1477994" cy="150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9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346696"/>
            <a:ext cx="4020034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5509953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7DC5D-DE57-4A22-922C-47A3681B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90" y="5529884"/>
            <a:ext cx="4270338" cy="1096331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303030"/>
                </a:solidFill>
                <a:cs typeface="Calibri Light"/>
              </a:rPr>
              <a:t>SearchFactory</a:t>
            </a:r>
            <a:endParaRPr lang="en-US" err="1">
              <a:solidFill>
                <a:srgbClr val="303030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10433AB-3A4C-43C6-B22F-6636BE559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5" y="609850"/>
            <a:ext cx="8639611" cy="4052784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ED9A2484-3BFD-4CBC-B323-CA5A305EC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702" y="5349815"/>
            <a:ext cx="1477994" cy="150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2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What is it?</vt:lpstr>
      <vt:lpstr>Architecture</vt:lpstr>
      <vt:lpstr>Folders architecture</vt:lpstr>
      <vt:lpstr>Folders architecture</vt:lpstr>
      <vt:lpstr>Packages</vt:lpstr>
      <vt:lpstr>Design Patterns</vt:lpstr>
      <vt:lpstr>Search</vt:lpstr>
      <vt:lpstr>SearchFactory</vt:lpstr>
      <vt:lpstr>Database</vt:lpstr>
      <vt:lpstr>Converter</vt:lpstr>
      <vt:lpstr>VIEW</vt:lpstr>
      <vt:lpstr>VIEW</vt:lpstr>
      <vt:lpstr>VIEW</vt:lpstr>
      <vt:lpstr>VIEW</vt:lpstr>
      <vt:lpstr>VIEW</vt:lpstr>
      <vt:lpstr>SOLID principles</vt:lpstr>
      <vt:lpstr>Tools</vt:lpstr>
      <vt:lpstr>Code coverage </vt:lpstr>
      <vt:lpstr>Code coverage </vt:lpstr>
      <vt:lpstr>Known Bugs</vt:lpstr>
      <vt:lpstr>Enhacements</vt:lpstr>
      <vt:lpstr>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Burgos Urey</dc:creator>
  <cp:revision>40</cp:revision>
  <dcterms:created xsi:type="dcterms:W3CDTF">2013-07-15T20:26:40Z</dcterms:created>
  <dcterms:modified xsi:type="dcterms:W3CDTF">2019-08-02T19:30:28Z</dcterms:modified>
</cp:coreProperties>
</file>