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A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D3A20-D4F9-9E64-F542-51BB0EB2E5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ED36D-23D4-8062-0AB6-247439C3A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40C1C-5278-930C-CCC0-8C3C30401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0B9E-D0E4-4D42-89AC-E3C145878768}" type="datetimeFigureOut">
              <a:rPr lang="en-GB" smtClean="0"/>
              <a:t>31/07/2025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69F48-44E9-8747-E290-0AEE34E2A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35F2F-765E-BE52-D203-CCFAA05A7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1F3-CCB4-46C0-BE15-8F975F2BB1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99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04A3A-559E-B4A4-192F-50BD6C48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17131D-BE37-72AD-E191-9B60E8D78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B38BE-065A-3374-6642-D31B8B21A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0B9E-D0E4-4D42-89AC-E3C145878768}" type="datetimeFigureOut">
              <a:rPr lang="en-GB" smtClean="0"/>
              <a:t>31/07/2025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FB53D-6487-56DF-F515-30D72B486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256A4-2322-4FFB-E68F-ACA152FB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1F3-CCB4-46C0-BE15-8F975F2BB1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614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2695D0-28E3-B7CA-7D62-8147A49AC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CA7DD-360B-2AD6-3FC8-1C33447B2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2FA20-8367-2D0C-08A4-0C385D0E5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0B9E-D0E4-4D42-89AC-E3C145878768}" type="datetimeFigureOut">
              <a:rPr lang="en-GB" smtClean="0"/>
              <a:t>31/07/2025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E9127-E0A2-E9DD-7055-BF4CEDE21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3B2F9-9CE9-7760-DFB3-5CFC6C070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1F3-CCB4-46C0-BE15-8F975F2BB1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53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73C6-7BA7-5018-B427-A0588AD49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9E5C3-8BA9-495D-6BE7-397325936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FDF5E-EF9B-49C9-B90B-AA019854A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0B9E-D0E4-4D42-89AC-E3C145878768}" type="datetimeFigureOut">
              <a:rPr lang="en-GB" smtClean="0"/>
              <a:t>31/07/2025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FA06F-FBBF-0904-EB33-091F5108C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4243A-B875-7C78-D8A0-79EBCE34F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1F3-CCB4-46C0-BE15-8F975F2BB1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932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FCC7D-0D83-75B0-8A9A-3AEFFBA94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9093E-535A-C8F4-D9AA-9485AF829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D6ED5-41D4-2496-69E9-1A0209A8A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0B9E-D0E4-4D42-89AC-E3C145878768}" type="datetimeFigureOut">
              <a:rPr lang="en-GB" smtClean="0"/>
              <a:t>31/07/2025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AE999-C5DE-1AB2-BC32-E114D4CF2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D798C-7A8B-5897-38BC-62BB122F5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1F3-CCB4-46C0-BE15-8F975F2BB1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131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31AB-1435-F5DA-CC95-E3E624F78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0E90D-7031-44A8-9680-275006E2E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FB921-CD57-0965-745B-01E456185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6BF147-C1CB-074C-1BC8-51F725F34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0B9E-D0E4-4D42-89AC-E3C145878768}" type="datetimeFigureOut">
              <a:rPr lang="en-GB" smtClean="0"/>
              <a:t>31/07/2025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62DE9-F061-8972-2118-A83483ACF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EDD72-DFCF-D7F7-5CBE-F82154834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1F3-CCB4-46C0-BE15-8F975F2BB1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588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1CB74-76C6-CE3D-FB15-81D5A7E8C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3D4FA-D521-5526-BC61-5C31BEAE4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90798-AFA2-AC55-5CF8-64DD66A2C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911CCB-E460-EBA5-8627-15AA7126CC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AD0FB7-D70E-DAEA-EE11-B8C6DA4C0D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9C0D85-EF4F-DE6C-34D3-441391528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0B9E-D0E4-4D42-89AC-E3C145878768}" type="datetimeFigureOut">
              <a:rPr lang="en-GB" smtClean="0"/>
              <a:t>31/07/2025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128925-5CC5-DB0F-A5DF-2DB7EFE6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114D77-2E41-5A39-E046-436496D20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1F3-CCB4-46C0-BE15-8F975F2BB1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43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0C549-F7DC-4516-F039-843085692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581E0B-FF6A-C1B6-A487-8AD2C39D9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0B9E-D0E4-4D42-89AC-E3C145878768}" type="datetimeFigureOut">
              <a:rPr lang="en-GB" smtClean="0"/>
              <a:t>31/07/2025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4C11D8-6709-9576-E6EC-BAACEC6F0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3D060F-3F08-67A9-131F-9A45239D5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1F3-CCB4-46C0-BE15-8F975F2BB1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602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87D1AE-F5DA-290D-D64A-370F487CC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0B9E-D0E4-4D42-89AC-E3C145878768}" type="datetimeFigureOut">
              <a:rPr lang="en-GB" smtClean="0"/>
              <a:t>31/07/2025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9BD5C8-67AF-46D6-C3BC-A07589247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EDD86-5065-BC30-801E-D141CCF73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1F3-CCB4-46C0-BE15-8F975F2BB1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914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E9BBB-FFB3-1FB0-B5C5-9F2CAA003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9A18D-5170-780C-EA4B-1EBF30C04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3066A-1067-CD4D-348E-344AF7E1A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20197-2F37-46CB-F116-4D12CE392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0B9E-D0E4-4D42-89AC-E3C145878768}" type="datetimeFigureOut">
              <a:rPr lang="en-GB" smtClean="0"/>
              <a:t>31/07/2025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47931-9751-D019-1397-CCE1C5664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13A85-25CD-94AA-9A53-9FBCB7552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1F3-CCB4-46C0-BE15-8F975F2BB1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029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16203-716D-5023-200D-978B566E9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DE022F-68F3-01DF-B347-39FBA1908F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EEA139-0D01-971B-6A24-86C835126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E3394-502D-9D28-3862-49655CED4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0B9E-D0E4-4D42-89AC-E3C145878768}" type="datetimeFigureOut">
              <a:rPr lang="en-GB" smtClean="0"/>
              <a:t>31/07/2025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1606D-4608-1154-4817-EC6D32019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C0008-EDD8-1257-4C7B-AD52F9F8A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1F3-CCB4-46C0-BE15-8F975F2BB1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965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FAB340-44DE-F334-9AEB-A182B7CEA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3E383-6101-414A-CBFA-2108148DB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FD5FB-E00D-5F6E-7C5E-253E39FDA7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990B9E-D0E4-4D42-89AC-E3C145878768}" type="datetimeFigureOut">
              <a:rPr lang="en-GB" smtClean="0"/>
              <a:t>31/07/2025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4337F-5787-F082-A447-99925D2F8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D0FE2-CD46-4B1E-0473-A401006692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5341F3-CCB4-46C0-BE15-8F975F2BB1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020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7F4A4F-EF86-9CB3-0F9E-8D081C5F0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0677CE3-8DCB-658E-5DC5-C279D56A239C}"/>
              </a:ext>
            </a:extLst>
          </p:cNvPr>
          <p:cNvGrpSpPr/>
          <p:nvPr/>
        </p:nvGrpSpPr>
        <p:grpSpPr>
          <a:xfrm>
            <a:off x="2385916" y="4357072"/>
            <a:ext cx="2345565" cy="2011680"/>
            <a:chOff x="3357375" y="3190443"/>
            <a:chExt cx="2345565" cy="2011680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0D11F30D-45B8-62AD-D406-67D5F3322E4D}"/>
                </a:ext>
              </a:extLst>
            </p:cNvPr>
            <p:cNvGrpSpPr/>
            <p:nvPr/>
          </p:nvGrpSpPr>
          <p:grpSpPr>
            <a:xfrm>
              <a:off x="3691260" y="3190443"/>
              <a:ext cx="2011680" cy="2011680"/>
              <a:chOff x="2057671" y="4609685"/>
              <a:chExt cx="2011680" cy="2011680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5D6ABBEF-6D07-AFFF-4DC3-AE41E853C3D6}"/>
                  </a:ext>
                </a:extLst>
              </p:cNvPr>
              <p:cNvSpPr/>
              <p:nvPr/>
            </p:nvSpPr>
            <p:spPr>
              <a:xfrm>
                <a:off x="2057671" y="4609685"/>
                <a:ext cx="2011680" cy="2011680"/>
              </a:xfrm>
              <a:prstGeom prst="ellipse">
                <a:avLst/>
              </a:prstGeom>
              <a:noFill/>
              <a:ln>
                <a:solidFill>
                  <a:schemeClr val="accent5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8D7A8F8B-199B-CAB3-32C4-2622FFD5C3DF}"/>
                  </a:ext>
                </a:extLst>
              </p:cNvPr>
              <p:cNvGrpSpPr/>
              <p:nvPr/>
            </p:nvGrpSpPr>
            <p:grpSpPr>
              <a:xfrm>
                <a:off x="2266800" y="4802326"/>
                <a:ext cx="1475309" cy="1567675"/>
                <a:chOff x="2266800" y="4802326"/>
                <a:chExt cx="1475309" cy="1567675"/>
              </a:xfrm>
            </p:grpSpPr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53054A6A-7CB4-F781-A59F-3639A31F73C5}"/>
                    </a:ext>
                  </a:extLst>
                </p:cNvPr>
                <p:cNvGrpSpPr/>
                <p:nvPr/>
              </p:nvGrpSpPr>
              <p:grpSpPr>
                <a:xfrm>
                  <a:off x="3207855" y="5541695"/>
                  <a:ext cx="534254" cy="828306"/>
                  <a:chOff x="6660178" y="2956078"/>
                  <a:chExt cx="534254" cy="828306"/>
                </a:xfrm>
              </p:grpSpPr>
              <p:sp>
                <p:nvSpPr>
                  <p:cNvPr id="134" name="Cylinder 133">
                    <a:extLst>
                      <a:ext uri="{FF2B5EF4-FFF2-40B4-BE49-F238E27FC236}">
                        <a16:creationId xmlns:a16="http://schemas.microsoft.com/office/drawing/2014/main" id="{3A0FAB4D-33A6-295E-B93A-D6DC9A5E0AA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660178" y="3116534"/>
                    <a:ext cx="437339" cy="667850"/>
                  </a:xfrm>
                  <a:prstGeom prst="can">
                    <a:avLst>
                      <a:gd name="adj" fmla="val 37847"/>
                    </a:avLst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35" name="Diagonal Stripe 134">
                    <a:extLst>
                      <a:ext uri="{FF2B5EF4-FFF2-40B4-BE49-F238E27FC236}">
                        <a16:creationId xmlns:a16="http://schemas.microsoft.com/office/drawing/2014/main" id="{21FA2EBC-6D1E-372A-3E06-3877FC0C4BB0}"/>
                      </a:ext>
                    </a:extLst>
                  </p:cNvPr>
                  <p:cNvSpPr/>
                  <p:nvPr/>
                </p:nvSpPr>
                <p:spPr>
                  <a:xfrm>
                    <a:off x="7118406" y="2956078"/>
                    <a:ext cx="76026" cy="314627"/>
                  </a:xfrm>
                  <a:prstGeom prst="diagStripe">
                    <a:avLst>
                      <a:gd name="adj" fmla="val 8005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23" name="Group 122">
                  <a:extLst>
                    <a:ext uri="{FF2B5EF4-FFF2-40B4-BE49-F238E27FC236}">
                      <a16:creationId xmlns:a16="http://schemas.microsoft.com/office/drawing/2014/main" id="{D0B8A2D4-3904-2BB0-8737-B70DD291C24F}"/>
                    </a:ext>
                  </a:extLst>
                </p:cNvPr>
                <p:cNvGrpSpPr/>
                <p:nvPr/>
              </p:nvGrpSpPr>
              <p:grpSpPr>
                <a:xfrm>
                  <a:off x="2266800" y="5281086"/>
                  <a:ext cx="530953" cy="834195"/>
                  <a:chOff x="5719123" y="2695469"/>
                  <a:chExt cx="530953" cy="834195"/>
                </a:xfrm>
              </p:grpSpPr>
              <p:grpSp>
                <p:nvGrpSpPr>
                  <p:cNvPr id="127" name="Group 126">
                    <a:extLst>
                      <a:ext uri="{FF2B5EF4-FFF2-40B4-BE49-F238E27FC236}">
                        <a16:creationId xmlns:a16="http://schemas.microsoft.com/office/drawing/2014/main" id="{3AC20DE6-980B-3F64-0F14-119194050D9D}"/>
                      </a:ext>
                    </a:extLst>
                  </p:cNvPr>
                  <p:cNvGrpSpPr/>
                  <p:nvPr/>
                </p:nvGrpSpPr>
                <p:grpSpPr>
                  <a:xfrm>
                    <a:off x="5719123" y="2857545"/>
                    <a:ext cx="437340" cy="672119"/>
                    <a:chOff x="4907222" y="3138134"/>
                    <a:chExt cx="437340" cy="672119"/>
                  </a:xfrm>
                </p:grpSpPr>
                <p:sp>
                  <p:nvSpPr>
                    <p:cNvPr id="131" name="Cylinder 130">
                      <a:extLst>
                        <a:ext uri="{FF2B5EF4-FFF2-40B4-BE49-F238E27FC236}">
                          <a16:creationId xmlns:a16="http://schemas.microsoft.com/office/drawing/2014/main" id="{4CC0C085-8E33-B94C-8D30-A5E89ABE9E3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907222" y="3138134"/>
                      <a:ext cx="437339" cy="667850"/>
                    </a:xfrm>
                    <a:prstGeom prst="can">
                      <a:avLst>
                        <a:gd name="adj" fmla="val 37847"/>
                      </a:avLst>
                    </a:prstGeom>
                    <a:solidFill>
                      <a:schemeClr val="tx2">
                        <a:lumMod val="10000"/>
                        <a:lumOff val="90000"/>
                      </a:schemeClr>
                    </a:solidFill>
                    <a:ln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32" name="Cylinder 131">
                      <a:extLst>
                        <a:ext uri="{FF2B5EF4-FFF2-40B4-BE49-F238E27FC236}">
                          <a16:creationId xmlns:a16="http://schemas.microsoft.com/office/drawing/2014/main" id="{7717D0C5-A68E-BFA6-7EF1-420D59F6979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907223" y="3311384"/>
                      <a:ext cx="437339" cy="498869"/>
                    </a:xfrm>
                    <a:prstGeom prst="can">
                      <a:avLst>
                        <a:gd name="adj" fmla="val 37847"/>
                      </a:avLst>
                    </a:pr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sp>
                <p:nvSpPr>
                  <p:cNvPr id="129" name="Diagonal Stripe 128">
                    <a:extLst>
                      <a:ext uri="{FF2B5EF4-FFF2-40B4-BE49-F238E27FC236}">
                        <a16:creationId xmlns:a16="http://schemas.microsoft.com/office/drawing/2014/main" id="{4FC270EA-2471-27CB-78FF-4677CB6ACC4F}"/>
                      </a:ext>
                    </a:extLst>
                  </p:cNvPr>
                  <p:cNvSpPr/>
                  <p:nvPr/>
                </p:nvSpPr>
                <p:spPr>
                  <a:xfrm>
                    <a:off x="6174050" y="2695469"/>
                    <a:ext cx="76026" cy="314627"/>
                  </a:xfrm>
                  <a:prstGeom prst="diagStripe">
                    <a:avLst>
                      <a:gd name="adj" fmla="val 8005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267770F-91D5-1900-9B97-9FB1D14D64D5}"/>
                    </a:ext>
                  </a:extLst>
                </p:cNvPr>
                <p:cNvGrpSpPr/>
                <p:nvPr/>
              </p:nvGrpSpPr>
              <p:grpSpPr>
                <a:xfrm>
                  <a:off x="2922794" y="4802326"/>
                  <a:ext cx="532926" cy="820840"/>
                  <a:chOff x="2922794" y="4802326"/>
                  <a:chExt cx="532926" cy="820840"/>
                </a:xfrm>
              </p:grpSpPr>
              <p:grpSp>
                <p:nvGrpSpPr>
                  <p:cNvPr id="138" name="Group 137">
                    <a:extLst>
                      <a:ext uri="{FF2B5EF4-FFF2-40B4-BE49-F238E27FC236}">
                        <a16:creationId xmlns:a16="http://schemas.microsoft.com/office/drawing/2014/main" id="{AF958ABB-8EB2-15C5-2377-7264858CB729}"/>
                      </a:ext>
                    </a:extLst>
                  </p:cNvPr>
                  <p:cNvGrpSpPr/>
                  <p:nvPr/>
                </p:nvGrpSpPr>
                <p:grpSpPr>
                  <a:xfrm>
                    <a:off x="2922794" y="4951046"/>
                    <a:ext cx="437340" cy="672120"/>
                    <a:chOff x="6032849" y="2922772"/>
                    <a:chExt cx="437340" cy="672120"/>
                  </a:xfrm>
                </p:grpSpPr>
                <p:sp>
                  <p:nvSpPr>
                    <p:cNvPr id="142" name="Cylinder 141">
                      <a:extLst>
                        <a:ext uri="{FF2B5EF4-FFF2-40B4-BE49-F238E27FC236}">
                          <a16:creationId xmlns:a16="http://schemas.microsoft.com/office/drawing/2014/main" id="{B5651E7E-9AA1-7152-B8E5-159365C4FC7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032849" y="2922772"/>
                      <a:ext cx="437339" cy="667850"/>
                    </a:xfrm>
                    <a:prstGeom prst="can">
                      <a:avLst>
                        <a:gd name="adj" fmla="val 37847"/>
                      </a:avLst>
                    </a:prstGeom>
                    <a:solidFill>
                      <a:schemeClr val="tx2">
                        <a:lumMod val="10000"/>
                        <a:lumOff val="90000"/>
                      </a:schemeClr>
                    </a:solidFill>
                    <a:ln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48" name="Cylinder 147">
                      <a:extLst>
                        <a:ext uri="{FF2B5EF4-FFF2-40B4-BE49-F238E27FC236}">
                          <a16:creationId xmlns:a16="http://schemas.microsoft.com/office/drawing/2014/main" id="{53F3743F-E8F2-46F1-082F-4DA52BCE910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032850" y="3263108"/>
                      <a:ext cx="437339" cy="331784"/>
                    </a:xfrm>
                    <a:prstGeom prst="can">
                      <a:avLst>
                        <a:gd name="adj" fmla="val 37847"/>
                      </a:avLst>
                    </a:pr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sp>
                <p:nvSpPr>
                  <p:cNvPr id="172" name="Diagonal Stripe 171">
                    <a:extLst>
                      <a:ext uri="{FF2B5EF4-FFF2-40B4-BE49-F238E27FC236}">
                        <a16:creationId xmlns:a16="http://schemas.microsoft.com/office/drawing/2014/main" id="{EA172E00-C3B4-80A4-E652-390B308F9AF8}"/>
                      </a:ext>
                    </a:extLst>
                  </p:cNvPr>
                  <p:cNvSpPr/>
                  <p:nvPr/>
                </p:nvSpPr>
                <p:spPr>
                  <a:xfrm>
                    <a:off x="3379694" y="4802326"/>
                    <a:ext cx="76026" cy="314627"/>
                  </a:xfrm>
                  <a:prstGeom prst="diagStripe">
                    <a:avLst>
                      <a:gd name="adj" fmla="val 80050"/>
                    </a:avLst>
                  </a:prstGeom>
                  <a:solidFill>
                    <a:schemeClr val="tx2">
                      <a:lumMod val="75000"/>
                      <a:lumOff val="25000"/>
                    </a:schemeClr>
                  </a:solidFill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0346C44F-0D7D-E147-EAD2-FE2FCC231986}"/>
                  </a:ext>
                </a:extLst>
              </p:cNvPr>
              <p:cNvGrpSpPr/>
              <p:nvPr/>
            </p:nvGrpSpPr>
            <p:grpSpPr>
              <a:xfrm>
                <a:off x="2673048" y="5561231"/>
                <a:ext cx="628465" cy="222780"/>
                <a:chOff x="2673048" y="5561231"/>
                <a:chExt cx="628465" cy="222780"/>
              </a:xfrm>
            </p:grpSpPr>
            <p:grpSp>
              <p:nvGrpSpPr>
                <p:cNvPr id="158" name="Group 157">
                  <a:extLst>
                    <a:ext uri="{FF2B5EF4-FFF2-40B4-BE49-F238E27FC236}">
                      <a16:creationId xmlns:a16="http://schemas.microsoft.com/office/drawing/2014/main" id="{E544A5D6-5F46-2320-B173-2A0607E78225}"/>
                    </a:ext>
                  </a:extLst>
                </p:cNvPr>
                <p:cNvGrpSpPr/>
                <p:nvPr/>
              </p:nvGrpSpPr>
              <p:grpSpPr>
                <a:xfrm>
                  <a:off x="3070444" y="5564549"/>
                  <a:ext cx="231069" cy="219462"/>
                  <a:chOff x="6530342" y="2980915"/>
                  <a:chExt cx="231069" cy="219462"/>
                </a:xfrm>
              </p:grpSpPr>
              <p:cxnSp>
                <p:nvCxnSpPr>
                  <p:cNvPr id="160" name="Straight Arrow Connector 159">
                    <a:extLst>
                      <a:ext uri="{FF2B5EF4-FFF2-40B4-BE49-F238E27FC236}">
                        <a16:creationId xmlns:a16="http://schemas.microsoft.com/office/drawing/2014/main" id="{26ABE3FC-4A80-F47F-022D-510801D087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8157" y="2980915"/>
                    <a:ext cx="103254" cy="219462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headEnd type="triangle"/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62" name="Graphic 161" descr="Wireless with solid fill">
                    <a:extLst>
                      <a:ext uri="{FF2B5EF4-FFF2-40B4-BE49-F238E27FC236}">
                        <a16:creationId xmlns:a16="http://schemas.microsoft.com/office/drawing/2014/main" id="{FD3E5099-9239-3F1D-33EB-EEF68EC32AE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 rot="2700000">
                    <a:off x="6530342" y="3016953"/>
                    <a:ext cx="164845" cy="1648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64" name="Group 163">
                  <a:extLst>
                    <a:ext uri="{FF2B5EF4-FFF2-40B4-BE49-F238E27FC236}">
                      <a16:creationId xmlns:a16="http://schemas.microsoft.com/office/drawing/2014/main" id="{4E4BC710-E64E-8974-E96E-44200267F3CC}"/>
                    </a:ext>
                  </a:extLst>
                </p:cNvPr>
                <p:cNvGrpSpPr/>
                <p:nvPr/>
              </p:nvGrpSpPr>
              <p:grpSpPr>
                <a:xfrm>
                  <a:off x="2673048" y="5561231"/>
                  <a:ext cx="283734" cy="195115"/>
                  <a:chOff x="6132946" y="2977597"/>
                  <a:chExt cx="283734" cy="195115"/>
                </a:xfrm>
              </p:grpSpPr>
              <p:cxnSp>
                <p:nvCxnSpPr>
                  <p:cNvPr id="165" name="Straight Arrow Connector 164">
                    <a:extLst>
                      <a:ext uri="{FF2B5EF4-FFF2-40B4-BE49-F238E27FC236}">
                        <a16:creationId xmlns:a16="http://schemas.microsoft.com/office/drawing/2014/main" id="{397C58E0-4F8A-507D-CA0B-A7BDB02072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132946" y="2977597"/>
                    <a:ext cx="283734" cy="119903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headEnd type="triangle"/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71" name="Graphic 170" descr="Wireless with solid fill">
                    <a:extLst>
                      <a:ext uri="{FF2B5EF4-FFF2-40B4-BE49-F238E27FC236}">
                        <a16:creationId xmlns:a16="http://schemas.microsoft.com/office/drawing/2014/main" id="{D1D72247-70AB-B0E2-AF5C-662AD41DCBE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 rot="2700000">
                    <a:off x="6241018" y="3007867"/>
                    <a:ext cx="164845" cy="164845"/>
                  </a:xfrm>
                  <a:prstGeom prst="rect">
                    <a:avLst/>
                  </a:prstGeom>
                </p:spPr>
              </p:pic>
            </p:grpSp>
          </p:grp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E5E3331-1C2E-6D2A-1085-9379688B94AA}"/>
                </a:ext>
              </a:extLst>
            </p:cNvPr>
            <p:cNvSpPr txBox="1"/>
            <p:nvPr/>
          </p:nvSpPr>
          <p:spPr>
            <a:xfrm>
              <a:off x="3357375" y="3489047"/>
              <a:ext cx="5816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MESH</a:t>
              </a:r>
              <a:endParaRPr lang="en-GB" sz="1050" b="1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82438DE6-A4C7-F112-2B64-3CEDCF8D60AE}"/>
              </a:ext>
            </a:extLst>
          </p:cNvPr>
          <p:cNvSpPr/>
          <p:nvPr/>
        </p:nvSpPr>
        <p:spPr>
          <a:xfrm rot="11203892">
            <a:off x="3748026" y="2854733"/>
            <a:ext cx="461040" cy="1849006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E670C14-1E79-1A48-DC54-C9536DBC9FAC}"/>
              </a:ext>
            </a:extLst>
          </p:cNvPr>
          <p:cNvSpPr/>
          <p:nvPr/>
        </p:nvSpPr>
        <p:spPr>
          <a:xfrm>
            <a:off x="295563" y="140220"/>
            <a:ext cx="4568507" cy="29221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22" name="Straight Connector 2121">
            <a:extLst>
              <a:ext uri="{FF2B5EF4-FFF2-40B4-BE49-F238E27FC236}">
                <a16:creationId xmlns:a16="http://schemas.microsoft.com/office/drawing/2014/main" id="{B67BCE63-01E7-87DF-6D4B-B08B188F9BF0}"/>
              </a:ext>
            </a:extLst>
          </p:cNvPr>
          <p:cNvCxnSpPr>
            <a:cxnSpLocks/>
            <a:endCxn id="2127" idx="1"/>
          </p:cNvCxnSpPr>
          <p:nvPr/>
        </p:nvCxnSpPr>
        <p:spPr>
          <a:xfrm>
            <a:off x="8284241" y="968376"/>
            <a:ext cx="701078" cy="941309"/>
          </a:xfrm>
          <a:prstGeom prst="line">
            <a:avLst/>
          </a:prstGeom>
          <a:ln w="38100" cmpd="dbl">
            <a:solidFill>
              <a:srgbClr val="FF0000"/>
            </a:solidFill>
            <a:prstDash val="sysDash"/>
            <a:headEnd type="none"/>
            <a:tailEnd type="stealth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F5C6879-D172-5061-9B22-AAF8EB992103}"/>
              </a:ext>
            </a:extLst>
          </p:cNvPr>
          <p:cNvGrpSpPr/>
          <p:nvPr/>
        </p:nvGrpSpPr>
        <p:grpSpPr>
          <a:xfrm>
            <a:off x="8949205" y="2773476"/>
            <a:ext cx="299736" cy="590516"/>
            <a:chOff x="8896009" y="-183933"/>
            <a:chExt cx="299736" cy="59051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4CFB986-20CA-A4F9-69A0-E7FCC84CE5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23909" y="-183933"/>
              <a:ext cx="271836" cy="590516"/>
            </a:xfrm>
            <a:prstGeom prst="line">
              <a:avLst/>
            </a:prstGeom>
            <a:ln w="38100" cmpd="dbl">
              <a:solidFill>
                <a:srgbClr val="FF0000"/>
              </a:solidFill>
              <a:prstDash val="sysDash"/>
              <a:headEnd type="none"/>
              <a:tailEnd type="stealth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Graphic 23" descr="Wireless with solid fill">
              <a:extLst>
                <a:ext uri="{FF2B5EF4-FFF2-40B4-BE49-F238E27FC236}">
                  <a16:creationId xmlns:a16="http://schemas.microsoft.com/office/drawing/2014/main" id="{559B331F-511F-1DF6-DA3C-023F84419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0000">
              <a:off x="8896009" y="127665"/>
              <a:ext cx="164845" cy="164845"/>
            </a:xfrm>
            <a:prstGeom prst="rect">
              <a:avLst/>
            </a:prstGeom>
          </p:spPr>
        </p:pic>
      </p:grpSp>
      <p:grpSp>
        <p:nvGrpSpPr>
          <p:cNvPr id="2145" name="Group 2144">
            <a:extLst>
              <a:ext uri="{FF2B5EF4-FFF2-40B4-BE49-F238E27FC236}">
                <a16:creationId xmlns:a16="http://schemas.microsoft.com/office/drawing/2014/main" id="{E1B85274-A5BA-1708-64F6-CEFF7F7FB45D}"/>
              </a:ext>
            </a:extLst>
          </p:cNvPr>
          <p:cNvGrpSpPr/>
          <p:nvPr/>
        </p:nvGrpSpPr>
        <p:grpSpPr>
          <a:xfrm>
            <a:off x="8776930" y="1770759"/>
            <a:ext cx="1493705" cy="1116342"/>
            <a:chOff x="10162994" y="138173"/>
            <a:chExt cx="1493705" cy="1116342"/>
          </a:xfrm>
        </p:grpSpPr>
        <p:cxnSp>
          <p:nvCxnSpPr>
            <p:cNvPr id="2123" name="Straight Connector 2122">
              <a:extLst>
                <a:ext uri="{FF2B5EF4-FFF2-40B4-BE49-F238E27FC236}">
                  <a16:creationId xmlns:a16="http://schemas.microsoft.com/office/drawing/2014/main" id="{E4568052-C0B6-5D2E-545C-073F8E88F385}"/>
                </a:ext>
              </a:extLst>
            </p:cNvPr>
            <p:cNvCxnSpPr>
              <a:cxnSpLocks/>
            </p:cNvCxnSpPr>
            <p:nvPr/>
          </p:nvCxnSpPr>
          <p:spPr>
            <a:xfrm>
              <a:off x="10442785" y="787362"/>
              <a:ext cx="543673" cy="0"/>
            </a:xfrm>
            <a:prstGeom prst="line">
              <a:avLst/>
            </a:prstGeom>
            <a:ln w="38100" cmpd="dbl">
              <a:solidFill>
                <a:srgbClr val="FF0000"/>
              </a:solidFill>
              <a:prstDash val="sysDash"/>
              <a:headEnd type="stealth"/>
              <a:tailEnd type="stealth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25" name="Group 2124">
              <a:extLst>
                <a:ext uri="{FF2B5EF4-FFF2-40B4-BE49-F238E27FC236}">
                  <a16:creationId xmlns:a16="http://schemas.microsoft.com/office/drawing/2014/main" id="{1AEB81EE-274B-7077-F760-823DFC2A2BA7}"/>
                </a:ext>
              </a:extLst>
            </p:cNvPr>
            <p:cNvGrpSpPr/>
            <p:nvPr/>
          </p:nvGrpSpPr>
          <p:grpSpPr>
            <a:xfrm>
              <a:off x="10162994" y="138173"/>
              <a:ext cx="555704" cy="1116342"/>
              <a:chOff x="6828397" y="4308533"/>
              <a:chExt cx="926073" cy="1860367"/>
            </a:xfrm>
          </p:grpSpPr>
          <p:sp>
            <p:nvSpPr>
              <p:cNvPr id="2127" name="Cube 2126">
                <a:extLst>
                  <a:ext uri="{FF2B5EF4-FFF2-40B4-BE49-F238E27FC236}">
                    <a16:creationId xmlns:a16="http://schemas.microsoft.com/office/drawing/2014/main" id="{167E58B0-A0A5-6046-72C3-85321F791CC2}"/>
                  </a:ext>
                </a:extLst>
              </p:cNvPr>
              <p:cNvSpPr/>
              <p:nvPr/>
            </p:nvSpPr>
            <p:spPr>
              <a:xfrm>
                <a:off x="6828397" y="4308533"/>
                <a:ext cx="926073" cy="1860367"/>
              </a:xfrm>
              <a:prstGeom prst="cube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28" name="Rectangle 2127">
                <a:extLst>
                  <a:ext uri="{FF2B5EF4-FFF2-40B4-BE49-F238E27FC236}">
                    <a16:creationId xmlns:a16="http://schemas.microsoft.com/office/drawing/2014/main" id="{D1610573-EA69-D1A2-6D24-9E1214453A72}"/>
                  </a:ext>
                </a:extLst>
              </p:cNvPr>
              <p:cNvSpPr/>
              <p:nvPr/>
            </p:nvSpPr>
            <p:spPr>
              <a:xfrm>
                <a:off x="6944620" y="4907499"/>
                <a:ext cx="457200" cy="1828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29" name="Rectangle 2128">
                <a:extLst>
                  <a:ext uri="{FF2B5EF4-FFF2-40B4-BE49-F238E27FC236}">
                    <a16:creationId xmlns:a16="http://schemas.microsoft.com/office/drawing/2014/main" id="{85F5BADE-CC61-7DF2-6A9F-398845D386CE}"/>
                  </a:ext>
                </a:extLst>
              </p:cNvPr>
              <p:cNvSpPr/>
              <p:nvPr/>
            </p:nvSpPr>
            <p:spPr>
              <a:xfrm>
                <a:off x="6945723" y="4954651"/>
                <a:ext cx="457200" cy="1828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30" name="Rectangle 2129">
                <a:extLst>
                  <a:ext uri="{FF2B5EF4-FFF2-40B4-BE49-F238E27FC236}">
                    <a16:creationId xmlns:a16="http://schemas.microsoft.com/office/drawing/2014/main" id="{712A037C-9AAF-191D-C89B-6FC282CEC0EE}"/>
                  </a:ext>
                </a:extLst>
              </p:cNvPr>
              <p:cNvSpPr/>
              <p:nvPr/>
            </p:nvSpPr>
            <p:spPr>
              <a:xfrm>
                <a:off x="6944620" y="5001803"/>
                <a:ext cx="457200" cy="1828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31" name="Oval 2130">
                <a:extLst>
                  <a:ext uri="{FF2B5EF4-FFF2-40B4-BE49-F238E27FC236}">
                    <a16:creationId xmlns:a16="http://schemas.microsoft.com/office/drawing/2014/main" id="{CD92438B-973A-9EA9-ADF3-376EF6049287}"/>
                  </a:ext>
                </a:extLst>
              </p:cNvPr>
              <p:cNvSpPr/>
              <p:nvPr/>
            </p:nvSpPr>
            <p:spPr>
              <a:xfrm>
                <a:off x="7365244" y="4673052"/>
                <a:ext cx="45720" cy="3657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133" name="Group 2132">
              <a:extLst>
                <a:ext uri="{FF2B5EF4-FFF2-40B4-BE49-F238E27FC236}">
                  <a16:creationId xmlns:a16="http://schemas.microsoft.com/office/drawing/2014/main" id="{FAFC6DBE-5752-15F0-38B6-787552268600}"/>
                </a:ext>
              </a:extLst>
            </p:cNvPr>
            <p:cNvGrpSpPr/>
            <p:nvPr/>
          </p:nvGrpSpPr>
          <p:grpSpPr>
            <a:xfrm>
              <a:off x="10987692" y="346401"/>
              <a:ext cx="669007" cy="892858"/>
              <a:chOff x="9532438" y="3940458"/>
              <a:chExt cx="1114890" cy="1803002"/>
            </a:xfrm>
            <a:solidFill>
              <a:schemeClr val="tx2">
                <a:lumMod val="50000"/>
                <a:lumOff val="50000"/>
              </a:schemeClr>
            </a:solidFill>
          </p:grpSpPr>
          <p:sp>
            <p:nvSpPr>
              <p:cNvPr id="2135" name="Cylinder 2134">
                <a:extLst>
                  <a:ext uri="{FF2B5EF4-FFF2-40B4-BE49-F238E27FC236}">
                    <a16:creationId xmlns:a16="http://schemas.microsoft.com/office/drawing/2014/main" id="{5DC9CD36-FA7C-694B-D8E9-2536155C9D35}"/>
                  </a:ext>
                </a:extLst>
              </p:cNvPr>
              <p:cNvSpPr/>
              <p:nvPr/>
            </p:nvSpPr>
            <p:spPr>
              <a:xfrm>
                <a:off x="9532438" y="5021203"/>
                <a:ext cx="1114890" cy="722257"/>
              </a:xfrm>
              <a:prstGeom prst="can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36" name="Cylinder 2135">
                <a:extLst>
                  <a:ext uri="{FF2B5EF4-FFF2-40B4-BE49-F238E27FC236}">
                    <a16:creationId xmlns:a16="http://schemas.microsoft.com/office/drawing/2014/main" id="{9A003697-9C71-BE94-98B5-19A610FB5630}"/>
                  </a:ext>
                </a:extLst>
              </p:cNvPr>
              <p:cNvSpPr/>
              <p:nvPr/>
            </p:nvSpPr>
            <p:spPr>
              <a:xfrm>
                <a:off x="9532438" y="4476805"/>
                <a:ext cx="1114890" cy="722257"/>
              </a:xfrm>
              <a:prstGeom prst="can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37" name="Cylinder 2136">
                <a:extLst>
                  <a:ext uri="{FF2B5EF4-FFF2-40B4-BE49-F238E27FC236}">
                    <a16:creationId xmlns:a16="http://schemas.microsoft.com/office/drawing/2014/main" id="{6465B6E6-A94B-B4ED-63F9-F5107205C181}"/>
                  </a:ext>
                </a:extLst>
              </p:cNvPr>
              <p:cNvSpPr/>
              <p:nvPr/>
            </p:nvSpPr>
            <p:spPr>
              <a:xfrm>
                <a:off x="9532438" y="3940458"/>
                <a:ext cx="1114890" cy="722257"/>
              </a:xfrm>
              <a:prstGeom prst="can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C12DD00-FBD1-3FDF-D510-65BCD99DFBCC}"/>
              </a:ext>
            </a:extLst>
          </p:cNvPr>
          <p:cNvGrpSpPr/>
          <p:nvPr/>
        </p:nvGrpSpPr>
        <p:grpSpPr>
          <a:xfrm>
            <a:off x="9193875" y="3165897"/>
            <a:ext cx="530953" cy="834195"/>
            <a:chOff x="6583666" y="2757402"/>
            <a:chExt cx="530953" cy="834195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147892C-6009-2B87-1026-44A4194E6446}"/>
                </a:ext>
              </a:extLst>
            </p:cNvPr>
            <p:cNvGrpSpPr/>
            <p:nvPr/>
          </p:nvGrpSpPr>
          <p:grpSpPr>
            <a:xfrm>
              <a:off x="6583666" y="2919478"/>
              <a:ext cx="437340" cy="672119"/>
              <a:chOff x="5771765" y="3200067"/>
              <a:chExt cx="437340" cy="672119"/>
            </a:xfrm>
          </p:grpSpPr>
          <p:sp>
            <p:nvSpPr>
              <p:cNvPr id="37" name="Cylinder 36">
                <a:extLst>
                  <a:ext uri="{FF2B5EF4-FFF2-40B4-BE49-F238E27FC236}">
                    <a16:creationId xmlns:a16="http://schemas.microsoft.com/office/drawing/2014/main" id="{7FDA6F3C-C196-5CE2-36A3-C69B2AE5A6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71765" y="3200067"/>
                <a:ext cx="437339" cy="667850"/>
              </a:xfrm>
              <a:prstGeom prst="can">
                <a:avLst>
                  <a:gd name="adj" fmla="val 37847"/>
                </a:avLst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Cylinder 38">
                <a:extLst>
                  <a:ext uri="{FF2B5EF4-FFF2-40B4-BE49-F238E27FC236}">
                    <a16:creationId xmlns:a16="http://schemas.microsoft.com/office/drawing/2014/main" id="{C098FF58-45DF-C887-8B48-FD77DFD3AC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71766" y="3373317"/>
                <a:ext cx="437339" cy="498869"/>
              </a:xfrm>
              <a:prstGeom prst="can">
                <a:avLst>
                  <a:gd name="adj" fmla="val 37847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4" name="Diagonal Stripe 33">
              <a:extLst>
                <a:ext uri="{FF2B5EF4-FFF2-40B4-BE49-F238E27FC236}">
                  <a16:creationId xmlns:a16="http://schemas.microsoft.com/office/drawing/2014/main" id="{CD2C3F77-72DB-1667-EAA2-2ABA596EBB56}"/>
                </a:ext>
              </a:extLst>
            </p:cNvPr>
            <p:cNvSpPr/>
            <p:nvPr/>
          </p:nvSpPr>
          <p:spPr>
            <a:xfrm>
              <a:off x="7038593" y="2757402"/>
              <a:ext cx="76026" cy="314627"/>
            </a:xfrm>
            <a:prstGeom prst="diagStripe">
              <a:avLst>
                <a:gd name="adj" fmla="val 8005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C9C41CC-C30B-4641-6EEC-2BF1EE656A1A}"/>
              </a:ext>
            </a:extLst>
          </p:cNvPr>
          <p:cNvGrpSpPr>
            <a:grpSpLocks noChangeAspect="1"/>
          </p:cNvGrpSpPr>
          <p:nvPr/>
        </p:nvGrpSpPr>
        <p:grpSpPr>
          <a:xfrm>
            <a:off x="7476840" y="4077755"/>
            <a:ext cx="1268553" cy="2194185"/>
            <a:chOff x="7576884" y="4130591"/>
            <a:chExt cx="657346" cy="113699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335BB45-BE23-5564-9FDD-029CAE414CCA}"/>
                </a:ext>
              </a:extLst>
            </p:cNvPr>
            <p:cNvSpPr/>
            <p:nvPr/>
          </p:nvSpPr>
          <p:spPr>
            <a:xfrm>
              <a:off x="7576884" y="4130591"/>
              <a:ext cx="657346" cy="113699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085" name="Picture 2084">
              <a:extLst>
                <a:ext uri="{FF2B5EF4-FFF2-40B4-BE49-F238E27FC236}">
                  <a16:creationId xmlns:a16="http://schemas.microsoft.com/office/drawing/2014/main" id="{AA24E2E3-1D9C-FCEE-0138-DF2068AB2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03691" y="4155365"/>
              <a:ext cx="603732" cy="107728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4F24D32-F689-740B-0AAF-8C8BFC0AE2AD}"/>
              </a:ext>
            </a:extLst>
          </p:cNvPr>
          <p:cNvGrpSpPr/>
          <p:nvPr/>
        </p:nvGrpSpPr>
        <p:grpSpPr>
          <a:xfrm>
            <a:off x="8789789" y="3805646"/>
            <a:ext cx="404086" cy="269286"/>
            <a:chOff x="6128062" y="3161776"/>
            <a:chExt cx="404086" cy="269286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0F7589CF-9B95-DE73-F9E9-E2384C9B6E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062" y="3290460"/>
              <a:ext cx="404086" cy="140602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8" name="Graphic 47" descr="Wireless with solid fill">
              <a:extLst>
                <a:ext uri="{FF2B5EF4-FFF2-40B4-BE49-F238E27FC236}">
                  <a16:creationId xmlns:a16="http://schemas.microsoft.com/office/drawing/2014/main" id="{BAD5CCF5-91A2-68B5-2347-90CBAA700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0000">
              <a:off x="6232956" y="3161776"/>
              <a:ext cx="164845" cy="164845"/>
            </a:xfrm>
            <a:prstGeom prst="rect">
              <a:avLst/>
            </a:prstGeom>
          </p:spPr>
        </p:pic>
      </p:grpSp>
      <p:grpSp>
        <p:nvGrpSpPr>
          <p:cNvPr id="2173" name="Group 2172">
            <a:extLst>
              <a:ext uri="{FF2B5EF4-FFF2-40B4-BE49-F238E27FC236}">
                <a16:creationId xmlns:a16="http://schemas.microsoft.com/office/drawing/2014/main" id="{036EBD33-69A8-1C52-BB73-5D2E78D33188}"/>
              </a:ext>
            </a:extLst>
          </p:cNvPr>
          <p:cNvGrpSpPr/>
          <p:nvPr/>
        </p:nvGrpSpPr>
        <p:grpSpPr>
          <a:xfrm>
            <a:off x="562313" y="300878"/>
            <a:ext cx="3029518" cy="2588018"/>
            <a:chOff x="445886" y="876831"/>
            <a:chExt cx="3029518" cy="2588018"/>
          </a:xfrm>
        </p:grpSpPr>
        <p:sp>
          <p:nvSpPr>
            <p:cNvPr id="2167" name="Freeform: Shape 2166">
              <a:extLst>
                <a:ext uri="{FF2B5EF4-FFF2-40B4-BE49-F238E27FC236}">
                  <a16:creationId xmlns:a16="http://schemas.microsoft.com/office/drawing/2014/main" id="{525544D3-F072-943A-2021-A32D7B84F3E7}"/>
                </a:ext>
              </a:extLst>
            </p:cNvPr>
            <p:cNvSpPr/>
            <p:nvPr/>
          </p:nvSpPr>
          <p:spPr>
            <a:xfrm>
              <a:off x="2416629" y="1772816"/>
              <a:ext cx="438538" cy="251927"/>
            </a:xfrm>
            <a:custGeom>
              <a:avLst/>
              <a:gdLst>
                <a:gd name="connsiteX0" fmla="*/ 438538 w 438538"/>
                <a:gd name="connsiteY0" fmla="*/ 0 h 251927"/>
                <a:gd name="connsiteX1" fmla="*/ 363893 w 438538"/>
                <a:gd name="connsiteY1" fmla="*/ 37323 h 251927"/>
                <a:gd name="connsiteX2" fmla="*/ 289249 w 438538"/>
                <a:gd name="connsiteY2" fmla="*/ 65315 h 251927"/>
                <a:gd name="connsiteX3" fmla="*/ 223934 w 438538"/>
                <a:gd name="connsiteY3" fmla="*/ 93306 h 251927"/>
                <a:gd name="connsiteX4" fmla="*/ 195942 w 438538"/>
                <a:gd name="connsiteY4" fmla="*/ 130629 h 251927"/>
                <a:gd name="connsiteX5" fmla="*/ 167951 w 438538"/>
                <a:gd name="connsiteY5" fmla="*/ 139960 h 251927"/>
                <a:gd name="connsiteX6" fmla="*/ 139959 w 438538"/>
                <a:gd name="connsiteY6" fmla="*/ 177282 h 251927"/>
                <a:gd name="connsiteX7" fmla="*/ 65314 w 438538"/>
                <a:gd name="connsiteY7" fmla="*/ 223935 h 251927"/>
                <a:gd name="connsiteX8" fmla="*/ 65314 w 438538"/>
                <a:gd name="connsiteY8" fmla="*/ 223935 h 251927"/>
                <a:gd name="connsiteX9" fmla="*/ 27991 w 438538"/>
                <a:gd name="connsiteY9" fmla="*/ 242596 h 251927"/>
                <a:gd name="connsiteX10" fmla="*/ 0 w 438538"/>
                <a:gd name="connsiteY10" fmla="*/ 251927 h 251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8538" h="251927">
                  <a:moveTo>
                    <a:pt x="438538" y="0"/>
                  </a:moveTo>
                  <a:cubicBezTo>
                    <a:pt x="413656" y="12441"/>
                    <a:pt x="389379" y="26173"/>
                    <a:pt x="363893" y="37323"/>
                  </a:cubicBezTo>
                  <a:cubicBezTo>
                    <a:pt x="339548" y="47974"/>
                    <a:pt x="313922" y="55446"/>
                    <a:pt x="289249" y="65315"/>
                  </a:cubicBezTo>
                  <a:cubicBezTo>
                    <a:pt x="267256" y="74112"/>
                    <a:pt x="245706" y="83976"/>
                    <a:pt x="223934" y="93306"/>
                  </a:cubicBezTo>
                  <a:cubicBezTo>
                    <a:pt x="214603" y="105747"/>
                    <a:pt x="207889" y="120673"/>
                    <a:pt x="195942" y="130629"/>
                  </a:cubicBezTo>
                  <a:cubicBezTo>
                    <a:pt x="188387" y="136925"/>
                    <a:pt x="175507" y="133664"/>
                    <a:pt x="167951" y="139960"/>
                  </a:cubicBezTo>
                  <a:cubicBezTo>
                    <a:pt x="156004" y="149916"/>
                    <a:pt x="151995" y="167435"/>
                    <a:pt x="139959" y="177282"/>
                  </a:cubicBezTo>
                  <a:cubicBezTo>
                    <a:pt x="117250" y="195862"/>
                    <a:pt x="90196" y="208384"/>
                    <a:pt x="65314" y="223935"/>
                  </a:cubicBezTo>
                  <a:lnTo>
                    <a:pt x="65314" y="223935"/>
                  </a:lnTo>
                  <a:cubicBezTo>
                    <a:pt x="52873" y="230155"/>
                    <a:pt x="40776" y="237117"/>
                    <a:pt x="27991" y="242596"/>
                  </a:cubicBezTo>
                  <a:cubicBezTo>
                    <a:pt x="18951" y="246470"/>
                    <a:pt x="0" y="251927"/>
                    <a:pt x="0" y="25192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68" name="Freeform: Shape 2167">
              <a:extLst>
                <a:ext uri="{FF2B5EF4-FFF2-40B4-BE49-F238E27FC236}">
                  <a16:creationId xmlns:a16="http://schemas.microsoft.com/office/drawing/2014/main" id="{C699DEBF-944E-E09F-E561-F01106D13E33}"/>
                </a:ext>
              </a:extLst>
            </p:cNvPr>
            <p:cNvSpPr/>
            <p:nvPr/>
          </p:nvSpPr>
          <p:spPr>
            <a:xfrm>
              <a:off x="2408125" y="1898779"/>
              <a:ext cx="438538" cy="251927"/>
            </a:xfrm>
            <a:custGeom>
              <a:avLst/>
              <a:gdLst>
                <a:gd name="connsiteX0" fmla="*/ 438538 w 438538"/>
                <a:gd name="connsiteY0" fmla="*/ 0 h 251927"/>
                <a:gd name="connsiteX1" fmla="*/ 363893 w 438538"/>
                <a:gd name="connsiteY1" fmla="*/ 37323 h 251927"/>
                <a:gd name="connsiteX2" fmla="*/ 289249 w 438538"/>
                <a:gd name="connsiteY2" fmla="*/ 65315 h 251927"/>
                <a:gd name="connsiteX3" fmla="*/ 223934 w 438538"/>
                <a:gd name="connsiteY3" fmla="*/ 93306 h 251927"/>
                <a:gd name="connsiteX4" fmla="*/ 195942 w 438538"/>
                <a:gd name="connsiteY4" fmla="*/ 130629 h 251927"/>
                <a:gd name="connsiteX5" fmla="*/ 167951 w 438538"/>
                <a:gd name="connsiteY5" fmla="*/ 139960 h 251927"/>
                <a:gd name="connsiteX6" fmla="*/ 139959 w 438538"/>
                <a:gd name="connsiteY6" fmla="*/ 177282 h 251927"/>
                <a:gd name="connsiteX7" fmla="*/ 65314 w 438538"/>
                <a:gd name="connsiteY7" fmla="*/ 223935 h 251927"/>
                <a:gd name="connsiteX8" fmla="*/ 65314 w 438538"/>
                <a:gd name="connsiteY8" fmla="*/ 223935 h 251927"/>
                <a:gd name="connsiteX9" fmla="*/ 27991 w 438538"/>
                <a:gd name="connsiteY9" fmla="*/ 242596 h 251927"/>
                <a:gd name="connsiteX10" fmla="*/ 0 w 438538"/>
                <a:gd name="connsiteY10" fmla="*/ 251927 h 251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8538" h="251927">
                  <a:moveTo>
                    <a:pt x="438538" y="0"/>
                  </a:moveTo>
                  <a:cubicBezTo>
                    <a:pt x="413656" y="12441"/>
                    <a:pt x="389379" y="26173"/>
                    <a:pt x="363893" y="37323"/>
                  </a:cubicBezTo>
                  <a:cubicBezTo>
                    <a:pt x="339548" y="47974"/>
                    <a:pt x="313922" y="55446"/>
                    <a:pt x="289249" y="65315"/>
                  </a:cubicBezTo>
                  <a:cubicBezTo>
                    <a:pt x="267256" y="74112"/>
                    <a:pt x="245706" y="83976"/>
                    <a:pt x="223934" y="93306"/>
                  </a:cubicBezTo>
                  <a:cubicBezTo>
                    <a:pt x="214603" y="105747"/>
                    <a:pt x="207889" y="120673"/>
                    <a:pt x="195942" y="130629"/>
                  </a:cubicBezTo>
                  <a:cubicBezTo>
                    <a:pt x="188387" y="136925"/>
                    <a:pt x="175507" y="133664"/>
                    <a:pt x="167951" y="139960"/>
                  </a:cubicBezTo>
                  <a:cubicBezTo>
                    <a:pt x="156004" y="149916"/>
                    <a:pt x="151995" y="167435"/>
                    <a:pt x="139959" y="177282"/>
                  </a:cubicBezTo>
                  <a:cubicBezTo>
                    <a:pt x="117250" y="195862"/>
                    <a:pt x="90196" y="208384"/>
                    <a:pt x="65314" y="223935"/>
                  </a:cubicBezTo>
                  <a:lnTo>
                    <a:pt x="65314" y="223935"/>
                  </a:lnTo>
                  <a:cubicBezTo>
                    <a:pt x="52873" y="230155"/>
                    <a:pt x="40776" y="237117"/>
                    <a:pt x="27991" y="242596"/>
                  </a:cubicBezTo>
                  <a:cubicBezTo>
                    <a:pt x="18951" y="246470"/>
                    <a:pt x="0" y="251927"/>
                    <a:pt x="0" y="251927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69" name="Freeform: Shape 2168">
              <a:extLst>
                <a:ext uri="{FF2B5EF4-FFF2-40B4-BE49-F238E27FC236}">
                  <a16:creationId xmlns:a16="http://schemas.microsoft.com/office/drawing/2014/main" id="{78C2E7DB-4730-45F9-D9BC-D91022FFAFFA}"/>
                </a:ext>
              </a:extLst>
            </p:cNvPr>
            <p:cNvSpPr/>
            <p:nvPr/>
          </p:nvSpPr>
          <p:spPr>
            <a:xfrm>
              <a:off x="2408125" y="2024742"/>
              <a:ext cx="438538" cy="251927"/>
            </a:xfrm>
            <a:custGeom>
              <a:avLst/>
              <a:gdLst>
                <a:gd name="connsiteX0" fmla="*/ 438538 w 438538"/>
                <a:gd name="connsiteY0" fmla="*/ 0 h 251927"/>
                <a:gd name="connsiteX1" fmla="*/ 363893 w 438538"/>
                <a:gd name="connsiteY1" fmla="*/ 37323 h 251927"/>
                <a:gd name="connsiteX2" fmla="*/ 289249 w 438538"/>
                <a:gd name="connsiteY2" fmla="*/ 65315 h 251927"/>
                <a:gd name="connsiteX3" fmla="*/ 223934 w 438538"/>
                <a:gd name="connsiteY3" fmla="*/ 93306 h 251927"/>
                <a:gd name="connsiteX4" fmla="*/ 195942 w 438538"/>
                <a:gd name="connsiteY4" fmla="*/ 130629 h 251927"/>
                <a:gd name="connsiteX5" fmla="*/ 167951 w 438538"/>
                <a:gd name="connsiteY5" fmla="*/ 139960 h 251927"/>
                <a:gd name="connsiteX6" fmla="*/ 139959 w 438538"/>
                <a:gd name="connsiteY6" fmla="*/ 177282 h 251927"/>
                <a:gd name="connsiteX7" fmla="*/ 65314 w 438538"/>
                <a:gd name="connsiteY7" fmla="*/ 223935 h 251927"/>
                <a:gd name="connsiteX8" fmla="*/ 65314 w 438538"/>
                <a:gd name="connsiteY8" fmla="*/ 223935 h 251927"/>
                <a:gd name="connsiteX9" fmla="*/ 27991 w 438538"/>
                <a:gd name="connsiteY9" fmla="*/ 242596 h 251927"/>
                <a:gd name="connsiteX10" fmla="*/ 0 w 438538"/>
                <a:gd name="connsiteY10" fmla="*/ 251927 h 251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8538" h="251927">
                  <a:moveTo>
                    <a:pt x="438538" y="0"/>
                  </a:moveTo>
                  <a:cubicBezTo>
                    <a:pt x="413656" y="12441"/>
                    <a:pt x="389379" y="26173"/>
                    <a:pt x="363893" y="37323"/>
                  </a:cubicBezTo>
                  <a:cubicBezTo>
                    <a:pt x="339548" y="47974"/>
                    <a:pt x="313922" y="55446"/>
                    <a:pt x="289249" y="65315"/>
                  </a:cubicBezTo>
                  <a:cubicBezTo>
                    <a:pt x="267256" y="74112"/>
                    <a:pt x="245706" y="83976"/>
                    <a:pt x="223934" y="93306"/>
                  </a:cubicBezTo>
                  <a:cubicBezTo>
                    <a:pt x="214603" y="105747"/>
                    <a:pt x="207889" y="120673"/>
                    <a:pt x="195942" y="130629"/>
                  </a:cubicBezTo>
                  <a:cubicBezTo>
                    <a:pt x="188387" y="136925"/>
                    <a:pt x="175507" y="133664"/>
                    <a:pt x="167951" y="139960"/>
                  </a:cubicBezTo>
                  <a:cubicBezTo>
                    <a:pt x="156004" y="149916"/>
                    <a:pt x="151995" y="167435"/>
                    <a:pt x="139959" y="177282"/>
                  </a:cubicBezTo>
                  <a:cubicBezTo>
                    <a:pt x="117250" y="195862"/>
                    <a:pt x="90196" y="208384"/>
                    <a:pt x="65314" y="223935"/>
                  </a:cubicBezTo>
                  <a:lnTo>
                    <a:pt x="65314" y="223935"/>
                  </a:lnTo>
                  <a:cubicBezTo>
                    <a:pt x="52873" y="230155"/>
                    <a:pt x="40776" y="237117"/>
                    <a:pt x="27991" y="242596"/>
                  </a:cubicBezTo>
                  <a:cubicBezTo>
                    <a:pt x="18951" y="246470"/>
                    <a:pt x="0" y="251927"/>
                    <a:pt x="0" y="251927"/>
                  </a:cubicBez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70" name="Freeform: Shape 2169">
              <a:extLst>
                <a:ext uri="{FF2B5EF4-FFF2-40B4-BE49-F238E27FC236}">
                  <a16:creationId xmlns:a16="http://schemas.microsoft.com/office/drawing/2014/main" id="{5BDE9CCC-0B9B-31E9-D78B-101313C60001}"/>
                </a:ext>
              </a:extLst>
            </p:cNvPr>
            <p:cNvSpPr/>
            <p:nvPr/>
          </p:nvSpPr>
          <p:spPr>
            <a:xfrm>
              <a:off x="2399334" y="2150705"/>
              <a:ext cx="438538" cy="251927"/>
            </a:xfrm>
            <a:custGeom>
              <a:avLst/>
              <a:gdLst>
                <a:gd name="connsiteX0" fmla="*/ 438538 w 438538"/>
                <a:gd name="connsiteY0" fmla="*/ 0 h 251927"/>
                <a:gd name="connsiteX1" fmla="*/ 363893 w 438538"/>
                <a:gd name="connsiteY1" fmla="*/ 37323 h 251927"/>
                <a:gd name="connsiteX2" fmla="*/ 289249 w 438538"/>
                <a:gd name="connsiteY2" fmla="*/ 65315 h 251927"/>
                <a:gd name="connsiteX3" fmla="*/ 223934 w 438538"/>
                <a:gd name="connsiteY3" fmla="*/ 93306 h 251927"/>
                <a:gd name="connsiteX4" fmla="*/ 195942 w 438538"/>
                <a:gd name="connsiteY4" fmla="*/ 130629 h 251927"/>
                <a:gd name="connsiteX5" fmla="*/ 167951 w 438538"/>
                <a:gd name="connsiteY5" fmla="*/ 139960 h 251927"/>
                <a:gd name="connsiteX6" fmla="*/ 139959 w 438538"/>
                <a:gd name="connsiteY6" fmla="*/ 177282 h 251927"/>
                <a:gd name="connsiteX7" fmla="*/ 65314 w 438538"/>
                <a:gd name="connsiteY7" fmla="*/ 223935 h 251927"/>
                <a:gd name="connsiteX8" fmla="*/ 65314 w 438538"/>
                <a:gd name="connsiteY8" fmla="*/ 223935 h 251927"/>
                <a:gd name="connsiteX9" fmla="*/ 27991 w 438538"/>
                <a:gd name="connsiteY9" fmla="*/ 242596 h 251927"/>
                <a:gd name="connsiteX10" fmla="*/ 0 w 438538"/>
                <a:gd name="connsiteY10" fmla="*/ 251927 h 251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8538" h="251927">
                  <a:moveTo>
                    <a:pt x="438538" y="0"/>
                  </a:moveTo>
                  <a:cubicBezTo>
                    <a:pt x="413656" y="12441"/>
                    <a:pt x="389379" y="26173"/>
                    <a:pt x="363893" y="37323"/>
                  </a:cubicBezTo>
                  <a:cubicBezTo>
                    <a:pt x="339548" y="47974"/>
                    <a:pt x="313922" y="55446"/>
                    <a:pt x="289249" y="65315"/>
                  </a:cubicBezTo>
                  <a:cubicBezTo>
                    <a:pt x="267256" y="74112"/>
                    <a:pt x="245706" y="83976"/>
                    <a:pt x="223934" y="93306"/>
                  </a:cubicBezTo>
                  <a:cubicBezTo>
                    <a:pt x="214603" y="105747"/>
                    <a:pt x="207889" y="120673"/>
                    <a:pt x="195942" y="130629"/>
                  </a:cubicBezTo>
                  <a:cubicBezTo>
                    <a:pt x="188387" y="136925"/>
                    <a:pt x="175507" y="133664"/>
                    <a:pt x="167951" y="139960"/>
                  </a:cubicBezTo>
                  <a:cubicBezTo>
                    <a:pt x="156004" y="149916"/>
                    <a:pt x="151995" y="167435"/>
                    <a:pt x="139959" y="177282"/>
                  </a:cubicBezTo>
                  <a:cubicBezTo>
                    <a:pt x="117250" y="195862"/>
                    <a:pt x="90196" y="208384"/>
                    <a:pt x="65314" y="223935"/>
                  </a:cubicBezTo>
                  <a:lnTo>
                    <a:pt x="65314" y="223935"/>
                  </a:lnTo>
                  <a:cubicBezTo>
                    <a:pt x="52873" y="230155"/>
                    <a:pt x="40776" y="237117"/>
                    <a:pt x="27991" y="242596"/>
                  </a:cubicBezTo>
                  <a:cubicBezTo>
                    <a:pt x="18951" y="246470"/>
                    <a:pt x="0" y="251927"/>
                    <a:pt x="0" y="251927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172" name="Group 2171">
              <a:extLst>
                <a:ext uri="{FF2B5EF4-FFF2-40B4-BE49-F238E27FC236}">
                  <a16:creationId xmlns:a16="http://schemas.microsoft.com/office/drawing/2014/main" id="{85E1C7B3-25D9-1673-94DA-0C9E9857ED4E}"/>
                </a:ext>
              </a:extLst>
            </p:cNvPr>
            <p:cNvGrpSpPr/>
            <p:nvPr/>
          </p:nvGrpSpPr>
          <p:grpSpPr>
            <a:xfrm>
              <a:off x="445886" y="876831"/>
              <a:ext cx="3029518" cy="2588018"/>
              <a:chOff x="445886" y="876831"/>
              <a:chExt cx="3029518" cy="2588018"/>
            </a:xfrm>
          </p:grpSpPr>
          <p:grpSp>
            <p:nvGrpSpPr>
              <p:cNvPr id="2165" name="Group 2164">
                <a:extLst>
                  <a:ext uri="{FF2B5EF4-FFF2-40B4-BE49-F238E27FC236}">
                    <a16:creationId xmlns:a16="http://schemas.microsoft.com/office/drawing/2014/main" id="{CA4EA9D3-E9BE-6F9F-517D-4261A16446E3}"/>
                  </a:ext>
                </a:extLst>
              </p:cNvPr>
              <p:cNvGrpSpPr/>
              <p:nvPr/>
            </p:nvGrpSpPr>
            <p:grpSpPr>
              <a:xfrm>
                <a:off x="445886" y="876831"/>
                <a:ext cx="3029518" cy="2588018"/>
                <a:chOff x="445886" y="876831"/>
                <a:chExt cx="3029518" cy="2588018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926228F3-2D06-EE6A-9654-7B81535DD37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45886" y="876831"/>
                  <a:ext cx="1683990" cy="2588018"/>
                  <a:chOff x="2052887" y="3545016"/>
                  <a:chExt cx="437340" cy="672119"/>
                </a:xfrm>
              </p:grpSpPr>
              <p:sp>
                <p:nvSpPr>
                  <p:cNvPr id="51" name="Cylinder 50">
                    <a:extLst>
                      <a:ext uri="{FF2B5EF4-FFF2-40B4-BE49-F238E27FC236}">
                        <a16:creationId xmlns:a16="http://schemas.microsoft.com/office/drawing/2014/main" id="{75541EC4-8BEE-EC99-1606-973F3D5CF39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052887" y="3545016"/>
                    <a:ext cx="437339" cy="667850"/>
                  </a:xfrm>
                  <a:prstGeom prst="can">
                    <a:avLst>
                      <a:gd name="adj" fmla="val 37847"/>
                    </a:avLst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2" name="Cylinder 51">
                    <a:extLst>
                      <a:ext uri="{FF2B5EF4-FFF2-40B4-BE49-F238E27FC236}">
                        <a16:creationId xmlns:a16="http://schemas.microsoft.com/office/drawing/2014/main" id="{84630503-428C-3DEA-7995-F777715ECF9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052888" y="3890870"/>
                    <a:ext cx="437339" cy="326265"/>
                  </a:xfrm>
                  <a:prstGeom prst="can">
                    <a:avLst>
                      <a:gd name="adj" fmla="val 37847"/>
                    </a:avLst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2162" name="Group 2161">
                  <a:extLst>
                    <a:ext uri="{FF2B5EF4-FFF2-40B4-BE49-F238E27FC236}">
                      <a16:creationId xmlns:a16="http://schemas.microsoft.com/office/drawing/2014/main" id="{D25C742C-6707-A3F5-A0B7-91966409D52C}"/>
                    </a:ext>
                  </a:extLst>
                </p:cNvPr>
                <p:cNvGrpSpPr/>
                <p:nvPr/>
              </p:nvGrpSpPr>
              <p:grpSpPr>
                <a:xfrm>
                  <a:off x="2855454" y="1204106"/>
                  <a:ext cx="619950" cy="1173140"/>
                  <a:chOff x="890074" y="2095485"/>
                  <a:chExt cx="619950" cy="1173140"/>
                </a:xfrm>
              </p:grpSpPr>
              <p:grpSp>
                <p:nvGrpSpPr>
                  <p:cNvPr id="67" name="Group 66">
                    <a:extLst>
                      <a:ext uri="{FF2B5EF4-FFF2-40B4-BE49-F238E27FC236}">
                        <a16:creationId xmlns:a16="http://schemas.microsoft.com/office/drawing/2014/main" id="{2939CB9C-4660-09DE-C9E6-90CE280EC908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890074" y="2095485"/>
                    <a:ext cx="619950" cy="1173140"/>
                    <a:chOff x="3018772" y="2505206"/>
                    <a:chExt cx="542793" cy="1027135"/>
                  </a:xfrm>
                </p:grpSpPr>
                <p:sp>
                  <p:nvSpPr>
                    <p:cNvPr id="70" name="Rectangle 69">
                      <a:extLst>
                        <a:ext uri="{FF2B5EF4-FFF2-40B4-BE49-F238E27FC236}">
                          <a16:creationId xmlns:a16="http://schemas.microsoft.com/office/drawing/2014/main" id="{C7D3C823-8620-F9CA-48CE-710A09E5FF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18772" y="2505206"/>
                      <a:ext cx="542793" cy="1027135"/>
                    </a:xfrm>
                    <a:prstGeom prst="rect">
                      <a:avLst/>
                    </a:prstGeom>
                    <a:solidFill>
                      <a:schemeClr val="tx2">
                        <a:lumMod val="90000"/>
                        <a:lumOff val="10000"/>
                      </a:schemeClr>
                    </a:solidFill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1" name="Rectangle: Bevelled 12">
                      <a:extLst>
                        <a:ext uri="{FF2B5EF4-FFF2-40B4-BE49-F238E27FC236}">
                          <a16:creationId xmlns:a16="http://schemas.microsoft.com/office/drawing/2014/main" id="{F08DF6C7-DE71-ACF2-1D44-FD91944C54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13348" y="2564587"/>
                      <a:ext cx="363255" cy="350728"/>
                    </a:xfrm>
                    <a:prstGeom prst="bevel">
                      <a:avLst>
                        <a:gd name="adj" fmla="val 7143"/>
                      </a:avLst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grpSp>
                  <p:nvGrpSpPr>
                    <p:cNvPr id="72" name="Group 71">
                      <a:extLst>
                        <a:ext uri="{FF2B5EF4-FFF2-40B4-BE49-F238E27FC236}">
                          <a16:creationId xmlns:a16="http://schemas.microsoft.com/office/drawing/2014/main" id="{B313261E-9444-F464-4FAF-3E168CE9D8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98790" y="2555660"/>
                      <a:ext cx="27432" cy="904009"/>
                      <a:chOff x="3498790" y="2555660"/>
                      <a:chExt cx="27432" cy="904009"/>
                    </a:xfrm>
                  </p:grpSpPr>
                  <p:sp>
                    <p:nvSpPr>
                      <p:cNvPr id="2053" name="Oval 2052">
                        <a:extLst>
                          <a:ext uri="{FF2B5EF4-FFF2-40B4-BE49-F238E27FC236}">
                            <a16:creationId xmlns:a16="http://schemas.microsoft.com/office/drawing/2014/main" id="{DEC459CC-9EC4-0744-59A1-534226F35F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2555660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2054" name="Oval 2053">
                        <a:extLst>
                          <a:ext uri="{FF2B5EF4-FFF2-40B4-BE49-F238E27FC236}">
                            <a16:creationId xmlns:a16="http://schemas.microsoft.com/office/drawing/2014/main" id="{048D4A96-AE6E-0372-FE5D-F43E63B225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2607274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2058" name="Oval 2057">
                        <a:extLst>
                          <a:ext uri="{FF2B5EF4-FFF2-40B4-BE49-F238E27FC236}">
                            <a16:creationId xmlns:a16="http://schemas.microsoft.com/office/drawing/2014/main" id="{D251C829-C7F8-C7CF-84BF-3052C4294D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2658888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2071" name="Oval 2070">
                        <a:extLst>
                          <a:ext uri="{FF2B5EF4-FFF2-40B4-BE49-F238E27FC236}">
                            <a16:creationId xmlns:a16="http://schemas.microsoft.com/office/drawing/2014/main" id="{E5CDD07A-5749-EE6D-15E2-D983710191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2710175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2072" name="Oval 2071">
                        <a:extLst>
                          <a:ext uri="{FF2B5EF4-FFF2-40B4-BE49-F238E27FC236}">
                            <a16:creationId xmlns:a16="http://schemas.microsoft.com/office/drawing/2014/main" id="{EE3DE05E-97CD-1FB5-369C-62F66EFAD2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2761789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2083" name="Oval 2082">
                        <a:extLst>
                          <a:ext uri="{FF2B5EF4-FFF2-40B4-BE49-F238E27FC236}">
                            <a16:creationId xmlns:a16="http://schemas.microsoft.com/office/drawing/2014/main" id="{2681B6A4-2950-A8B2-A0D1-B220A1851F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2813403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2084" name="Oval 2083">
                        <a:extLst>
                          <a:ext uri="{FF2B5EF4-FFF2-40B4-BE49-F238E27FC236}">
                            <a16:creationId xmlns:a16="http://schemas.microsoft.com/office/drawing/2014/main" id="{061CC2B9-7C39-2BFC-7EF5-E77BF8ED81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2866415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2086" name="Oval 2085">
                        <a:extLst>
                          <a:ext uri="{FF2B5EF4-FFF2-40B4-BE49-F238E27FC236}">
                            <a16:creationId xmlns:a16="http://schemas.microsoft.com/office/drawing/2014/main" id="{273B56B6-FCB3-BC23-9F16-6C9CEE65C7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2918029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2120" name="Oval 2119">
                        <a:extLst>
                          <a:ext uri="{FF2B5EF4-FFF2-40B4-BE49-F238E27FC236}">
                            <a16:creationId xmlns:a16="http://schemas.microsoft.com/office/drawing/2014/main" id="{B2C308F8-9F21-0896-8DC4-8D8E8935AD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2969643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2121" name="Oval 2120">
                        <a:extLst>
                          <a:ext uri="{FF2B5EF4-FFF2-40B4-BE49-F238E27FC236}">
                            <a16:creationId xmlns:a16="http://schemas.microsoft.com/office/drawing/2014/main" id="{7AC50378-0E55-374E-B8DD-2A9E177AD4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3020930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2124" name="Oval 2123">
                        <a:extLst>
                          <a:ext uri="{FF2B5EF4-FFF2-40B4-BE49-F238E27FC236}">
                            <a16:creationId xmlns:a16="http://schemas.microsoft.com/office/drawing/2014/main" id="{3D12D9FB-7227-51E5-4241-8E0E6986B9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3072544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2126" name="Oval 2125">
                        <a:extLst>
                          <a:ext uri="{FF2B5EF4-FFF2-40B4-BE49-F238E27FC236}">
                            <a16:creationId xmlns:a16="http://schemas.microsoft.com/office/drawing/2014/main" id="{96C7F983-0852-5BB3-950C-435EA32DB1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3124158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2132" name="Oval 2131">
                        <a:extLst>
                          <a:ext uri="{FF2B5EF4-FFF2-40B4-BE49-F238E27FC236}">
                            <a16:creationId xmlns:a16="http://schemas.microsoft.com/office/drawing/2014/main" id="{FA4593BE-179C-2571-A105-49760543D4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3174494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2134" name="Oval 2133">
                        <a:extLst>
                          <a:ext uri="{FF2B5EF4-FFF2-40B4-BE49-F238E27FC236}">
                            <a16:creationId xmlns:a16="http://schemas.microsoft.com/office/drawing/2014/main" id="{2AFFC633-4A99-A0A0-7860-4055B794CA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3226108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2138" name="Oval 2137">
                        <a:extLst>
                          <a:ext uri="{FF2B5EF4-FFF2-40B4-BE49-F238E27FC236}">
                            <a16:creationId xmlns:a16="http://schemas.microsoft.com/office/drawing/2014/main" id="{0F015697-173F-F2F2-1E53-9B838963FB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3277722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2139" name="Oval 2138">
                        <a:extLst>
                          <a:ext uri="{FF2B5EF4-FFF2-40B4-BE49-F238E27FC236}">
                            <a16:creationId xmlns:a16="http://schemas.microsoft.com/office/drawing/2014/main" id="{BCBA35D3-4982-48C8-94D6-032E823B18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3329009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2140" name="Oval 2139">
                        <a:extLst>
                          <a:ext uri="{FF2B5EF4-FFF2-40B4-BE49-F238E27FC236}">
                            <a16:creationId xmlns:a16="http://schemas.microsoft.com/office/drawing/2014/main" id="{D4277877-AEBD-399D-ED78-29D3DAEF6A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3380623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2141" name="Oval 2140">
                        <a:extLst>
                          <a:ext uri="{FF2B5EF4-FFF2-40B4-BE49-F238E27FC236}">
                            <a16:creationId xmlns:a16="http://schemas.microsoft.com/office/drawing/2014/main" id="{8A121702-68F6-9ED2-2BC6-1FCDA54C10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3432237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75" name="Group 74">
                      <a:extLst>
                        <a:ext uri="{FF2B5EF4-FFF2-40B4-BE49-F238E27FC236}">
                          <a16:creationId xmlns:a16="http://schemas.microsoft.com/office/drawing/2014/main" id="{144F9B60-D019-6D68-92DF-A4B5FB411A3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51133" y="2563687"/>
                      <a:ext cx="27432" cy="904009"/>
                      <a:chOff x="3498790" y="2555660"/>
                      <a:chExt cx="27432" cy="904009"/>
                    </a:xfrm>
                  </p:grpSpPr>
                  <p:sp>
                    <p:nvSpPr>
                      <p:cNvPr id="84" name="Oval 83">
                        <a:extLst>
                          <a:ext uri="{FF2B5EF4-FFF2-40B4-BE49-F238E27FC236}">
                            <a16:creationId xmlns:a16="http://schemas.microsoft.com/office/drawing/2014/main" id="{E9E32BDE-62EC-2FF7-0C70-E5CA5BBF0C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2555660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86" name="Oval 85">
                        <a:extLst>
                          <a:ext uri="{FF2B5EF4-FFF2-40B4-BE49-F238E27FC236}">
                            <a16:creationId xmlns:a16="http://schemas.microsoft.com/office/drawing/2014/main" id="{FAC5BC30-E9C2-799B-F86C-E09FD62C3D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2607274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87" name="Oval 86">
                        <a:extLst>
                          <a:ext uri="{FF2B5EF4-FFF2-40B4-BE49-F238E27FC236}">
                            <a16:creationId xmlns:a16="http://schemas.microsoft.com/office/drawing/2014/main" id="{1EF439BA-D9FD-4DEF-2C01-956884EC09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2658888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89" name="Oval 88">
                        <a:extLst>
                          <a:ext uri="{FF2B5EF4-FFF2-40B4-BE49-F238E27FC236}">
                            <a16:creationId xmlns:a16="http://schemas.microsoft.com/office/drawing/2014/main" id="{63FCAF54-CA70-DFF5-7E83-2C8A11FBF3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2710175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95" name="Oval 94">
                        <a:extLst>
                          <a:ext uri="{FF2B5EF4-FFF2-40B4-BE49-F238E27FC236}">
                            <a16:creationId xmlns:a16="http://schemas.microsoft.com/office/drawing/2014/main" id="{0B66481E-5E58-9375-EFC4-598A9369E0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2761789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96" name="Oval 95">
                        <a:extLst>
                          <a:ext uri="{FF2B5EF4-FFF2-40B4-BE49-F238E27FC236}">
                            <a16:creationId xmlns:a16="http://schemas.microsoft.com/office/drawing/2014/main" id="{7FAF05B3-5095-6E39-9CF5-EC281A9775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2813403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101" name="Oval 100">
                        <a:extLst>
                          <a:ext uri="{FF2B5EF4-FFF2-40B4-BE49-F238E27FC236}">
                            <a16:creationId xmlns:a16="http://schemas.microsoft.com/office/drawing/2014/main" id="{77EDA7F5-3B99-FB0E-0CF6-C21141B27F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2866415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102" name="Oval 101">
                        <a:extLst>
                          <a:ext uri="{FF2B5EF4-FFF2-40B4-BE49-F238E27FC236}">
                            <a16:creationId xmlns:a16="http://schemas.microsoft.com/office/drawing/2014/main" id="{090C76F9-2C07-CCBD-5D61-1657905516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2918029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105" name="Oval 104">
                        <a:extLst>
                          <a:ext uri="{FF2B5EF4-FFF2-40B4-BE49-F238E27FC236}">
                            <a16:creationId xmlns:a16="http://schemas.microsoft.com/office/drawing/2014/main" id="{D3C51FC1-2A49-78F1-D483-60A66B857F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2969643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108" name="Oval 107">
                        <a:extLst>
                          <a:ext uri="{FF2B5EF4-FFF2-40B4-BE49-F238E27FC236}">
                            <a16:creationId xmlns:a16="http://schemas.microsoft.com/office/drawing/2014/main" id="{DA2B688D-A80F-D85A-9E3B-DA6F899B0E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3020930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109" name="Oval 108">
                        <a:extLst>
                          <a:ext uri="{FF2B5EF4-FFF2-40B4-BE49-F238E27FC236}">
                            <a16:creationId xmlns:a16="http://schemas.microsoft.com/office/drawing/2014/main" id="{0F431988-F3B1-BA2D-B2BB-4301946B24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3072544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140" name="Oval 139">
                        <a:extLst>
                          <a:ext uri="{FF2B5EF4-FFF2-40B4-BE49-F238E27FC236}">
                            <a16:creationId xmlns:a16="http://schemas.microsoft.com/office/drawing/2014/main" id="{8F53EEDD-5D47-CE33-7BBF-064063387F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3124158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149" name="Oval 148">
                        <a:extLst>
                          <a:ext uri="{FF2B5EF4-FFF2-40B4-BE49-F238E27FC236}">
                            <a16:creationId xmlns:a16="http://schemas.microsoft.com/office/drawing/2014/main" id="{4FDB9E20-EEAD-9F38-DDD9-410F22C743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3174494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156" name="Oval 155">
                        <a:extLst>
                          <a:ext uri="{FF2B5EF4-FFF2-40B4-BE49-F238E27FC236}">
                            <a16:creationId xmlns:a16="http://schemas.microsoft.com/office/drawing/2014/main" id="{07A4F233-DD90-5ADA-290C-CA20D388DD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3226108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157" name="Oval 156">
                        <a:extLst>
                          <a:ext uri="{FF2B5EF4-FFF2-40B4-BE49-F238E27FC236}">
                            <a16:creationId xmlns:a16="http://schemas.microsoft.com/office/drawing/2014/main" id="{AF23EE8F-E8C6-6E73-CAD8-B7510B8F67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3277722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181" name="Oval 180">
                        <a:extLst>
                          <a:ext uri="{FF2B5EF4-FFF2-40B4-BE49-F238E27FC236}">
                            <a16:creationId xmlns:a16="http://schemas.microsoft.com/office/drawing/2014/main" id="{85B0FD15-CDEF-7C59-9338-02A56787AC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3329009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2048" name="Oval 2047">
                        <a:extLst>
                          <a:ext uri="{FF2B5EF4-FFF2-40B4-BE49-F238E27FC236}">
                            <a16:creationId xmlns:a16="http://schemas.microsoft.com/office/drawing/2014/main" id="{D7559924-FE28-D436-E257-871BE03312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3380623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2049" name="Oval 2048">
                        <a:extLst>
                          <a:ext uri="{FF2B5EF4-FFF2-40B4-BE49-F238E27FC236}">
                            <a16:creationId xmlns:a16="http://schemas.microsoft.com/office/drawing/2014/main" id="{E23D4149-DB94-2E27-5F09-F6A85DDCE4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3432237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76" name="Oval 75">
                      <a:extLst>
                        <a:ext uri="{FF2B5EF4-FFF2-40B4-BE49-F238E27FC236}">
                          <a16:creationId xmlns:a16="http://schemas.microsoft.com/office/drawing/2014/main" id="{651029A8-5927-D89D-5950-6EE22F5FCE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96579" y="2988951"/>
                      <a:ext cx="73152" cy="3657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sp>
                <p:nvSpPr>
                  <p:cNvPr id="2161" name="TextBox 2160">
                    <a:extLst>
                      <a:ext uri="{FF2B5EF4-FFF2-40B4-BE49-F238E27FC236}">
                        <a16:creationId xmlns:a16="http://schemas.microsoft.com/office/drawing/2014/main" id="{8F8918FF-45F5-F417-61D5-6BAEB4754AD9}"/>
                      </a:ext>
                    </a:extLst>
                  </p:cNvPr>
                  <p:cNvSpPr txBox="1"/>
                  <p:nvPr/>
                </p:nvSpPr>
                <p:spPr>
                  <a:xfrm>
                    <a:off x="926044" y="2877070"/>
                    <a:ext cx="58168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b="1" dirty="0">
                        <a:solidFill>
                          <a:schemeClr val="bg1"/>
                        </a:solidFill>
                      </a:rPr>
                      <a:t>ESP32</a:t>
                    </a:r>
                    <a:endParaRPr lang="en-GB" sz="105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2163" name="Cube 2162">
                  <a:extLst>
                    <a:ext uri="{FF2B5EF4-FFF2-40B4-BE49-F238E27FC236}">
                      <a16:creationId xmlns:a16="http://schemas.microsoft.com/office/drawing/2014/main" id="{01A32C63-EE92-5A5B-8181-BC5FA254BB45}"/>
                    </a:ext>
                  </a:extLst>
                </p:cNvPr>
                <p:cNvSpPr/>
                <p:nvPr/>
              </p:nvSpPr>
              <p:spPr>
                <a:xfrm rot="16200000">
                  <a:off x="1571511" y="2144041"/>
                  <a:ext cx="1462346" cy="193302"/>
                </a:xfrm>
                <a:prstGeom prst="cube">
                  <a:avLst/>
                </a:prstGeom>
                <a:solidFill>
                  <a:schemeClr val="tx2">
                    <a:lumMod val="90000"/>
                    <a:lumOff val="1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2171" name="TextBox 2170">
                <a:extLst>
                  <a:ext uri="{FF2B5EF4-FFF2-40B4-BE49-F238E27FC236}">
                    <a16:creationId xmlns:a16="http://schemas.microsoft.com/office/drawing/2014/main" id="{2386A5E1-3165-8789-731A-6D2D8C626EB9}"/>
                  </a:ext>
                </a:extLst>
              </p:cNvPr>
              <p:cNvSpPr txBox="1"/>
              <p:nvPr/>
            </p:nvSpPr>
            <p:spPr>
              <a:xfrm>
                <a:off x="2108492" y="2954321"/>
                <a:ext cx="58168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/>
                  <a:t>BMS</a:t>
                </a:r>
                <a:endParaRPr lang="en-GB" sz="1050" b="1" dirty="0"/>
              </a:p>
            </p:txBody>
          </p:sp>
        </p:grpSp>
      </p:grpSp>
      <p:grpSp>
        <p:nvGrpSpPr>
          <p:cNvPr id="2180" name="Group 2179">
            <a:extLst>
              <a:ext uri="{FF2B5EF4-FFF2-40B4-BE49-F238E27FC236}">
                <a16:creationId xmlns:a16="http://schemas.microsoft.com/office/drawing/2014/main" id="{390DFEB1-1929-2DF0-998F-91AF7DE22027}"/>
              </a:ext>
            </a:extLst>
          </p:cNvPr>
          <p:cNvGrpSpPr>
            <a:grpSpLocks noChangeAspect="1"/>
          </p:cNvGrpSpPr>
          <p:nvPr/>
        </p:nvGrpSpPr>
        <p:grpSpPr>
          <a:xfrm>
            <a:off x="7890268" y="238978"/>
            <a:ext cx="450691" cy="791953"/>
            <a:chOff x="2704315" y="1022291"/>
            <a:chExt cx="771089" cy="1354955"/>
          </a:xfrm>
        </p:grpSpPr>
        <p:sp>
          <p:nvSpPr>
            <p:cNvPr id="2230" name="Diagonal Stripe 2229">
              <a:extLst>
                <a:ext uri="{FF2B5EF4-FFF2-40B4-BE49-F238E27FC236}">
                  <a16:creationId xmlns:a16="http://schemas.microsoft.com/office/drawing/2014/main" id="{BFF54B38-32E7-F4EB-5035-DB13FBC33A9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704315" y="1022291"/>
              <a:ext cx="125442" cy="511262"/>
            </a:xfrm>
            <a:prstGeom prst="diagStripe">
              <a:avLst>
                <a:gd name="adj" fmla="val 8005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grpSp>
          <p:nvGrpSpPr>
            <p:cNvPr id="2185" name="Group 2184">
              <a:extLst>
                <a:ext uri="{FF2B5EF4-FFF2-40B4-BE49-F238E27FC236}">
                  <a16:creationId xmlns:a16="http://schemas.microsoft.com/office/drawing/2014/main" id="{020D5983-4D9E-3FB5-181B-12D2F7DB3A6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855454" y="1204106"/>
              <a:ext cx="619950" cy="1173140"/>
              <a:chOff x="3018772" y="2505206"/>
              <a:chExt cx="542793" cy="1027135"/>
            </a:xfrm>
          </p:grpSpPr>
          <p:sp>
            <p:nvSpPr>
              <p:cNvPr id="2187" name="Rectangle 2186">
                <a:extLst>
                  <a:ext uri="{FF2B5EF4-FFF2-40B4-BE49-F238E27FC236}">
                    <a16:creationId xmlns:a16="http://schemas.microsoft.com/office/drawing/2014/main" id="{0960AAC0-6920-0236-E07A-66E093FF1D54}"/>
                  </a:ext>
                </a:extLst>
              </p:cNvPr>
              <p:cNvSpPr/>
              <p:nvPr/>
            </p:nvSpPr>
            <p:spPr>
              <a:xfrm>
                <a:off x="3018772" y="2505206"/>
                <a:ext cx="542793" cy="1027135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88" name="Rectangle: Bevelled 12">
                <a:extLst>
                  <a:ext uri="{FF2B5EF4-FFF2-40B4-BE49-F238E27FC236}">
                    <a16:creationId xmlns:a16="http://schemas.microsoft.com/office/drawing/2014/main" id="{B6FD918A-AFC5-47FE-C641-BF131F0C50A1}"/>
                  </a:ext>
                </a:extLst>
              </p:cNvPr>
              <p:cNvSpPr/>
              <p:nvPr/>
            </p:nvSpPr>
            <p:spPr>
              <a:xfrm>
                <a:off x="3113348" y="2564587"/>
                <a:ext cx="363255" cy="350728"/>
              </a:xfrm>
              <a:prstGeom prst="bevel">
                <a:avLst>
                  <a:gd name="adj" fmla="val 7143"/>
                </a:avLst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189" name="Group 2188">
                <a:extLst>
                  <a:ext uri="{FF2B5EF4-FFF2-40B4-BE49-F238E27FC236}">
                    <a16:creationId xmlns:a16="http://schemas.microsoft.com/office/drawing/2014/main" id="{914CD544-B25C-B46E-F4CA-2A81098CD345}"/>
                  </a:ext>
                </a:extLst>
              </p:cNvPr>
              <p:cNvGrpSpPr/>
              <p:nvPr/>
            </p:nvGrpSpPr>
            <p:grpSpPr>
              <a:xfrm>
                <a:off x="3498790" y="2555660"/>
                <a:ext cx="27432" cy="904009"/>
                <a:chOff x="3498790" y="2555660"/>
                <a:chExt cx="27432" cy="904009"/>
              </a:xfrm>
            </p:grpSpPr>
            <p:sp>
              <p:nvSpPr>
                <p:cNvPr id="2210" name="Oval 2209">
                  <a:extLst>
                    <a:ext uri="{FF2B5EF4-FFF2-40B4-BE49-F238E27FC236}">
                      <a16:creationId xmlns:a16="http://schemas.microsoft.com/office/drawing/2014/main" id="{E83B3EA8-8385-453E-E138-C290C70161CE}"/>
                    </a:ext>
                  </a:extLst>
                </p:cNvPr>
                <p:cNvSpPr/>
                <p:nvPr/>
              </p:nvSpPr>
              <p:spPr>
                <a:xfrm>
                  <a:off x="3498790" y="2555660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11" name="Oval 2210">
                  <a:extLst>
                    <a:ext uri="{FF2B5EF4-FFF2-40B4-BE49-F238E27FC236}">
                      <a16:creationId xmlns:a16="http://schemas.microsoft.com/office/drawing/2014/main" id="{CAF10202-871A-8867-7B90-F27E20965A66}"/>
                    </a:ext>
                  </a:extLst>
                </p:cNvPr>
                <p:cNvSpPr/>
                <p:nvPr/>
              </p:nvSpPr>
              <p:spPr>
                <a:xfrm>
                  <a:off x="3498790" y="2607274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12" name="Oval 2211">
                  <a:extLst>
                    <a:ext uri="{FF2B5EF4-FFF2-40B4-BE49-F238E27FC236}">
                      <a16:creationId xmlns:a16="http://schemas.microsoft.com/office/drawing/2014/main" id="{7FFBD8B9-099E-53FD-9226-148E3C2B53D5}"/>
                    </a:ext>
                  </a:extLst>
                </p:cNvPr>
                <p:cNvSpPr/>
                <p:nvPr/>
              </p:nvSpPr>
              <p:spPr>
                <a:xfrm>
                  <a:off x="3498790" y="2658888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13" name="Oval 2212">
                  <a:extLst>
                    <a:ext uri="{FF2B5EF4-FFF2-40B4-BE49-F238E27FC236}">
                      <a16:creationId xmlns:a16="http://schemas.microsoft.com/office/drawing/2014/main" id="{A1B9D90C-697A-3D78-42B6-FFA589D5F9B6}"/>
                    </a:ext>
                  </a:extLst>
                </p:cNvPr>
                <p:cNvSpPr/>
                <p:nvPr/>
              </p:nvSpPr>
              <p:spPr>
                <a:xfrm>
                  <a:off x="3498790" y="2710175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14" name="Oval 2213">
                  <a:extLst>
                    <a:ext uri="{FF2B5EF4-FFF2-40B4-BE49-F238E27FC236}">
                      <a16:creationId xmlns:a16="http://schemas.microsoft.com/office/drawing/2014/main" id="{D07B7223-9E5E-5D1C-6514-780718288C2A}"/>
                    </a:ext>
                  </a:extLst>
                </p:cNvPr>
                <p:cNvSpPr/>
                <p:nvPr/>
              </p:nvSpPr>
              <p:spPr>
                <a:xfrm>
                  <a:off x="3498790" y="2761789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15" name="Oval 2214">
                  <a:extLst>
                    <a:ext uri="{FF2B5EF4-FFF2-40B4-BE49-F238E27FC236}">
                      <a16:creationId xmlns:a16="http://schemas.microsoft.com/office/drawing/2014/main" id="{FB591962-39D9-26E9-FB18-65717C4282DF}"/>
                    </a:ext>
                  </a:extLst>
                </p:cNvPr>
                <p:cNvSpPr/>
                <p:nvPr/>
              </p:nvSpPr>
              <p:spPr>
                <a:xfrm>
                  <a:off x="3498790" y="2813403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16" name="Oval 2215">
                  <a:extLst>
                    <a:ext uri="{FF2B5EF4-FFF2-40B4-BE49-F238E27FC236}">
                      <a16:creationId xmlns:a16="http://schemas.microsoft.com/office/drawing/2014/main" id="{4C8E271C-FE20-3377-72DE-F58957AA58ED}"/>
                    </a:ext>
                  </a:extLst>
                </p:cNvPr>
                <p:cNvSpPr/>
                <p:nvPr/>
              </p:nvSpPr>
              <p:spPr>
                <a:xfrm>
                  <a:off x="3498790" y="2866415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17" name="Oval 2216">
                  <a:extLst>
                    <a:ext uri="{FF2B5EF4-FFF2-40B4-BE49-F238E27FC236}">
                      <a16:creationId xmlns:a16="http://schemas.microsoft.com/office/drawing/2014/main" id="{B4867633-9549-498C-D8FC-50BC54928F8F}"/>
                    </a:ext>
                  </a:extLst>
                </p:cNvPr>
                <p:cNvSpPr/>
                <p:nvPr/>
              </p:nvSpPr>
              <p:spPr>
                <a:xfrm>
                  <a:off x="3498790" y="2918029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18" name="Oval 2217">
                  <a:extLst>
                    <a:ext uri="{FF2B5EF4-FFF2-40B4-BE49-F238E27FC236}">
                      <a16:creationId xmlns:a16="http://schemas.microsoft.com/office/drawing/2014/main" id="{033DB59D-D4D2-D19A-277C-4E0D75CAE93B}"/>
                    </a:ext>
                  </a:extLst>
                </p:cNvPr>
                <p:cNvSpPr/>
                <p:nvPr/>
              </p:nvSpPr>
              <p:spPr>
                <a:xfrm>
                  <a:off x="3498790" y="2969643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19" name="Oval 2218">
                  <a:extLst>
                    <a:ext uri="{FF2B5EF4-FFF2-40B4-BE49-F238E27FC236}">
                      <a16:creationId xmlns:a16="http://schemas.microsoft.com/office/drawing/2014/main" id="{181EB33C-0AF3-2879-D1E0-EF81B37A93C5}"/>
                    </a:ext>
                  </a:extLst>
                </p:cNvPr>
                <p:cNvSpPr/>
                <p:nvPr/>
              </p:nvSpPr>
              <p:spPr>
                <a:xfrm>
                  <a:off x="3498790" y="3020930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20" name="Oval 2219">
                  <a:extLst>
                    <a:ext uri="{FF2B5EF4-FFF2-40B4-BE49-F238E27FC236}">
                      <a16:creationId xmlns:a16="http://schemas.microsoft.com/office/drawing/2014/main" id="{08480EF7-2E1A-A29C-02B5-84C5A2936BCC}"/>
                    </a:ext>
                  </a:extLst>
                </p:cNvPr>
                <p:cNvSpPr/>
                <p:nvPr/>
              </p:nvSpPr>
              <p:spPr>
                <a:xfrm>
                  <a:off x="3498790" y="3072544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21" name="Oval 2220">
                  <a:extLst>
                    <a:ext uri="{FF2B5EF4-FFF2-40B4-BE49-F238E27FC236}">
                      <a16:creationId xmlns:a16="http://schemas.microsoft.com/office/drawing/2014/main" id="{9A232F9D-CE87-393F-B5A6-3E1C4CD83ACF}"/>
                    </a:ext>
                  </a:extLst>
                </p:cNvPr>
                <p:cNvSpPr/>
                <p:nvPr/>
              </p:nvSpPr>
              <p:spPr>
                <a:xfrm>
                  <a:off x="3498790" y="3124158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22" name="Oval 2221">
                  <a:extLst>
                    <a:ext uri="{FF2B5EF4-FFF2-40B4-BE49-F238E27FC236}">
                      <a16:creationId xmlns:a16="http://schemas.microsoft.com/office/drawing/2014/main" id="{002A14D4-467F-785B-DF21-54D9B2A28D96}"/>
                    </a:ext>
                  </a:extLst>
                </p:cNvPr>
                <p:cNvSpPr/>
                <p:nvPr/>
              </p:nvSpPr>
              <p:spPr>
                <a:xfrm>
                  <a:off x="3498790" y="3174494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23" name="Oval 2222">
                  <a:extLst>
                    <a:ext uri="{FF2B5EF4-FFF2-40B4-BE49-F238E27FC236}">
                      <a16:creationId xmlns:a16="http://schemas.microsoft.com/office/drawing/2014/main" id="{4FE59833-38A7-F063-A979-2BF137DA5D48}"/>
                    </a:ext>
                  </a:extLst>
                </p:cNvPr>
                <p:cNvSpPr/>
                <p:nvPr/>
              </p:nvSpPr>
              <p:spPr>
                <a:xfrm>
                  <a:off x="3498790" y="3226108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24" name="Oval 2223">
                  <a:extLst>
                    <a:ext uri="{FF2B5EF4-FFF2-40B4-BE49-F238E27FC236}">
                      <a16:creationId xmlns:a16="http://schemas.microsoft.com/office/drawing/2014/main" id="{2DFAEA8E-54F4-B776-6BED-19D2DADCE745}"/>
                    </a:ext>
                  </a:extLst>
                </p:cNvPr>
                <p:cNvSpPr/>
                <p:nvPr/>
              </p:nvSpPr>
              <p:spPr>
                <a:xfrm>
                  <a:off x="3498790" y="3277722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25" name="Oval 2224">
                  <a:extLst>
                    <a:ext uri="{FF2B5EF4-FFF2-40B4-BE49-F238E27FC236}">
                      <a16:creationId xmlns:a16="http://schemas.microsoft.com/office/drawing/2014/main" id="{AAB11BFF-2ED1-2BCE-E332-886DD102FC6B}"/>
                    </a:ext>
                  </a:extLst>
                </p:cNvPr>
                <p:cNvSpPr/>
                <p:nvPr/>
              </p:nvSpPr>
              <p:spPr>
                <a:xfrm>
                  <a:off x="3498790" y="3329009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26" name="Oval 2225">
                  <a:extLst>
                    <a:ext uri="{FF2B5EF4-FFF2-40B4-BE49-F238E27FC236}">
                      <a16:creationId xmlns:a16="http://schemas.microsoft.com/office/drawing/2014/main" id="{D776E23D-795D-A950-0112-810B8A15236C}"/>
                    </a:ext>
                  </a:extLst>
                </p:cNvPr>
                <p:cNvSpPr/>
                <p:nvPr/>
              </p:nvSpPr>
              <p:spPr>
                <a:xfrm>
                  <a:off x="3498790" y="3380623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27" name="Oval 2226">
                  <a:extLst>
                    <a:ext uri="{FF2B5EF4-FFF2-40B4-BE49-F238E27FC236}">
                      <a16:creationId xmlns:a16="http://schemas.microsoft.com/office/drawing/2014/main" id="{9CC32373-89AB-DD2C-4581-E8554E9342A7}"/>
                    </a:ext>
                  </a:extLst>
                </p:cNvPr>
                <p:cNvSpPr/>
                <p:nvPr/>
              </p:nvSpPr>
              <p:spPr>
                <a:xfrm>
                  <a:off x="3498790" y="3432237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2190" name="Group 2189">
                <a:extLst>
                  <a:ext uri="{FF2B5EF4-FFF2-40B4-BE49-F238E27FC236}">
                    <a16:creationId xmlns:a16="http://schemas.microsoft.com/office/drawing/2014/main" id="{C4C22742-722D-703E-495D-0AC13C3D419C}"/>
                  </a:ext>
                </a:extLst>
              </p:cNvPr>
              <p:cNvGrpSpPr/>
              <p:nvPr/>
            </p:nvGrpSpPr>
            <p:grpSpPr>
              <a:xfrm>
                <a:off x="3051133" y="2563687"/>
                <a:ext cx="27432" cy="904009"/>
                <a:chOff x="3498790" y="2555660"/>
                <a:chExt cx="27432" cy="904009"/>
              </a:xfrm>
            </p:grpSpPr>
            <p:sp>
              <p:nvSpPr>
                <p:cNvPr id="2192" name="Oval 2191">
                  <a:extLst>
                    <a:ext uri="{FF2B5EF4-FFF2-40B4-BE49-F238E27FC236}">
                      <a16:creationId xmlns:a16="http://schemas.microsoft.com/office/drawing/2014/main" id="{6B7B0565-A518-46CB-1614-CFE8F35B16B4}"/>
                    </a:ext>
                  </a:extLst>
                </p:cNvPr>
                <p:cNvSpPr/>
                <p:nvPr/>
              </p:nvSpPr>
              <p:spPr>
                <a:xfrm>
                  <a:off x="3498790" y="2555660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93" name="Oval 2192">
                  <a:extLst>
                    <a:ext uri="{FF2B5EF4-FFF2-40B4-BE49-F238E27FC236}">
                      <a16:creationId xmlns:a16="http://schemas.microsoft.com/office/drawing/2014/main" id="{EB6991B7-0C79-9AB4-789D-F2AEEC1AF7C8}"/>
                    </a:ext>
                  </a:extLst>
                </p:cNvPr>
                <p:cNvSpPr/>
                <p:nvPr/>
              </p:nvSpPr>
              <p:spPr>
                <a:xfrm>
                  <a:off x="3498790" y="2607274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94" name="Oval 2193">
                  <a:extLst>
                    <a:ext uri="{FF2B5EF4-FFF2-40B4-BE49-F238E27FC236}">
                      <a16:creationId xmlns:a16="http://schemas.microsoft.com/office/drawing/2014/main" id="{10299421-75D0-7544-3595-C0ACA5B7FBD4}"/>
                    </a:ext>
                  </a:extLst>
                </p:cNvPr>
                <p:cNvSpPr/>
                <p:nvPr/>
              </p:nvSpPr>
              <p:spPr>
                <a:xfrm>
                  <a:off x="3498790" y="2658888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95" name="Oval 2194">
                  <a:extLst>
                    <a:ext uri="{FF2B5EF4-FFF2-40B4-BE49-F238E27FC236}">
                      <a16:creationId xmlns:a16="http://schemas.microsoft.com/office/drawing/2014/main" id="{FBBBD503-4BF9-0406-E4A9-5195703F5B52}"/>
                    </a:ext>
                  </a:extLst>
                </p:cNvPr>
                <p:cNvSpPr/>
                <p:nvPr/>
              </p:nvSpPr>
              <p:spPr>
                <a:xfrm>
                  <a:off x="3498790" y="2710175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96" name="Oval 2195">
                  <a:extLst>
                    <a:ext uri="{FF2B5EF4-FFF2-40B4-BE49-F238E27FC236}">
                      <a16:creationId xmlns:a16="http://schemas.microsoft.com/office/drawing/2014/main" id="{9A8D4A55-5F8D-3FFC-9300-F8736852E798}"/>
                    </a:ext>
                  </a:extLst>
                </p:cNvPr>
                <p:cNvSpPr/>
                <p:nvPr/>
              </p:nvSpPr>
              <p:spPr>
                <a:xfrm>
                  <a:off x="3498790" y="2761789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97" name="Oval 2196">
                  <a:extLst>
                    <a:ext uri="{FF2B5EF4-FFF2-40B4-BE49-F238E27FC236}">
                      <a16:creationId xmlns:a16="http://schemas.microsoft.com/office/drawing/2014/main" id="{FB8A1DB7-2771-91B4-CCA6-8BB45158D457}"/>
                    </a:ext>
                  </a:extLst>
                </p:cNvPr>
                <p:cNvSpPr/>
                <p:nvPr/>
              </p:nvSpPr>
              <p:spPr>
                <a:xfrm>
                  <a:off x="3498790" y="2813403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98" name="Oval 2197">
                  <a:extLst>
                    <a:ext uri="{FF2B5EF4-FFF2-40B4-BE49-F238E27FC236}">
                      <a16:creationId xmlns:a16="http://schemas.microsoft.com/office/drawing/2014/main" id="{1C23C5D5-004B-D8FF-9B67-49870B9FE12A}"/>
                    </a:ext>
                  </a:extLst>
                </p:cNvPr>
                <p:cNvSpPr/>
                <p:nvPr/>
              </p:nvSpPr>
              <p:spPr>
                <a:xfrm>
                  <a:off x="3498790" y="2866415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99" name="Oval 2198">
                  <a:extLst>
                    <a:ext uri="{FF2B5EF4-FFF2-40B4-BE49-F238E27FC236}">
                      <a16:creationId xmlns:a16="http://schemas.microsoft.com/office/drawing/2014/main" id="{5A26005C-0B4F-10D6-7134-D9281D9E93FA}"/>
                    </a:ext>
                  </a:extLst>
                </p:cNvPr>
                <p:cNvSpPr/>
                <p:nvPr/>
              </p:nvSpPr>
              <p:spPr>
                <a:xfrm>
                  <a:off x="3498790" y="2918029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00" name="Oval 2199">
                  <a:extLst>
                    <a:ext uri="{FF2B5EF4-FFF2-40B4-BE49-F238E27FC236}">
                      <a16:creationId xmlns:a16="http://schemas.microsoft.com/office/drawing/2014/main" id="{426889C1-684E-BD36-9A4C-417BE2449FAB}"/>
                    </a:ext>
                  </a:extLst>
                </p:cNvPr>
                <p:cNvSpPr/>
                <p:nvPr/>
              </p:nvSpPr>
              <p:spPr>
                <a:xfrm>
                  <a:off x="3498790" y="2969643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01" name="Oval 2200">
                  <a:extLst>
                    <a:ext uri="{FF2B5EF4-FFF2-40B4-BE49-F238E27FC236}">
                      <a16:creationId xmlns:a16="http://schemas.microsoft.com/office/drawing/2014/main" id="{E6F71AD3-5448-1072-8E37-B81B6CF89BC0}"/>
                    </a:ext>
                  </a:extLst>
                </p:cNvPr>
                <p:cNvSpPr/>
                <p:nvPr/>
              </p:nvSpPr>
              <p:spPr>
                <a:xfrm>
                  <a:off x="3498790" y="3020930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02" name="Oval 2201">
                  <a:extLst>
                    <a:ext uri="{FF2B5EF4-FFF2-40B4-BE49-F238E27FC236}">
                      <a16:creationId xmlns:a16="http://schemas.microsoft.com/office/drawing/2014/main" id="{68525696-949E-FA10-BF51-F8290BB04D24}"/>
                    </a:ext>
                  </a:extLst>
                </p:cNvPr>
                <p:cNvSpPr/>
                <p:nvPr/>
              </p:nvSpPr>
              <p:spPr>
                <a:xfrm>
                  <a:off x="3498790" y="3072544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03" name="Oval 2202">
                  <a:extLst>
                    <a:ext uri="{FF2B5EF4-FFF2-40B4-BE49-F238E27FC236}">
                      <a16:creationId xmlns:a16="http://schemas.microsoft.com/office/drawing/2014/main" id="{73FD3FCF-1E91-528E-1126-8FC03A63FE0E}"/>
                    </a:ext>
                  </a:extLst>
                </p:cNvPr>
                <p:cNvSpPr/>
                <p:nvPr/>
              </p:nvSpPr>
              <p:spPr>
                <a:xfrm>
                  <a:off x="3498790" y="3124158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04" name="Oval 2203">
                  <a:extLst>
                    <a:ext uri="{FF2B5EF4-FFF2-40B4-BE49-F238E27FC236}">
                      <a16:creationId xmlns:a16="http://schemas.microsoft.com/office/drawing/2014/main" id="{1AAAEB88-1F41-D3F8-7EC4-002743CD227B}"/>
                    </a:ext>
                  </a:extLst>
                </p:cNvPr>
                <p:cNvSpPr/>
                <p:nvPr/>
              </p:nvSpPr>
              <p:spPr>
                <a:xfrm>
                  <a:off x="3498790" y="3174494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05" name="Oval 2204">
                  <a:extLst>
                    <a:ext uri="{FF2B5EF4-FFF2-40B4-BE49-F238E27FC236}">
                      <a16:creationId xmlns:a16="http://schemas.microsoft.com/office/drawing/2014/main" id="{81764F09-D48B-D09B-0670-1BA2C1FD3247}"/>
                    </a:ext>
                  </a:extLst>
                </p:cNvPr>
                <p:cNvSpPr/>
                <p:nvPr/>
              </p:nvSpPr>
              <p:spPr>
                <a:xfrm>
                  <a:off x="3498790" y="3226108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06" name="Oval 2205">
                  <a:extLst>
                    <a:ext uri="{FF2B5EF4-FFF2-40B4-BE49-F238E27FC236}">
                      <a16:creationId xmlns:a16="http://schemas.microsoft.com/office/drawing/2014/main" id="{8308908C-14E5-1374-03A2-8DCEB93CA976}"/>
                    </a:ext>
                  </a:extLst>
                </p:cNvPr>
                <p:cNvSpPr/>
                <p:nvPr/>
              </p:nvSpPr>
              <p:spPr>
                <a:xfrm>
                  <a:off x="3498790" y="3277722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07" name="Oval 2206">
                  <a:extLst>
                    <a:ext uri="{FF2B5EF4-FFF2-40B4-BE49-F238E27FC236}">
                      <a16:creationId xmlns:a16="http://schemas.microsoft.com/office/drawing/2014/main" id="{191A1DC0-1DDC-1026-7BAD-8EFE8486DB7D}"/>
                    </a:ext>
                  </a:extLst>
                </p:cNvPr>
                <p:cNvSpPr/>
                <p:nvPr/>
              </p:nvSpPr>
              <p:spPr>
                <a:xfrm>
                  <a:off x="3498790" y="3329009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08" name="Oval 2207">
                  <a:extLst>
                    <a:ext uri="{FF2B5EF4-FFF2-40B4-BE49-F238E27FC236}">
                      <a16:creationId xmlns:a16="http://schemas.microsoft.com/office/drawing/2014/main" id="{02C94BE6-5C29-F002-41DE-4FFA214EEC81}"/>
                    </a:ext>
                  </a:extLst>
                </p:cNvPr>
                <p:cNvSpPr/>
                <p:nvPr/>
              </p:nvSpPr>
              <p:spPr>
                <a:xfrm>
                  <a:off x="3498790" y="3380623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09" name="Oval 2208">
                  <a:extLst>
                    <a:ext uri="{FF2B5EF4-FFF2-40B4-BE49-F238E27FC236}">
                      <a16:creationId xmlns:a16="http://schemas.microsoft.com/office/drawing/2014/main" id="{93AD3AA8-63FC-2E06-34ED-95B1CCAD16AF}"/>
                    </a:ext>
                  </a:extLst>
                </p:cNvPr>
                <p:cNvSpPr/>
                <p:nvPr/>
              </p:nvSpPr>
              <p:spPr>
                <a:xfrm>
                  <a:off x="3498790" y="3432237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2191" name="Oval 2190">
                <a:extLst>
                  <a:ext uri="{FF2B5EF4-FFF2-40B4-BE49-F238E27FC236}">
                    <a16:creationId xmlns:a16="http://schemas.microsoft.com/office/drawing/2014/main" id="{F09C2D1A-2794-A7BC-DD9C-B3632F9F0245}"/>
                  </a:ext>
                </a:extLst>
              </p:cNvPr>
              <p:cNvSpPr/>
              <p:nvPr/>
            </p:nvSpPr>
            <p:spPr>
              <a:xfrm>
                <a:off x="3196579" y="2988951"/>
                <a:ext cx="73152" cy="3657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233" name="Group 2232">
            <a:extLst>
              <a:ext uri="{FF2B5EF4-FFF2-40B4-BE49-F238E27FC236}">
                <a16:creationId xmlns:a16="http://schemas.microsoft.com/office/drawing/2014/main" id="{4747A7B3-257B-C37A-61DF-6C6CEFACFF6C}"/>
              </a:ext>
            </a:extLst>
          </p:cNvPr>
          <p:cNvGrpSpPr/>
          <p:nvPr/>
        </p:nvGrpSpPr>
        <p:grpSpPr>
          <a:xfrm>
            <a:off x="5787319" y="2251180"/>
            <a:ext cx="299584" cy="299584"/>
            <a:chOff x="6077042" y="1492844"/>
            <a:chExt cx="299584" cy="299584"/>
          </a:xfrm>
        </p:grpSpPr>
        <p:pic>
          <p:nvPicPr>
            <p:cNvPr id="2231" name="Graphic 2230" descr="Wireless router with solid fill">
              <a:extLst>
                <a:ext uri="{FF2B5EF4-FFF2-40B4-BE49-F238E27FC236}">
                  <a16:creationId xmlns:a16="http://schemas.microsoft.com/office/drawing/2014/main" id="{01590384-D3AC-433B-4541-3A3F54737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077042" y="1492844"/>
              <a:ext cx="299584" cy="299584"/>
            </a:xfrm>
            <a:prstGeom prst="rect">
              <a:avLst/>
            </a:prstGeom>
          </p:spPr>
        </p:pic>
        <p:sp>
          <p:nvSpPr>
            <p:cNvPr id="2232" name="Rectangle 2231">
              <a:extLst>
                <a:ext uri="{FF2B5EF4-FFF2-40B4-BE49-F238E27FC236}">
                  <a16:creationId xmlns:a16="http://schemas.microsoft.com/office/drawing/2014/main" id="{419F77F4-39A5-BEDA-A5CD-27E741073F1D}"/>
                </a:ext>
              </a:extLst>
            </p:cNvPr>
            <p:cNvSpPr/>
            <p:nvPr/>
          </p:nvSpPr>
          <p:spPr>
            <a:xfrm>
              <a:off x="6116832" y="1686326"/>
              <a:ext cx="220787" cy="1035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3805DCC6-3CA4-0126-0ECF-93783CF20BE6}"/>
              </a:ext>
            </a:extLst>
          </p:cNvPr>
          <p:cNvCxnSpPr>
            <a:cxnSpLocks/>
          </p:cNvCxnSpPr>
          <p:nvPr/>
        </p:nvCxnSpPr>
        <p:spPr>
          <a:xfrm flipV="1">
            <a:off x="4178476" y="367882"/>
            <a:ext cx="3688064" cy="4236708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39" name="Graphic 2238" descr="Wireless with solid fill">
            <a:extLst>
              <a:ext uri="{FF2B5EF4-FFF2-40B4-BE49-F238E27FC236}">
                <a16:creationId xmlns:a16="http://schemas.microsoft.com/office/drawing/2014/main" id="{0CD38C3E-2767-2368-63C8-BD0296323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0000">
            <a:off x="8435795" y="1439741"/>
            <a:ext cx="164845" cy="16484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45C0207-62D7-6912-DF65-06EF0B5BFC82}"/>
              </a:ext>
            </a:extLst>
          </p:cNvPr>
          <p:cNvSpPr txBox="1"/>
          <p:nvPr/>
        </p:nvSpPr>
        <p:spPr>
          <a:xfrm>
            <a:off x="8176430" y="2098681"/>
            <a:ext cx="6690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WEB SERVER</a:t>
            </a:r>
            <a:endParaRPr lang="en-GB" sz="105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DC474E-D7DE-562F-89F3-C5CE624EDD38}"/>
              </a:ext>
            </a:extLst>
          </p:cNvPr>
          <p:cNvSpPr txBox="1"/>
          <p:nvPr/>
        </p:nvSpPr>
        <p:spPr>
          <a:xfrm>
            <a:off x="10193014" y="2306430"/>
            <a:ext cx="8659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DATABASE</a:t>
            </a:r>
            <a:endParaRPr lang="en-GB" sz="105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29048D-E36A-82E6-BC2E-AFA5BB770254}"/>
              </a:ext>
            </a:extLst>
          </p:cNvPr>
          <p:cNvSpPr txBox="1"/>
          <p:nvPr/>
        </p:nvSpPr>
        <p:spPr>
          <a:xfrm>
            <a:off x="7530926" y="6274934"/>
            <a:ext cx="11038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SMARTPHONE</a:t>
            </a:r>
            <a:endParaRPr lang="en-GB" sz="1050" b="1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AB93905-D7E5-12D5-D955-6852B95885A1}"/>
              </a:ext>
            </a:extLst>
          </p:cNvPr>
          <p:cNvGrpSpPr/>
          <p:nvPr/>
        </p:nvGrpSpPr>
        <p:grpSpPr>
          <a:xfrm>
            <a:off x="9648802" y="5966533"/>
            <a:ext cx="2369971" cy="777255"/>
            <a:chOff x="9832561" y="5754069"/>
            <a:chExt cx="2369971" cy="777255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4DE6775-2D71-5A32-5EE8-EF47BDE52F1F}"/>
                </a:ext>
              </a:extLst>
            </p:cNvPr>
            <p:cNvGrpSpPr/>
            <p:nvPr/>
          </p:nvGrpSpPr>
          <p:grpSpPr>
            <a:xfrm>
              <a:off x="9832561" y="5781777"/>
              <a:ext cx="1050948" cy="749547"/>
              <a:chOff x="10512365" y="5802137"/>
              <a:chExt cx="1050948" cy="749547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8F990CC4-AD08-0742-FA30-4F6FBE869A75}"/>
                  </a:ext>
                </a:extLst>
              </p:cNvPr>
              <p:cNvGrpSpPr/>
              <p:nvPr/>
            </p:nvGrpSpPr>
            <p:grpSpPr>
              <a:xfrm>
                <a:off x="10579735" y="6028843"/>
                <a:ext cx="983578" cy="164845"/>
                <a:chOff x="10579735" y="6028843"/>
                <a:chExt cx="983578" cy="164845"/>
              </a:xfrm>
            </p:grpSpPr>
            <p:pic>
              <p:nvPicPr>
                <p:cNvPr id="10" name="Graphic 9" descr="Wireless with solid fill">
                  <a:extLst>
                    <a:ext uri="{FF2B5EF4-FFF2-40B4-BE49-F238E27FC236}">
                      <a16:creationId xmlns:a16="http://schemas.microsoft.com/office/drawing/2014/main" id="{06F04499-6FFE-84DC-EE1B-71312E6C1E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2700000">
                  <a:off x="10579735" y="6028843"/>
                  <a:ext cx="164845" cy="164845"/>
                </a:xfrm>
                <a:prstGeom prst="rect">
                  <a:avLst/>
                </a:prstGeom>
              </p:spPr>
            </p:pic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CC2DEB68-14BE-8DA5-F4D6-81D16C5F5D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65104" y="6129979"/>
                  <a:ext cx="698209" cy="0"/>
                </a:xfrm>
                <a:prstGeom prst="line">
                  <a:avLst/>
                </a:prstGeom>
                <a:ln w="38100" cmpd="dbl">
                  <a:solidFill>
                    <a:srgbClr val="FF0000"/>
                  </a:solidFill>
                  <a:prstDash val="sysDash"/>
                  <a:headEnd type="none"/>
                  <a:tailEnd type="none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5DFD84C7-8244-FCA8-B87F-38084266E171}"/>
                  </a:ext>
                </a:extLst>
              </p:cNvPr>
              <p:cNvGrpSpPr/>
              <p:nvPr/>
            </p:nvGrpSpPr>
            <p:grpSpPr>
              <a:xfrm>
                <a:off x="10512365" y="6252100"/>
                <a:ext cx="1050948" cy="299584"/>
                <a:chOff x="10512365" y="6252100"/>
                <a:chExt cx="1050948" cy="299584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D44BD64C-AF34-8E4E-462F-D813FB9BFF81}"/>
                    </a:ext>
                  </a:extLst>
                </p:cNvPr>
                <p:cNvGrpSpPr/>
                <p:nvPr/>
              </p:nvGrpSpPr>
              <p:grpSpPr>
                <a:xfrm>
                  <a:off x="10512365" y="6252100"/>
                  <a:ext cx="299584" cy="299584"/>
                  <a:chOff x="6077042" y="1492844"/>
                  <a:chExt cx="299584" cy="299584"/>
                </a:xfrm>
              </p:grpSpPr>
              <p:pic>
                <p:nvPicPr>
                  <p:cNvPr id="8" name="Graphic 7" descr="Wireless router with solid fill">
                    <a:extLst>
                      <a:ext uri="{FF2B5EF4-FFF2-40B4-BE49-F238E27FC236}">
                        <a16:creationId xmlns:a16="http://schemas.microsoft.com/office/drawing/2014/main" id="{2A1F272F-0018-B2D9-8A9A-04484A2E12E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77042" y="1492844"/>
                    <a:ext cx="299584" cy="299584"/>
                  </a:xfrm>
                  <a:prstGeom prst="rect">
                    <a:avLst/>
                  </a:prstGeom>
                </p:spPr>
              </p:pic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FA23151D-260B-F845-EF7C-AF567348B91D}"/>
                      </a:ext>
                    </a:extLst>
                  </p:cNvPr>
                  <p:cNvSpPr/>
                  <p:nvPr/>
                </p:nvSpPr>
                <p:spPr>
                  <a:xfrm>
                    <a:off x="6116832" y="1686326"/>
                    <a:ext cx="220787" cy="103569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5CFB58F3-1E62-0B51-E3C9-7D85C68B1E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65104" y="6376205"/>
                  <a:ext cx="698209" cy="0"/>
                </a:xfrm>
                <a:prstGeom prst="straightConnector1">
                  <a:avLst/>
                </a:prstGeom>
                <a:ln>
                  <a:solidFill>
                    <a:schemeClr val="tx2">
                      <a:lumMod val="75000"/>
                      <a:lumOff val="25000"/>
                    </a:schemeClr>
                  </a:solidFill>
                  <a:headEnd type="none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067CE9A7-7EB6-6392-E527-A2B7365ECDA5}"/>
                  </a:ext>
                </a:extLst>
              </p:cNvPr>
              <p:cNvGrpSpPr/>
              <p:nvPr/>
            </p:nvGrpSpPr>
            <p:grpSpPr>
              <a:xfrm>
                <a:off x="10579735" y="5802137"/>
                <a:ext cx="983578" cy="164845"/>
                <a:chOff x="10579735" y="6028843"/>
                <a:chExt cx="983578" cy="164845"/>
              </a:xfrm>
            </p:grpSpPr>
            <p:pic>
              <p:nvPicPr>
                <p:cNvPr id="41" name="Graphic 40" descr="Wireless with solid fill">
                  <a:extLst>
                    <a:ext uri="{FF2B5EF4-FFF2-40B4-BE49-F238E27FC236}">
                      <a16:creationId xmlns:a16="http://schemas.microsoft.com/office/drawing/2014/main" id="{94758D47-4D34-44EA-4F52-B935DFD2AA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2700000">
                  <a:off x="10579735" y="6028843"/>
                  <a:ext cx="164845" cy="164845"/>
                </a:xfrm>
                <a:prstGeom prst="rect">
                  <a:avLst/>
                </a:prstGeom>
              </p:spPr>
            </p:pic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C4AABFDE-FDB8-C326-208E-41B94CCC71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65104" y="6139215"/>
                  <a:ext cx="698209" cy="0"/>
                </a:xfrm>
                <a:prstGeom prst="line">
                  <a:avLst/>
                </a:prstGeom>
                <a:ln w="19050" cmpd="sng">
                  <a:solidFill>
                    <a:srgbClr val="FF0000"/>
                  </a:solidFill>
                  <a:prstDash val="solid"/>
                  <a:headEnd type="none"/>
                  <a:tailEnd type="none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8F6073F-CC97-FB7D-EB7D-B4784728700A}"/>
                </a:ext>
              </a:extLst>
            </p:cNvPr>
            <p:cNvGrpSpPr/>
            <p:nvPr/>
          </p:nvGrpSpPr>
          <p:grpSpPr>
            <a:xfrm>
              <a:off x="10903901" y="5754069"/>
              <a:ext cx="1298631" cy="715645"/>
              <a:chOff x="10903901" y="5754069"/>
              <a:chExt cx="1298631" cy="715645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F07A034-FCEB-6C02-B636-0813BE695404}"/>
                  </a:ext>
                </a:extLst>
              </p:cNvPr>
              <p:cNvSpPr txBox="1"/>
              <p:nvPr/>
            </p:nvSpPr>
            <p:spPr>
              <a:xfrm>
                <a:off x="10903901" y="5754069"/>
                <a:ext cx="117370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FF0000"/>
                    </a:solidFill>
                  </a:rPr>
                  <a:t>Wi-Fi connection</a:t>
                </a:r>
                <a:endParaRPr lang="en-GB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7D377CE-A76D-C897-3925-D1CABC4E40AB}"/>
                  </a:ext>
                </a:extLst>
              </p:cNvPr>
              <p:cNvSpPr txBox="1"/>
              <p:nvPr/>
            </p:nvSpPr>
            <p:spPr>
              <a:xfrm>
                <a:off x="10922372" y="5977272"/>
                <a:ext cx="12801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FF0000"/>
                    </a:solidFill>
                  </a:rPr>
                  <a:t>Internet connection</a:t>
                </a:r>
                <a:endParaRPr lang="en-GB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16533E1-D20C-C64F-1BC0-8134129AE991}"/>
                  </a:ext>
                </a:extLst>
              </p:cNvPr>
              <p:cNvSpPr txBox="1"/>
              <p:nvPr/>
            </p:nvSpPr>
            <p:spPr>
              <a:xfrm>
                <a:off x="10911934" y="6223493"/>
                <a:ext cx="128016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Radio transmission</a:t>
                </a:r>
                <a:endParaRPr lang="en-GB" sz="10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9AA4858F-410A-538C-D453-AE9527A96358}"/>
              </a:ext>
            </a:extLst>
          </p:cNvPr>
          <p:cNvSpPr txBox="1"/>
          <p:nvPr/>
        </p:nvSpPr>
        <p:spPr>
          <a:xfrm>
            <a:off x="8308681" y="402895"/>
            <a:ext cx="5957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‘HUB’</a:t>
            </a:r>
            <a:endParaRPr lang="en-GB" sz="105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229D3EA3-78D0-AFD8-31DE-BC13320B3C7D}"/>
              </a:ext>
            </a:extLst>
          </p:cNvPr>
          <p:cNvGrpSpPr/>
          <p:nvPr/>
        </p:nvGrpSpPr>
        <p:grpSpPr>
          <a:xfrm>
            <a:off x="3589072" y="1090916"/>
            <a:ext cx="1282750" cy="1409902"/>
            <a:chOff x="3635252" y="1368000"/>
            <a:chExt cx="1282750" cy="1409902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7277FC41-74A7-B110-757B-C2E4C0D0CF3B}"/>
                </a:ext>
              </a:extLst>
            </p:cNvPr>
            <p:cNvGrpSpPr/>
            <p:nvPr/>
          </p:nvGrpSpPr>
          <p:grpSpPr>
            <a:xfrm>
              <a:off x="3829246" y="1663115"/>
              <a:ext cx="1088756" cy="1114787"/>
              <a:chOff x="3829246" y="1663115"/>
              <a:chExt cx="1088756" cy="1114787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D508DC-0F5B-5870-C559-74F2FA848347}"/>
                  </a:ext>
                </a:extLst>
              </p:cNvPr>
              <p:cNvSpPr txBox="1"/>
              <p:nvPr/>
            </p:nvSpPr>
            <p:spPr>
              <a:xfrm>
                <a:off x="4086274" y="1663115"/>
                <a:ext cx="83172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/>
                  <a:t>ANTENNA</a:t>
                </a:r>
                <a:endParaRPr lang="en-GB" sz="1050" b="1" dirty="0"/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8294F519-8C01-7CD8-1431-32C5E732BD6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flipH="1">
                <a:off x="3829246" y="2157820"/>
                <a:ext cx="621792" cy="620082"/>
                <a:chOff x="3018772" y="2505206"/>
                <a:chExt cx="542793" cy="542908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FEF4407C-EFC4-3AFB-4FD9-334676A4A471}"/>
                    </a:ext>
                  </a:extLst>
                </p:cNvPr>
                <p:cNvSpPr/>
                <p:nvPr/>
              </p:nvSpPr>
              <p:spPr>
                <a:xfrm>
                  <a:off x="3018772" y="2505206"/>
                  <a:ext cx="542793" cy="542908"/>
                </a:xfrm>
                <a:prstGeom prst="rect">
                  <a:avLst/>
                </a:prstGeom>
                <a:solidFill>
                  <a:schemeClr val="tx2">
                    <a:lumMod val="90000"/>
                    <a:lumOff val="10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2" name="Rectangle: Bevelled 12">
                  <a:extLst>
                    <a:ext uri="{FF2B5EF4-FFF2-40B4-BE49-F238E27FC236}">
                      <a16:creationId xmlns:a16="http://schemas.microsoft.com/office/drawing/2014/main" id="{D0DCBE00-D00F-3058-C275-0D31DE813DD1}"/>
                    </a:ext>
                  </a:extLst>
                </p:cNvPr>
                <p:cNvSpPr/>
                <p:nvPr/>
              </p:nvSpPr>
              <p:spPr>
                <a:xfrm>
                  <a:off x="3167903" y="2686320"/>
                  <a:ext cx="284428" cy="285397"/>
                </a:xfrm>
                <a:prstGeom prst="bevel">
                  <a:avLst>
                    <a:gd name="adj" fmla="val 7143"/>
                  </a:avLst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2F56D746-C48F-F865-00E5-CAFE88399A83}"/>
                    </a:ext>
                  </a:extLst>
                </p:cNvPr>
                <p:cNvGrpSpPr/>
                <p:nvPr/>
              </p:nvGrpSpPr>
              <p:grpSpPr>
                <a:xfrm>
                  <a:off x="3498790" y="2555660"/>
                  <a:ext cx="27432" cy="441415"/>
                  <a:chOff x="3498790" y="2555660"/>
                  <a:chExt cx="27432" cy="441415"/>
                </a:xfrm>
              </p:grpSpPr>
              <p:sp>
                <p:nvSpPr>
                  <p:cNvPr id="94" name="Oval 93">
                    <a:extLst>
                      <a:ext uri="{FF2B5EF4-FFF2-40B4-BE49-F238E27FC236}">
                        <a16:creationId xmlns:a16="http://schemas.microsoft.com/office/drawing/2014/main" id="{5ED93C7B-4035-8447-F85E-BD1B0DFC39C0}"/>
                      </a:ext>
                    </a:extLst>
                  </p:cNvPr>
                  <p:cNvSpPr/>
                  <p:nvPr/>
                </p:nvSpPr>
                <p:spPr>
                  <a:xfrm>
                    <a:off x="3498790" y="2555660"/>
                    <a:ext cx="27432" cy="27432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97" name="Oval 96">
                    <a:extLst>
                      <a:ext uri="{FF2B5EF4-FFF2-40B4-BE49-F238E27FC236}">
                        <a16:creationId xmlns:a16="http://schemas.microsoft.com/office/drawing/2014/main" id="{32BEA691-A80F-0450-D7C7-80D8DD7AEA0C}"/>
                      </a:ext>
                    </a:extLst>
                  </p:cNvPr>
                  <p:cNvSpPr/>
                  <p:nvPr/>
                </p:nvSpPr>
                <p:spPr>
                  <a:xfrm>
                    <a:off x="3498790" y="2607274"/>
                    <a:ext cx="27432" cy="27432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98" name="Oval 97">
                    <a:extLst>
                      <a:ext uri="{FF2B5EF4-FFF2-40B4-BE49-F238E27FC236}">
                        <a16:creationId xmlns:a16="http://schemas.microsoft.com/office/drawing/2014/main" id="{977D4263-CB69-2359-F443-09956ECA35E9}"/>
                      </a:ext>
                    </a:extLst>
                  </p:cNvPr>
                  <p:cNvSpPr/>
                  <p:nvPr/>
                </p:nvSpPr>
                <p:spPr>
                  <a:xfrm>
                    <a:off x="3498790" y="2658888"/>
                    <a:ext cx="27432" cy="27432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99" name="Oval 98">
                    <a:extLst>
                      <a:ext uri="{FF2B5EF4-FFF2-40B4-BE49-F238E27FC236}">
                        <a16:creationId xmlns:a16="http://schemas.microsoft.com/office/drawing/2014/main" id="{98F51DC3-DB43-459C-2F24-DDD95138F68A}"/>
                      </a:ext>
                    </a:extLst>
                  </p:cNvPr>
                  <p:cNvSpPr/>
                  <p:nvPr/>
                </p:nvSpPr>
                <p:spPr>
                  <a:xfrm>
                    <a:off x="3498790" y="2710175"/>
                    <a:ext cx="27432" cy="27432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00" name="Oval 99">
                    <a:extLst>
                      <a:ext uri="{FF2B5EF4-FFF2-40B4-BE49-F238E27FC236}">
                        <a16:creationId xmlns:a16="http://schemas.microsoft.com/office/drawing/2014/main" id="{38277C93-9D95-7F14-1F73-7E9F78FCE7CA}"/>
                      </a:ext>
                    </a:extLst>
                  </p:cNvPr>
                  <p:cNvSpPr/>
                  <p:nvPr/>
                </p:nvSpPr>
                <p:spPr>
                  <a:xfrm>
                    <a:off x="3498790" y="2761789"/>
                    <a:ext cx="27432" cy="27432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04" name="Oval 103">
                    <a:extLst>
                      <a:ext uri="{FF2B5EF4-FFF2-40B4-BE49-F238E27FC236}">
                        <a16:creationId xmlns:a16="http://schemas.microsoft.com/office/drawing/2014/main" id="{F78C4A9B-25B2-B64D-FB26-558F066CDEB1}"/>
                      </a:ext>
                    </a:extLst>
                  </p:cNvPr>
                  <p:cNvSpPr/>
                  <p:nvPr/>
                </p:nvSpPr>
                <p:spPr>
                  <a:xfrm>
                    <a:off x="3498790" y="2813403"/>
                    <a:ext cx="27432" cy="27432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06" name="Oval 105">
                    <a:extLst>
                      <a:ext uri="{FF2B5EF4-FFF2-40B4-BE49-F238E27FC236}">
                        <a16:creationId xmlns:a16="http://schemas.microsoft.com/office/drawing/2014/main" id="{7A313B10-DFD2-1BB6-3D0A-41A89F7A4A7A}"/>
                      </a:ext>
                    </a:extLst>
                  </p:cNvPr>
                  <p:cNvSpPr/>
                  <p:nvPr/>
                </p:nvSpPr>
                <p:spPr>
                  <a:xfrm>
                    <a:off x="3498790" y="2866415"/>
                    <a:ext cx="27432" cy="27432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07" name="Oval 106">
                    <a:extLst>
                      <a:ext uri="{FF2B5EF4-FFF2-40B4-BE49-F238E27FC236}">
                        <a16:creationId xmlns:a16="http://schemas.microsoft.com/office/drawing/2014/main" id="{61309474-34CE-4E56-89CE-B0C7C7576B4F}"/>
                      </a:ext>
                    </a:extLst>
                  </p:cNvPr>
                  <p:cNvSpPr/>
                  <p:nvPr/>
                </p:nvSpPr>
                <p:spPr>
                  <a:xfrm>
                    <a:off x="3498790" y="2918029"/>
                    <a:ext cx="27432" cy="27432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10" name="Oval 109">
                    <a:extLst>
                      <a:ext uri="{FF2B5EF4-FFF2-40B4-BE49-F238E27FC236}">
                        <a16:creationId xmlns:a16="http://schemas.microsoft.com/office/drawing/2014/main" id="{32B34F21-AC85-3EFB-EA36-69DA08A6FCA9}"/>
                      </a:ext>
                    </a:extLst>
                  </p:cNvPr>
                  <p:cNvSpPr/>
                  <p:nvPr/>
                </p:nvSpPr>
                <p:spPr>
                  <a:xfrm>
                    <a:off x="3498790" y="2969643"/>
                    <a:ext cx="27432" cy="27432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</p:grp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6D31D850-00AE-86BB-F7D6-07EC3747EBDB}"/>
                  </a:ext>
                </a:extLst>
              </p:cNvPr>
              <p:cNvSpPr txBox="1"/>
              <p:nvPr/>
            </p:nvSpPr>
            <p:spPr>
              <a:xfrm>
                <a:off x="3901157" y="2131973"/>
                <a:ext cx="58168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solidFill>
                      <a:schemeClr val="bg1"/>
                    </a:solidFill>
                  </a:rPr>
                  <a:t>LoRa</a:t>
                </a:r>
                <a:endParaRPr lang="en-GB" sz="105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36F9021B-9412-CF35-7281-75E7F754D9EA}"/>
                  </a:ext>
                </a:extLst>
              </p:cNvPr>
              <p:cNvSpPr/>
              <p:nvPr/>
            </p:nvSpPr>
            <p:spPr>
              <a:xfrm>
                <a:off x="4361228" y="2580004"/>
                <a:ext cx="138546" cy="1320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6" name="Diagonal Stripe 125">
                <a:extLst>
                  <a:ext uri="{FF2B5EF4-FFF2-40B4-BE49-F238E27FC236}">
                    <a16:creationId xmlns:a16="http://schemas.microsoft.com/office/drawing/2014/main" id="{FC1505B4-C2BA-719A-F83E-A06923906C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06164" y="1906316"/>
                <a:ext cx="197879" cy="818905"/>
              </a:xfrm>
              <a:prstGeom prst="diagStripe">
                <a:avLst>
                  <a:gd name="adj" fmla="val 8005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F2F33046-386A-9C7F-58EF-D81EE1B6E4C1}"/>
                </a:ext>
              </a:extLst>
            </p:cNvPr>
            <p:cNvGrpSpPr/>
            <p:nvPr/>
          </p:nvGrpSpPr>
          <p:grpSpPr>
            <a:xfrm>
              <a:off x="3635252" y="1368000"/>
              <a:ext cx="227784" cy="1345283"/>
              <a:chOff x="5324939" y="537124"/>
              <a:chExt cx="227784" cy="1345283"/>
            </a:xfrm>
          </p:grpSpPr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577E85C0-6088-85A2-2CFA-F31741285261}"/>
                  </a:ext>
                </a:extLst>
              </p:cNvPr>
              <p:cNvSpPr/>
              <p:nvPr/>
            </p:nvSpPr>
            <p:spPr>
              <a:xfrm>
                <a:off x="5325683" y="980487"/>
                <a:ext cx="221673" cy="841476"/>
              </a:xfrm>
              <a:custGeom>
                <a:avLst/>
                <a:gdLst>
                  <a:gd name="connsiteX0" fmla="*/ 221673 w 221673"/>
                  <a:gd name="connsiteY0" fmla="*/ 841476 h 841476"/>
                  <a:gd name="connsiteX1" fmla="*/ 157018 w 221673"/>
                  <a:gd name="connsiteY1" fmla="*/ 767585 h 841476"/>
                  <a:gd name="connsiteX2" fmla="*/ 138545 w 221673"/>
                  <a:gd name="connsiteY2" fmla="*/ 693694 h 841476"/>
                  <a:gd name="connsiteX3" fmla="*/ 110836 w 221673"/>
                  <a:gd name="connsiteY3" fmla="*/ 508967 h 841476"/>
                  <a:gd name="connsiteX4" fmla="*/ 101600 w 221673"/>
                  <a:gd name="connsiteY4" fmla="*/ 231876 h 841476"/>
                  <a:gd name="connsiteX5" fmla="*/ 83127 w 221673"/>
                  <a:gd name="connsiteY5" fmla="*/ 148749 h 841476"/>
                  <a:gd name="connsiteX6" fmla="*/ 73891 w 221673"/>
                  <a:gd name="connsiteY6" fmla="*/ 121040 h 841476"/>
                  <a:gd name="connsiteX7" fmla="*/ 36945 w 221673"/>
                  <a:gd name="connsiteY7" fmla="*/ 56385 h 841476"/>
                  <a:gd name="connsiteX8" fmla="*/ 9236 w 221673"/>
                  <a:gd name="connsiteY8" fmla="*/ 967 h 841476"/>
                  <a:gd name="connsiteX9" fmla="*/ 0 w 221673"/>
                  <a:gd name="connsiteY9" fmla="*/ 967 h 841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1673" h="841476">
                    <a:moveTo>
                      <a:pt x="221673" y="841476"/>
                    </a:moveTo>
                    <a:cubicBezTo>
                      <a:pt x="200121" y="816846"/>
                      <a:pt x="176268" y="794053"/>
                      <a:pt x="157018" y="767585"/>
                    </a:cubicBezTo>
                    <a:cubicBezTo>
                      <a:pt x="149269" y="756930"/>
                      <a:pt x="139289" y="697908"/>
                      <a:pt x="138545" y="693694"/>
                    </a:cubicBezTo>
                    <a:cubicBezTo>
                      <a:pt x="119217" y="584168"/>
                      <a:pt x="122582" y="602929"/>
                      <a:pt x="110836" y="508967"/>
                    </a:cubicBezTo>
                    <a:cubicBezTo>
                      <a:pt x="107757" y="416603"/>
                      <a:pt x="106872" y="324140"/>
                      <a:pt x="101600" y="231876"/>
                    </a:cubicBezTo>
                    <a:cubicBezTo>
                      <a:pt x="100919" y="219965"/>
                      <a:pt x="87241" y="163148"/>
                      <a:pt x="83127" y="148749"/>
                    </a:cubicBezTo>
                    <a:cubicBezTo>
                      <a:pt x="80452" y="139388"/>
                      <a:pt x="76252" y="130485"/>
                      <a:pt x="73891" y="121040"/>
                    </a:cubicBezTo>
                    <a:cubicBezTo>
                      <a:pt x="59053" y="61691"/>
                      <a:pt x="80137" y="85180"/>
                      <a:pt x="36945" y="56385"/>
                    </a:cubicBezTo>
                    <a:cubicBezTo>
                      <a:pt x="29433" y="33847"/>
                      <a:pt x="27142" y="18873"/>
                      <a:pt x="9236" y="967"/>
                    </a:cubicBezTo>
                    <a:cubicBezTo>
                      <a:pt x="7059" y="-1210"/>
                      <a:pt x="3079" y="967"/>
                      <a:pt x="0" y="967"/>
                    </a:cubicBezTo>
                  </a:path>
                </a:pathLst>
              </a:cu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A37717E6-5E2A-3AFE-982C-3C5DEECD2C0A}"/>
                  </a:ext>
                </a:extLst>
              </p:cNvPr>
              <p:cNvSpPr/>
              <p:nvPr/>
            </p:nvSpPr>
            <p:spPr>
              <a:xfrm>
                <a:off x="5330306" y="901982"/>
                <a:ext cx="221673" cy="841476"/>
              </a:xfrm>
              <a:custGeom>
                <a:avLst/>
                <a:gdLst>
                  <a:gd name="connsiteX0" fmla="*/ 221673 w 221673"/>
                  <a:gd name="connsiteY0" fmla="*/ 841476 h 841476"/>
                  <a:gd name="connsiteX1" fmla="*/ 157018 w 221673"/>
                  <a:gd name="connsiteY1" fmla="*/ 767585 h 841476"/>
                  <a:gd name="connsiteX2" fmla="*/ 138545 w 221673"/>
                  <a:gd name="connsiteY2" fmla="*/ 693694 h 841476"/>
                  <a:gd name="connsiteX3" fmla="*/ 110836 w 221673"/>
                  <a:gd name="connsiteY3" fmla="*/ 508967 h 841476"/>
                  <a:gd name="connsiteX4" fmla="*/ 101600 w 221673"/>
                  <a:gd name="connsiteY4" fmla="*/ 231876 h 841476"/>
                  <a:gd name="connsiteX5" fmla="*/ 83127 w 221673"/>
                  <a:gd name="connsiteY5" fmla="*/ 148749 h 841476"/>
                  <a:gd name="connsiteX6" fmla="*/ 73891 w 221673"/>
                  <a:gd name="connsiteY6" fmla="*/ 121040 h 841476"/>
                  <a:gd name="connsiteX7" fmla="*/ 36945 w 221673"/>
                  <a:gd name="connsiteY7" fmla="*/ 56385 h 841476"/>
                  <a:gd name="connsiteX8" fmla="*/ 9236 w 221673"/>
                  <a:gd name="connsiteY8" fmla="*/ 967 h 841476"/>
                  <a:gd name="connsiteX9" fmla="*/ 0 w 221673"/>
                  <a:gd name="connsiteY9" fmla="*/ 967 h 841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1673" h="841476">
                    <a:moveTo>
                      <a:pt x="221673" y="841476"/>
                    </a:moveTo>
                    <a:cubicBezTo>
                      <a:pt x="200121" y="816846"/>
                      <a:pt x="176268" y="794053"/>
                      <a:pt x="157018" y="767585"/>
                    </a:cubicBezTo>
                    <a:cubicBezTo>
                      <a:pt x="149269" y="756930"/>
                      <a:pt x="139289" y="697908"/>
                      <a:pt x="138545" y="693694"/>
                    </a:cubicBezTo>
                    <a:cubicBezTo>
                      <a:pt x="119217" y="584168"/>
                      <a:pt x="122582" y="602929"/>
                      <a:pt x="110836" y="508967"/>
                    </a:cubicBezTo>
                    <a:cubicBezTo>
                      <a:pt x="107757" y="416603"/>
                      <a:pt x="106872" y="324140"/>
                      <a:pt x="101600" y="231876"/>
                    </a:cubicBezTo>
                    <a:cubicBezTo>
                      <a:pt x="100919" y="219965"/>
                      <a:pt x="87241" y="163148"/>
                      <a:pt x="83127" y="148749"/>
                    </a:cubicBezTo>
                    <a:cubicBezTo>
                      <a:pt x="80452" y="139388"/>
                      <a:pt x="76252" y="130485"/>
                      <a:pt x="73891" y="121040"/>
                    </a:cubicBezTo>
                    <a:cubicBezTo>
                      <a:pt x="59053" y="61691"/>
                      <a:pt x="80137" y="85180"/>
                      <a:pt x="36945" y="56385"/>
                    </a:cubicBezTo>
                    <a:cubicBezTo>
                      <a:pt x="29433" y="33847"/>
                      <a:pt x="27142" y="18873"/>
                      <a:pt x="9236" y="967"/>
                    </a:cubicBezTo>
                    <a:cubicBezTo>
                      <a:pt x="7059" y="-1210"/>
                      <a:pt x="3079" y="967"/>
                      <a:pt x="0" y="967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48EE631C-9E3B-035F-8C30-929A6DE7B238}"/>
                  </a:ext>
                </a:extLst>
              </p:cNvPr>
              <p:cNvSpPr/>
              <p:nvPr/>
            </p:nvSpPr>
            <p:spPr>
              <a:xfrm>
                <a:off x="5331050" y="827703"/>
                <a:ext cx="221673" cy="841476"/>
              </a:xfrm>
              <a:custGeom>
                <a:avLst/>
                <a:gdLst>
                  <a:gd name="connsiteX0" fmla="*/ 221673 w 221673"/>
                  <a:gd name="connsiteY0" fmla="*/ 841476 h 841476"/>
                  <a:gd name="connsiteX1" fmla="*/ 157018 w 221673"/>
                  <a:gd name="connsiteY1" fmla="*/ 767585 h 841476"/>
                  <a:gd name="connsiteX2" fmla="*/ 138545 w 221673"/>
                  <a:gd name="connsiteY2" fmla="*/ 693694 h 841476"/>
                  <a:gd name="connsiteX3" fmla="*/ 110836 w 221673"/>
                  <a:gd name="connsiteY3" fmla="*/ 508967 h 841476"/>
                  <a:gd name="connsiteX4" fmla="*/ 101600 w 221673"/>
                  <a:gd name="connsiteY4" fmla="*/ 231876 h 841476"/>
                  <a:gd name="connsiteX5" fmla="*/ 83127 w 221673"/>
                  <a:gd name="connsiteY5" fmla="*/ 148749 h 841476"/>
                  <a:gd name="connsiteX6" fmla="*/ 73891 w 221673"/>
                  <a:gd name="connsiteY6" fmla="*/ 121040 h 841476"/>
                  <a:gd name="connsiteX7" fmla="*/ 36945 w 221673"/>
                  <a:gd name="connsiteY7" fmla="*/ 56385 h 841476"/>
                  <a:gd name="connsiteX8" fmla="*/ 9236 w 221673"/>
                  <a:gd name="connsiteY8" fmla="*/ 967 h 841476"/>
                  <a:gd name="connsiteX9" fmla="*/ 0 w 221673"/>
                  <a:gd name="connsiteY9" fmla="*/ 967 h 841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1673" h="841476">
                    <a:moveTo>
                      <a:pt x="221673" y="841476"/>
                    </a:moveTo>
                    <a:cubicBezTo>
                      <a:pt x="200121" y="816846"/>
                      <a:pt x="176268" y="794053"/>
                      <a:pt x="157018" y="767585"/>
                    </a:cubicBezTo>
                    <a:cubicBezTo>
                      <a:pt x="149269" y="756930"/>
                      <a:pt x="139289" y="697908"/>
                      <a:pt x="138545" y="693694"/>
                    </a:cubicBezTo>
                    <a:cubicBezTo>
                      <a:pt x="119217" y="584168"/>
                      <a:pt x="122582" y="602929"/>
                      <a:pt x="110836" y="508967"/>
                    </a:cubicBezTo>
                    <a:cubicBezTo>
                      <a:pt x="107757" y="416603"/>
                      <a:pt x="106872" y="324140"/>
                      <a:pt x="101600" y="231876"/>
                    </a:cubicBezTo>
                    <a:cubicBezTo>
                      <a:pt x="100919" y="219965"/>
                      <a:pt x="87241" y="163148"/>
                      <a:pt x="83127" y="148749"/>
                    </a:cubicBezTo>
                    <a:cubicBezTo>
                      <a:pt x="80452" y="139388"/>
                      <a:pt x="76252" y="130485"/>
                      <a:pt x="73891" y="121040"/>
                    </a:cubicBezTo>
                    <a:cubicBezTo>
                      <a:pt x="59053" y="61691"/>
                      <a:pt x="80137" y="85180"/>
                      <a:pt x="36945" y="56385"/>
                    </a:cubicBezTo>
                    <a:cubicBezTo>
                      <a:pt x="29433" y="33847"/>
                      <a:pt x="27142" y="18873"/>
                      <a:pt x="9236" y="967"/>
                    </a:cubicBezTo>
                    <a:cubicBezTo>
                      <a:pt x="7059" y="-1210"/>
                      <a:pt x="3079" y="967"/>
                      <a:pt x="0" y="967"/>
                    </a:cubicBezTo>
                  </a:path>
                </a:pathLst>
              </a:cu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6171B1B2-ADBF-708E-C193-9F5E63405747}"/>
                  </a:ext>
                </a:extLst>
              </p:cNvPr>
              <p:cNvSpPr/>
              <p:nvPr/>
            </p:nvSpPr>
            <p:spPr>
              <a:xfrm>
                <a:off x="5326437" y="758434"/>
                <a:ext cx="221673" cy="841476"/>
              </a:xfrm>
              <a:custGeom>
                <a:avLst/>
                <a:gdLst>
                  <a:gd name="connsiteX0" fmla="*/ 221673 w 221673"/>
                  <a:gd name="connsiteY0" fmla="*/ 841476 h 841476"/>
                  <a:gd name="connsiteX1" fmla="*/ 157018 w 221673"/>
                  <a:gd name="connsiteY1" fmla="*/ 767585 h 841476"/>
                  <a:gd name="connsiteX2" fmla="*/ 138545 w 221673"/>
                  <a:gd name="connsiteY2" fmla="*/ 693694 h 841476"/>
                  <a:gd name="connsiteX3" fmla="*/ 110836 w 221673"/>
                  <a:gd name="connsiteY3" fmla="*/ 508967 h 841476"/>
                  <a:gd name="connsiteX4" fmla="*/ 101600 w 221673"/>
                  <a:gd name="connsiteY4" fmla="*/ 231876 h 841476"/>
                  <a:gd name="connsiteX5" fmla="*/ 83127 w 221673"/>
                  <a:gd name="connsiteY5" fmla="*/ 148749 h 841476"/>
                  <a:gd name="connsiteX6" fmla="*/ 73891 w 221673"/>
                  <a:gd name="connsiteY6" fmla="*/ 121040 h 841476"/>
                  <a:gd name="connsiteX7" fmla="*/ 36945 w 221673"/>
                  <a:gd name="connsiteY7" fmla="*/ 56385 h 841476"/>
                  <a:gd name="connsiteX8" fmla="*/ 9236 w 221673"/>
                  <a:gd name="connsiteY8" fmla="*/ 967 h 841476"/>
                  <a:gd name="connsiteX9" fmla="*/ 0 w 221673"/>
                  <a:gd name="connsiteY9" fmla="*/ 967 h 841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1673" h="841476">
                    <a:moveTo>
                      <a:pt x="221673" y="841476"/>
                    </a:moveTo>
                    <a:cubicBezTo>
                      <a:pt x="200121" y="816846"/>
                      <a:pt x="176268" y="794053"/>
                      <a:pt x="157018" y="767585"/>
                    </a:cubicBezTo>
                    <a:cubicBezTo>
                      <a:pt x="149269" y="756930"/>
                      <a:pt x="139289" y="697908"/>
                      <a:pt x="138545" y="693694"/>
                    </a:cubicBezTo>
                    <a:cubicBezTo>
                      <a:pt x="119217" y="584168"/>
                      <a:pt x="122582" y="602929"/>
                      <a:pt x="110836" y="508967"/>
                    </a:cubicBezTo>
                    <a:cubicBezTo>
                      <a:pt x="107757" y="416603"/>
                      <a:pt x="106872" y="324140"/>
                      <a:pt x="101600" y="231876"/>
                    </a:cubicBezTo>
                    <a:cubicBezTo>
                      <a:pt x="100919" y="219965"/>
                      <a:pt x="87241" y="163148"/>
                      <a:pt x="83127" y="148749"/>
                    </a:cubicBezTo>
                    <a:cubicBezTo>
                      <a:pt x="80452" y="139388"/>
                      <a:pt x="76252" y="130485"/>
                      <a:pt x="73891" y="121040"/>
                    </a:cubicBezTo>
                    <a:cubicBezTo>
                      <a:pt x="59053" y="61691"/>
                      <a:pt x="80137" y="85180"/>
                      <a:pt x="36945" y="56385"/>
                    </a:cubicBezTo>
                    <a:cubicBezTo>
                      <a:pt x="29433" y="33847"/>
                      <a:pt x="27142" y="18873"/>
                      <a:pt x="9236" y="967"/>
                    </a:cubicBezTo>
                    <a:cubicBezTo>
                      <a:pt x="7059" y="-1210"/>
                      <a:pt x="3079" y="967"/>
                      <a:pt x="0" y="967"/>
                    </a:cubicBezTo>
                  </a:path>
                </a:pathLst>
              </a:cu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0306F67A-B4FA-C092-9C8B-CB679FFF6AD8}"/>
                  </a:ext>
                </a:extLst>
              </p:cNvPr>
              <p:cNvSpPr/>
              <p:nvPr/>
            </p:nvSpPr>
            <p:spPr>
              <a:xfrm>
                <a:off x="5324939" y="680672"/>
                <a:ext cx="221673" cy="841476"/>
              </a:xfrm>
              <a:custGeom>
                <a:avLst/>
                <a:gdLst>
                  <a:gd name="connsiteX0" fmla="*/ 221673 w 221673"/>
                  <a:gd name="connsiteY0" fmla="*/ 841476 h 841476"/>
                  <a:gd name="connsiteX1" fmla="*/ 157018 w 221673"/>
                  <a:gd name="connsiteY1" fmla="*/ 767585 h 841476"/>
                  <a:gd name="connsiteX2" fmla="*/ 138545 w 221673"/>
                  <a:gd name="connsiteY2" fmla="*/ 693694 h 841476"/>
                  <a:gd name="connsiteX3" fmla="*/ 110836 w 221673"/>
                  <a:gd name="connsiteY3" fmla="*/ 508967 h 841476"/>
                  <a:gd name="connsiteX4" fmla="*/ 101600 w 221673"/>
                  <a:gd name="connsiteY4" fmla="*/ 231876 h 841476"/>
                  <a:gd name="connsiteX5" fmla="*/ 83127 w 221673"/>
                  <a:gd name="connsiteY5" fmla="*/ 148749 h 841476"/>
                  <a:gd name="connsiteX6" fmla="*/ 73891 w 221673"/>
                  <a:gd name="connsiteY6" fmla="*/ 121040 h 841476"/>
                  <a:gd name="connsiteX7" fmla="*/ 36945 w 221673"/>
                  <a:gd name="connsiteY7" fmla="*/ 56385 h 841476"/>
                  <a:gd name="connsiteX8" fmla="*/ 9236 w 221673"/>
                  <a:gd name="connsiteY8" fmla="*/ 967 h 841476"/>
                  <a:gd name="connsiteX9" fmla="*/ 0 w 221673"/>
                  <a:gd name="connsiteY9" fmla="*/ 967 h 841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1673" h="841476">
                    <a:moveTo>
                      <a:pt x="221673" y="841476"/>
                    </a:moveTo>
                    <a:cubicBezTo>
                      <a:pt x="200121" y="816846"/>
                      <a:pt x="176268" y="794053"/>
                      <a:pt x="157018" y="767585"/>
                    </a:cubicBezTo>
                    <a:cubicBezTo>
                      <a:pt x="149269" y="756930"/>
                      <a:pt x="139289" y="697908"/>
                      <a:pt x="138545" y="693694"/>
                    </a:cubicBezTo>
                    <a:cubicBezTo>
                      <a:pt x="119217" y="584168"/>
                      <a:pt x="122582" y="602929"/>
                      <a:pt x="110836" y="508967"/>
                    </a:cubicBezTo>
                    <a:cubicBezTo>
                      <a:pt x="107757" y="416603"/>
                      <a:pt x="106872" y="324140"/>
                      <a:pt x="101600" y="231876"/>
                    </a:cubicBezTo>
                    <a:cubicBezTo>
                      <a:pt x="100919" y="219965"/>
                      <a:pt x="87241" y="163148"/>
                      <a:pt x="83127" y="148749"/>
                    </a:cubicBezTo>
                    <a:cubicBezTo>
                      <a:pt x="80452" y="139388"/>
                      <a:pt x="76252" y="130485"/>
                      <a:pt x="73891" y="121040"/>
                    </a:cubicBezTo>
                    <a:cubicBezTo>
                      <a:pt x="59053" y="61691"/>
                      <a:pt x="80137" y="85180"/>
                      <a:pt x="36945" y="56385"/>
                    </a:cubicBezTo>
                    <a:cubicBezTo>
                      <a:pt x="29433" y="33847"/>
                      <a:pt x="27142" y="18873"/>
                      <a:pt x="9236" y="967"/>
                    </a:cubicBezTo>
                    <a:cubicBezTo>
                      <a:pt x="7059" y="-1210"/>
                      <a:pt x="3079" y="967"/>
                      <a:pt x="0" y="967"/>
                    </a:cubicBezTo>
                  </a:path>
                </a:pathLst>
              </a:custGeom>
              <a:noFill/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5F85A1AC-5833-44D9-7CA2-A2B58D7295CD}"/>
                  </a:ext>
                </a:extLst>
              </p:cNvPr>
              <p:cNvSpPr/>
              <p:nvPr/>
            </p:nvSpPr>
            <p:spPr>
              <a:xfrm>
                <a:off x="5325683" y="606393"/>
                <a:ext cx="221673" cy="841476"/>
              </a:xfrm>
              <a:custGeom>
                <a:avLst/>
                <a:gdLst>
                  <a:gd name="connsiteX0" fmla="*/ 221673 w 221673"/>
                  <a:gd name="connsiteY0" fmla="*/ 841476 h 841476"/>
                  <a:gd name="connsiteX1" fmla="*/ 157018 w 221673"/>
                  <a:gd name="connsiteY1" fmla="*/ 767585 h 841476"/>
                  <a:gd name="connsiteX2" fmla="*/ 138545 w 221673"/>
                  <a:gd name="connsiteY2" fmla="*/ 693694 h 841476"/>
                  <a:gd name="connsiteX3" fmla="*/ 110836 w 221673"/>
                  <a:gd name="connsiteY3" fmla="*/ 508967 h 841476"/>
                  <a:gd name="connsiteX4" fmla="*/ 101600 w 221673"/>
                  <a:gd name="connsiteY4" fmla="*/ 231876 h 841476"/>
                  <a:gd name="connsiteX5" fmla="*/ 83127 w 221673"/>
                  <a:gd name="connsiteY5" fmla="*/ 148749 h 841476"/>
                  <a:gd name="connsiteX6" fmla="*/ 73891 w 221673"/>
                  <a:gd name="connsiteY6" fmla="*/ 121040 h 841476"/>
                  <a:gd name="connsiteX7" fmla="*/ 36945 w 221673"/>
                  <a:gd name="connsiteY7" fmla="*/ 56385 h 841476"/>
                  <a:gd name="connsiteX8" fmla="*/ 9236 w 221673"/>
                  <a:gd name="connsiteY8" fmla="*/ 967 h 841476"/>
                  <a:gd name="connsiteX9" fmla="*/ 0 w 221673"/>
                  <a:gd name="connsiteY9" fmla="*/ 967 h 841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1673" h="841476">
                    <a:moveTo>
                      <a:pt x="221673" y="841476"/>
                    </a:moveTo>
                    <a:cubicBezTo>
                      <a:pt x="200121" y="816846"/>
                      <a:pt x="176268" y="794053"/>
                      <a:pt x="157018" y="767585"/>
                    </a:cubicBezTo>
                    <a:cubicBezTo>
                      <a:pt x="149269" y="756930"/>
                      <a:pt x="139289" y="697908"/>
                      <a:pt x="138545" y="693694"/>
                    </a:cubicBezTo>
                    <a:cubicBezTo>
                      <a:pt x="119217" y="584168"/>
                      <a:pt x="122582" y="602929"/>
                      <a:pt x="110836" y="508967"/>
                    </a:cubicBezTo>
                    <a:cubicBezTo>
                      <a:pt x="107757" y="416603"/>
                      <a:pt x="106872" y="324140"/>
                      <a:pt x="101600" y="231876"/>
                    </a:cubicBezTo>
                    <a:cubicBezTo>
                      <a:pt x="100919" y="219965"/>
                      <a:pt x="87241" y="163148"/>
                      <a:pt x="83127" y="148749"/>
                    </a:cubicBezTo>
                    <a:cubicBezTo>
                      <a:pt x="80452" y="139388"/>
                      <a:pt x="76252" y="130485"/>
                      <a:pt x="73891" y="121040"/>
                    </a:cubicBezTo>
                    <a:cubicBezTo>
                      <a:pt x="59053" y="61691"/>
                      <a:pt x="80137" y="85180"/>
                      <a:pt x="36945" y="56385"/>
                    </a:cubicBezTo>
                    <a:cubicBezTo>
                      <a:pt x="29433" y="33847"/>
                      <a:pt x="27142" y="18873"/>
                      <a:pt x="9236" y="967"/>
                    </a:cubicBezTo>
                    <a:cubicBezTo>
                      <a:pt x="7059" y="-1210"/>
                      <a:pt x="3079" y="967"/>
                      <a:pt x="0" y="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F9FE700D-267A-A006-0092-23FE8583CF1A}"/>
                  </a:ext>
                </a:extLst>
              </p:cNvPr>
              <p:cNvSpPr/>
              <p:nvPr/>
            </p:nvSpPr>
            <p:spPr>
              <a:xfrm>
                <a:off x="5330306" y="537124"/>
                <a:ext cx="221673" cy="841476"/>
              </a:xfrm>
              <a:custGeom>
                <a:avLst/>
                <a:gdLst>
                  <a:gd name="connsiteX0" fmla="*/ 221673 w 221673"/>
                  <a:gd name="connsiteY0" fmla="*/ 841476 h 841476"/>
                  <a:gd name="connsiteX1" fmla="*/ 157018 w 221673"/>
                  <a:gd name="connsiteY1" fmla="*/ 767585 h 841476"/>
                  <a:gd name="connsiteX2" fmla="*/ 138545 w 221673"/>
                  <a:gd name="connsiteY2" fmla="*/ 693694 h 841476"/>
                  <a:gd name="connsiteX3" fmla="*/ 110836 w 221673"/>
                  <a:gd name="connsiteY3" fmla="*/ 508967 h 841476"/>
                  <a:gd name="connsiteX4" fmla="*/ 101600 w 221673"/>
                  <a:gd name="connsiteY4" fmla="*/ 231876 h 841476"/>
                  <a:gd name="connsiteX5" fmla="*/ 83127 w 221673"/>
                  <a:gd name="connsiteY5" fmla="*/ 148749 h 841476"/>
                  <a:gd name="connsiteX6" fmla="*/ 73891 w 221673"/>
                  <a:gd name="connsiteY6" fmla="*/ 121040 h 841476"/>
                  <a:gd name="connsiteX7" fmla="*/ 36945 w 221673"/>
                  <a:gd name="connsiteY7" fmla="*/ 56385 h 841476"/>
                  <a:gd name="connsiteX8" fmla="*/ 9236 w 221673"/>
                  <a:gd name="connsiteY8" fmla="*/ 967 h 841476"/>
                  <a:gd name="connsiteX9" fmla="*/ 0 w 221673"/>
                  <a:gd name="connsiteY9" fmla="*/ 967 h 841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1673" h="841476">
                    <a:moveTo>
                      <a:pt x="221673" y="841476"/>
                    </a:moveTo>
                    <a:cubicBezTo>
                      <a:pt x="200121" y="816846"/>
                      <a:pt x="176268" y="794053"/>
                      <a:pt x="157018" y="767585"/>
                    </a:cubicBezTo>
                    <a:cubicBezTo>
                      <a:pt x="149269" y="756930"/>
                      <a:pt x="139289" y="697908"/>
                      <a:pt x="138545" y="693694"/>
                    </a:cubicBezTo>
                    <a:cubicBezTo>
                      <a:pt x="119217" y="584168"/>
                      <a:pt x="122582" y="602929"/>
                      <a:pt x="110836" y="508967"/>
                    </a:cubicBezTo>
                    <a:cubicBezTo>
                      <a:pt x="107757" y="416603"/>
                      <a:pt x="106872" y="324140"/>
                      <a:pt x="101600" y="231876"/>
                    </a:cubicBezTo>
                    <a:cubicBezTo>
                      <a:pt x="100919" y="219965"/>
                      <a:pt x="87241" y="163148"/>
                      <a:pt x="83127" y="148749"/>
                    </a:cubicBezTo>
                    <a:cubicBezTo>
                      <a:pt x="80452" y="139388"/>
                      <a:pt x="76252" y="130485"/>
                      <a:pt x="73891" y="121040"/>
                    </a:cubicBezTo>
                    <a:cubicBezTo>
                      <a:pt x="59053" y="61691"/>
                      <a:pt x="80137" y="85180"/>
                      <a:pt x="36945" y="56385"/>
                    </a:cubicBezTo>
                    <a:cubicBezTo>
                      <a:pt x="29433" y="33847"/>
                      <a:pt x="27142" y="18873"/>
                      <a:pt x="9236" y="967"/>
                    </a:cubicBezTo>
                    <a:cubicBezTo>
                      <a:pt x="7059" y="-1210"/>
                      <a:pt x="3079" y="967"/>
                      <a:pt x="0" y="967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BC73E7FB-8BEB-B41E-58C1-71AFDD22572D}"/>
                  </a:ext>
                </a:extLst>
              </p:cNvPr>
              <p:cNvSpPr/>
              <p:nvPr/>
            </p:nvSpPr>
            <p:spPr>
              <a:xfrm>
                <a:off x="5329562" y="1040931"/>
                <a:ext cx="221673" cy="841476"/>
              </a:xfrm>
              <a:custGeom>
                <a:avLst/>
                <a:gdLst>
                  <a:gd name="connsiteX0" fmla="*/ 221673 w 221673"/>
                  <a:gd name="connsiteY0" fmla="*/ 841476 h 841476"/>
                  <a:gd name="connsiteX1" fmla="*/ 157018 w 221673"/>
                  <a:gd name="connsiteY1" fmla="*/ 767585 h 841476"/>
                  <a:gd name="connsiteX2" fmla="*/ 138545 w 221673"/>
                  <a:gd name="connsiteY2" fmla="*/ 693694 h 841476"/>
                  <a:gd name="connsiteX3" fmla="*/ 110836 w 221673"/>
                  <a:gd name="connsiteY3" fmla="*/ 508967 h 841476"/>
                  <a:gd name="connsiteX4" fmla="*/ 101600 w 221673"/>
                  <a:gd name="connsiteY4" fmla="*/ 231876 h 841476"/>
                  <a:gd name="connsiteX5" fmla="*/ 83127 w 221673"/>
                  <a:gd name="connsiteY5" fmla="*/ 148749 h 841476"/>
                  <a:gd name="connsiteX6" fmla="*/ 73891 w 221673"/>
                  <a:gd name="connsiteY6" fmla="*/ 121040 h 841476"/>
                  <a:gd name="connsiteX7" fmla="*/ 36945 w 221673"/>
                  <a:gd name="connsiteY7" fmla="*/ 56385 h 841476"/>
                  <a:gd name="connsiteX8" fmla="*/ 9236 w 221673"/>
                  <a:gd name="connsiteY8" fmla="*/ 967 h 841476"/>
                  <a:gd name="connsiteX9" fmla="*/ 0 w 221673"/>
                  <a:gd name="connsiteY9" fmla="*/ 967 h 841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1673" h="841476">
                    <a:moveTo>
                      <a:pt x="221673" y="841476"/>
                    </a:moveTo>
                    <a:cubicBezTo>
                      <a:pt x="200121" y="816846"/>
                      <a:pt x="176268" y="794053"/>
                      <a:pt x="157018" y="767585"/>
                    </a:cubicBezTo>
                    <a:cubicBezTo>
                      <a:pt x="149269" y="756930"/>
                      <a:pt x="139289" y="697908"/>
                      <a:pt x="138545" y="693694"/>
                    </a:cubicBezTo>
                    <a:cubicBezTo>
                      <a:pt x="119217" y="584168"/>
                      <a:pt x="122582" y="602929"/>
                      <a:pt x="110836" y="508967"/>
                    </a:cubicBezTo>
                    <a:cubicBezTo>
                      <a:pt x="107757" y="416603"/>
                      <a:pt x="106872" y="324140"/>
                      <a:pt x="101600" y="231876"/>
                    </a:cubicBezTo>
                    <a:cubicBezTo>
                      <a:pt x="100919" y="219965"/>
                      <a:pt x="87241" y="163148"/>
                      <a:pt x="83127" y="148749"/>
                    </a:cubicBezTo>
                    <a:cubicBezTo>
                      <a:pt x="80452" y="139388"/>
                      <a:pt x="76252" y="130485"/>
                      <a:pt x="73891" y="121040"/>
                    </a:cubicBezTo>
                    <a:cubicBezTo>
                      <a:pt x="59053" y="61691"/>
                      <a:pt x="80137" y="85180"/>
                      <a:pt x="36945" y="56385"/>
                    </a:cubicBezTo>
                    <a:cubicBezTo>
                      <a:pt x="29433" y="33847"/>
                      <a:pt x="27142" y="18873"/>
                      <a:pt x="9236" y="967"/>
                    </a:cubicBezTo>
                    <a:cubicBezTo>
                      <a:pt x="7059" y="-1210"/>
                      <a:pt x="3079" y="967"/>
                      <a:pt x="0" y="967"/>
                    </a:cubicBezTo>
                  </a:path>
                </a:pathLst>
              </a:cu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3EC9321-01C8-2518-4DCB-F768D0E27170}"/>
              </a:ext>
            </a:extLst>
          </p:cNvPr>
          <p:cNvSpPr txBox="1"/>
          <p:nvPr/>
        </p:nvSpPr>
        <p:spPr>
          <a:xfrm>
            <a:off x="3909080" y="4784728"/>
            <a:ext cx="7099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‘ROOT’</a:t>
            </a:r>
            <a:endParaRPr lang="en-GB" sz="105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6C04BF-CBCD-7C2D-CB9B-2310C0C652A7}"/>
              </a:ext>
            </a:extLst>
          </p:cNvPr>
          <p:cNvSpPr txBox="1"/>
          <p:nvPr/>
        </p:nvSpPr>
        <p:spPr>
          <a:xfrm>
            <a:off x="3819557" y="5835406"/>
            <a:ext cx="5381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NODE</a:t>
            </a:r>
            <a:endParaRPr lang="en-GB" sz="9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6E7A0F-F4E8-2D7E-9932-E3D76B965CA8}"/>
              </a:ext>
            </a:extLst>
          </p:cNvPr>
          <p:cNvSpPr txBox="1"/>
          <p:nvPr/>
        </p:nvSpPr>
        <p:spPr>
          <a:xfrm>
            <a:off x="2857978" y="5586871"/>
            <a:ext cx="5381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NODE</a:t>
            </a:r>
            <a:endParaRPr lang="en-GB" sz="900" b="1" dirty="0"/>
          </a:p>
        </p:txBody>
      </p:sp>
    </p:spTree>
    <p:extLst>
      <p:ext uri="{BB962C8B-B14F-4D97-AF65-F5344CB8AC3E}">
        <p14:creationId xmlns:p14="http://schemas.microsoft.com/office/powerpoint/2010/main" val="137312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23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Burke, Aodhan</dc:creator>
  <cp:lastModifiedBy>Burke, Aodhan</cp:lastModifiedBy>
  <cp:revision>5</cp:revision>
  <dcterms:created xsi:type="dcterms:W3CDTF">2025-07-29T08:40:23Z</dcterms:created>
  <dcterms:modified xsi:type="dcterms:W3CDTF">2025-07-31T14:15:56Z</dcterms:modified>
</cp:coreProperties>
</file>