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058400" cx="155448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48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5b407ca1a_0_0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5b407ca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5b407ca1a_0_6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5b407ca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5b407ca1a_0_14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5b407ca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29904" y="1456058"/>
            <a:ext cx="14484900" cy="40140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1pPr>
            <a:lvl2pPr lvl="1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2pPr>
            <a:lvl3pPr lvl="2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3pPr>
            <a:lvl4pPr lvl="3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4pPr>
            <a:lvl5pPr lvl="4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5pPr>
            <a:lvl6pPr lvl="5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6pPr>
            <a:lvl7pPr lvl="6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7pPr>
            <a:lvl8pPr lvl="7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8pPr>
            <a:lvl9pPr lvl="8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29890" y="5542289"/>
            <a:ext cx="14484900" cy="15501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529890" y="2163089"/>
            <a:ext cx="14484900" cy="38397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529890" y="6164351"/>
            <a:ext cx="14484900" cy="25437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29890" y="4206107"/>
            <a:ext cx="14484900" cy="16461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529890" y="2253729"/>
            <a:ext cx="67998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8215080" y="2253729"/>
            <a:ext cx="67998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529890" y="1086507"/>
            <a:ext cx="4773600" cy="14778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529890" y="2717440"/>
            <a:ext cx="4773600" cy="62175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833425" y="880293"/>
            <a:ext cx="10825200" cy="799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772400" y="-244"/>
            <a:ext cx="77724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451350" y="2411542"/>
            <a:ext cx="6876900" cy="28986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51350" y="5481569"/>
            <a:ext cx="6876900" cy="24153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150" y="1415969"/>
            <a:ext cx="6522900" cy="72261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529890" y="8273124"/>
            <a:ext cx="10197900" cy="11832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  <a:defRPr sz="3200">
                <a:solidFill>
                  <a:schemeClr val="dk2"/>
                </a:solidFill>
              </a:defRPr>
            </a:lvl1pPr>
            <a:lvl2pPr indent="-3873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2pPr>
            <a:lvl3pPr indent="-3873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3pPr>
            <a:lvl4pPr indent="-3873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4pPr>
            <a:lvl5pPr indent="-3873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5pPr>
            <a:lvl6pPr indent="-3873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6pPr>
            <a:lvl7pPr indent="-3873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7pPr>
            <a:lvl8pPr indent="-3873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8pPr>
            <a:lvl9pPr indent="-3873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 algn="r">
              <a:buNone/>
              <a:defRPr sz="1800">
                <a:solidFill>
                  <a:schemeClr val="dk2"/>
                </a:solidFill>
              </a:defRPr>
            </a:lvl1pPr>
            <a:lvl2pPr lvl="1" algn="r">
              <a:buNone/>
              <a:defRPr sz="1800">
                <a:solidFill>
                  <a:schemeClr val="dk2"/>
                </a:solidFill>
              </a:defRPr>
            </a:lvl2pPr>
            <a:lvl3pPr lvl="2" algn="r">
              <a:buNone/>
              <a:defRPr sz="1800">
                <a:solidFill>
                  <a:schemeClr val="dk2"/>
                </a:solidFill>
              </a:defRPr>
            </a:lvl3pPr>
            <a:lvl4pPr lvl="3" algn="r">
              <a:buNone/>
              <a:defRPr sz="1800">
                <a:solidFill>
                  <a:schemeClr val="dk2"/>
                </a:solidFill>
              </a:defRPr>
            </a:lvl4pPr>
            <a:lvl5pPr lvl="4" algn="r">
              <a:buNone/>
              <a:defRPr sz="1800">
                <a:solidFill>
                  <a:schemeClr val="dk2"/>
                </a:solidFill>
              </a:defRPr>
            </a:lvl5pPr>
            <a:lvl6pPr lvl="5" algn="r">
              <a:buNone/>
              <a:defRPr sz="1800">
                <a:solidFill>
                  <a:schemeClr val="dk2"/>
                </a:solidFill>
              </a:defRPr>
            </a:lvl6pPr>
            <a:lvl7pPr lvl="6" algn="r">
              <a:buNone/>
              <a:defRPr sz="1800">
                <a:solidFill>
                  <a:schemeClr val="dk2"/>
                </a:solidFill>
              </a:defRPr>
            </a:lvl7pPr>
            <a:lvl8pPr lvl="7" algn="r">
              <a:buNone/>
              <a:defRPr sz="1800">
                <a:solidFill>
                  <a:schemeClr val="dk2"/>
                </a:solidFill>
              </a:defRPr>
            </a:lvl8pPr>
            <a:lvl9pPr lvl="8" algn="r">
              <a:buNone/>
              <a:defRPr sz="18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youtu.be/wGWO5sm8iKM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402675" y="1289475"/>
            <a:ext cx="285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navigation expands to see all the links which start out hidden by the </a:t>
            </a:r>
            <a:r>
              <a:rPr lang="en"/>
              <a:t>hamburger</a:t>
            </a:r>
            <a:r>
              <a:rPr lang="en"/>
              <a:t> menu.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467513" y="3127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375px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851725" y="3363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834</a:t>
            </a:r>
            <a:r>
              <a:rPr lang="en"/>
              <a:t>px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0" y="858675"/>
            <a:ext cx="1441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Hamburger menu uses an input checkbox to reveal the whole nav 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See code provided with Content folder in Google Drive</a:t>
            </a:r>
            <a:endParaRPr>
              <a:highlight>
                <a:srgbClr val="FFFF00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>
                <a:highlight>
                  <a:srgbClr val="FFFF00"/>
                </a:highlight>
              </a:rPr>
              <a:t>We will do this together in class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996138" y="560500"/>
            <a:ext cx="398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MuzakMaker is the first &lt;li&gt; in th &lt;ul&gt; and is styled differently than the others, small-caps 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007650" y="6365850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</a:t>
            </a:r>
            <a:r>
              <a:rPr lang="en"/>
              <a:t> slider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020625" y="2657175"/>
            <a:ext cx="89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songs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020625" y="5034838"/>
            <a:ext cx="10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playlists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4020625" y="7631288"/>
            <a:ext cx="10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playlists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4090700" y="3488475"/>
            <a:ext cx="1762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 </a:t>
            </a:r>
            <a:br>
              <a:rPr lang="en"/>
            </a:b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See video  </a:t>
            </a:r>
            <a:r>
              <a:rPr lang="en" u="sng">
                <a:solidFill>
                  <a:schemeClr val="hlink"/>
                </a:solidFill>
                <a:highlight>
                  <a:srgbClr val="FFFF00"/>
                </a:highlight>
                <a:hlinkClick r:id="rId3"/>
              </a:rPr>
              <a:t>https://youtu.be/wGWO5sm8iKM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 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4007650" y="8596775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4">
            <a:alphaModFix/>
          </a:blip>
          <a:srcRect b="0" l="23826" r="24024" t="0"/>
          <a:stretch/>
        </p:blipFill>
        <p:spPr>
          <a:xfrm>
            <a:off x="8605150" y="856850"/>
            <a:ext cx="6939648" cy="918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3"/>
          <p:cNvCxnSpPr/>
          <p:nvPr/>
        </p:nvCxnSpPr>
        <p:spPr>
          <a:xfrm>
            <a:off x="9202925" y="712900"/>
            <a:ext cx="5793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id="67" name="Google Shape;67;p13"/>
          <p:cNvPicPr preferRelativeResize="0"/>
          <p:nvPr/>
        </p:nvPicPr>
        <p:blipFill rotWithShape="1">
          <a:blip r:embed="rId5">
            <a:alphaModFix/>
          </a:blip>
          <a:srcRect b="0" l="22930" r="20128" t="0"/>
          <a:stretch/>
        </p:blipFill>
        <p:spPr>
          <a:xfrm>
            <a:off x="1439088" y="856850"/>
            <a:ext cx="2553125" cy="8706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3"/>
          <p:cNvCxnSpPr/>
          <p:nvPr/>
        </p:nvCxnSpPr>
        <p:spPr>
          <a:xfrm>
            <a:off x="1668925" y="712900"/>
            <a:ext cx="205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69" name="Google Shape;69;p13"/>
          <p:cNvCxnSpPr>
            <a:stCxn id="54" idx="3"/>
          </p:cNvCxnSpPr>
          <p:nvPr/>
        </p:nvCxnSpPr>
        <p:spPr>
          <a:xfrm flipH="1" rot="10800000">
            <a:off x="8256575" y="1101825"/>
            <a:ext cx="946500" cy="603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/>
          <p:nvPr/>
        </p:nvCxnSpPr>
        <p:spPr>
          <a:xfrm>
            <a:off x="10377475" y="312700"/>
            <a:ext cx="419700" cy="789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/>
          <p:nvPr/>
        </p:nvCxnSpPr>
        <p:spPr>
          <a:xfrm>
            <a:off x="2765750" y="4471900"/>
            <a:ext cx="10883100" cy="622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3"/>
          <p:cNvSpPr txBox="1"/>
          <p:nvPr/>
        </p:nvSpPr>
        <p:spPr>
          <a:xfrm rot="191404">
            <a:off x="5960984" y="4338307"/>
            <a:ext cx="2700885" cy="400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Moves from the left to the right</a:t>
            </a:r>
            <a:endParaRPr/>
          </a:p>
        </p:txBody>
      </p:sp>
      <p:cxnSp>
        <p:nvCxnSpPr>
          <p:cNvPr id="73" name="Google Shape;73;p13"/>
          <p:cNvCxnSpPr/>
          <p:nvPr/>
        </p:nvCxnSpPr>
        <p:spPr>
          <a:xfrm>
            <a:off x="2464925" y="5674225"/>
            <a:ext cx="6880500" cy="52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3"/>
          <p:cNvSpPr txBox="1"/>
          <p:nvPr/>
        </p:nvSpPr>
        <p:spPr>
          <a:xfrm rot="242714">
            <a:off x="5468746" y="5745728"/>
            <a:ext cx="3670043" cy="61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vertical to horizontal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css, no new images</a:t>
            </a:r>
            <a:endParaRPr/>
          </a:p>
        </p:txBody>
      </p:sp>
      <p:cxnSp>
        <p:nvCxnSpPr>
          <p:cNvPr id="75" name="Google Shape;75;p13"/>
          <p:cNvCxnSpPr/>
          <p:nvPr/>
        </p:nvCxnSpPr>
        <p:spPr>
          <a:xfrm>
            <a:off x="2548050" y="7544600"/>
            <a:ext cx="9869400" cy="738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3"/>
          <p:cNvSpPr txBox="1"/>
          <p:nvPr/>
        </p:nvSpPr>
        <p:spPr>
          <a:xfrm rot="242714">
            <a:off x="5551871" y="7616103"/>
            <a:ext cx="3670043" cy="61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vertical to horizontal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css, no new images</a:t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6506850" y="3179550"/>
            <a:ext cx="1929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audio player</a:t>
            </a:r>
            <a:br>
              <a:rPr lang="en"/>
            </a:b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See code provided with Content folder in Google Drive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cxnSp>
        <p:nvCxnSpPr>
          <p:cNvPr id="78" name="Google Shape;78;p13"/>
          <p:cNvCxnSpPr>
            <a:stCxn id="77" idx="3"/>
          </p:cNvCxnSpPr>
          <p:nvPr/>
        </p:nvCxnSpPr>
        <p:spPr>
          <a:xfrm>
            <a:off x="8436150" y="3810600"/>
            <a:ext cx="857400" cy="4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3"/>
          <p:cNvSpPr txBox="1"/>
          <p:nvPr/>
        </p:nvSpPr>
        <p:spPr>
          <a:xfrm>
            <a:off x="9345425" y="-10550"/>
            <a:ext cx="42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hover, background-color changes to #590242 </a:t>
            </a:r>
            <a:endParaRPr/>
          </a:p>
        </p:txBody>
      </p:sp>
      <p:cxnSp>
        <p:nvCxnSpPr>
          <p:cNvPr id="80" name="Google Shape;80;p13"/>
          <p:cNvCxnSpPr/>
          <p:nvPr/>
        </p:nvCxnSpPr>
        <p:spPr>
          <a:xfrm flipH="1" rot="10800000">
            <a:off x="1192500" y="1036975"/>
            <a:ext cx="479700" cy="12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/>
          <p:nvPr/>
        </p:nvCxnSpPr>
        <p:spPr>
          <a:xfrm>
            <a:off x="7772400" y="9134835"/>
            <a:ext cx="2998800" cy="288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3"/>
          <p:cNvSpPr txBox="1"/>
          <p:nvPr/>
        </p:nvSpPr>
        <p:spPr>
          <a:xfrm>
            <a:off x="6055625" y="8685150"/>
            <a:ext cx="249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hover, background-color changes to </a:t>
            </a:r>
            <a:r>
              <a:rPr lang="en"/>
              <a:t>#020659</a:t>
            </a:r>
            <a:endParaRPr/>
          </a:p>
        </p:txBody>
      </p:sp>
      <p:cxnSp>
        <p:nvCxnSpPr>
          <p:cNvPr id="83" name="Google Shape;83;p13"/>
          <p:cNvCxnSpPr/>
          <p:nvPr/>
        </p:nvCxnSpPr>
        <p:spPr>
          <a:xfrm flipH="1">
            <a:off x="3227500" y="829550"/>
            <a:ext cx="816600" cy="22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3"/>
          <p:cNvSpPr txBox="1"/>
          <p:nvPr/>
        </p:nvSpPr>
        <p:spPr>
          <a:xfrm>
            <a:off x="0" y="4471900"/>
            <a:ext cx="1243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background-color is </a:t>
            </a:r>
            <a:r>
              <a:rPr lang="en">
                <a:solidFill>
                  <a:schemeClr val="dk1"/>
                </a:solidFill>
              </a:rPr>
              <a:t>#020659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body is set to margin:0 auto to display in the center of the viewport window</a:t>
            </a:r>
            <a:endParaRPr/>
          </a:p>
        </p:txBody>
      </p:sp>
      <p:cxnSp>
        <p:nvCxnSpPr>
          <p:cNvPr id="85" name="Google Shape;85;p13"/>
          <p:cNvCxnSpPr/>
          <p:nvPr/>
        </p:nvCxnSpPr>
        <p:spPr>
          <a:xfrm flipH="1" rot="10800000">
            <a:off x="1028194" y="4641617"/>
            <a:ext cx="413700" cy="123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/>
          <p:nvPr/>
        </p:nvCxnSpPr>
        <p:spPr>
          <a:xfrm flipH="1">
            <a:off x="3564475" y="4070025"/>
            <a:ext cx="622200" cy="233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Palette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2571"/>
            <a:ext cx="15113595" cy="7763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Typography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f</a:t>
            </a:r>
            <a:r>
              <a:rPr lang="en"/>
              <a:t>ont-family: Verdana, Geneva, Tahoma, sans-serif;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42126" l="0" r="0" t="0"/>
          <a:stretch/>
        </p:blipFill>
        <p:spPr>
          <a:xfrm>
            <a:off x="1406826" y="523225"/>
            <a:ext cx="12731050" cy="95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 Sizes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73300" y="2377850"/>
            <a:ext cx="5751300" cy="7143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1 {font-size:</a:t>
            </a:r>
            <a:r>
              <a:rPr lang="en"/>
              <a:t>1.25em;}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h2, h3 {font-size: 1em;}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p, dl, dd {font-size: 1em;}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footer p {font-size: .75em;}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