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113" autoAdjust="0"/>
  </p:normalViewPr>
  <p:slideViewPr>
    <p:cSldViewPr snapToGrid="0">
      <p:cViewPr varScale="1">
        <p:scale>
          <a:sx n="42" d="100"/>
          <a:sy n="42" d="100"/>
        </p:scale>
        <p:origin x="4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nell, Aleasha [VISUS]" userId="b83be105-2365-45ec-9c71-a7668c6a1ea1" providerId="ADAL" clId="{F46EAD3F-FC8C-4155-A98E-83FF264F88BD}"/>
    <pc:docChg chg="undo custSel addSld delSld modSld">
      <pc:chgData name="Burnell, Aleasha [VISUS]" userId="b83be105-2365-45ec-9c71-a7668c6a1ea1" providerId="ADAL" clId="{F46EAD3F-FC8C-4155-A98E-83FF264F88BD}" dt="2022-01-19T23:31:50.350" v="2373" actId="26606"/>
      <pc:docMkLst>
        <pc:docMk/>
      </pc:docMkLst>
      <pc:sldChg chg="addSp delSp modSp mod setBg modNotesTx">
        <pc:chgData name="Burnell, Aleasha [VISUS]" userId="b83be105-2365-45ec-9c71-a7668c6a1ea1" providerId="ADAL" clId="{F46EAD3F-FC8C-4155-A98E-83FF264F88BD}" dt="2022-01-19T16:08:45.494" v="227" actId="20577"/>
        <pc:sldMkLst>
          <pc:docMk/>
          <pc:sldMk cId="2286907087" sldId="256"/>
        </pc:sldMkLst>
        <pc:spChg chg="mod">
          <ac:chgData name="Burnell, Aleasha [VISUS]" userId="b83be105-2365-45ec-9c71-a7668c6a1ea1" providerId="ADAL" clId="{F46EAD3F-FC8C-4155-A98E-83FF264F88BD}" dt="2022-01-19T15:48:28.260" v="70" actId="26606"/>
          <ac:spMkLst>
            <pc:docMk/>
            <pc:sldMk cId="2286907087" sldId="256"/>
            <ac:spMk id="2" creationId="{92DFFD5C-942D-4FC8-9D53-022D25144469}"/>
          </ac:spMkLst>
        </pc:spChg>
        <pc:spChg chg="mod">
          <ac:chgData name="Burnell, Aleasha [VISUS]" userId="b83be105-2365-45ec-9c71-a7668c6a1ea1" providerId="ADAL" clId="{F46EAD3F-FC8C-4155-A98E-83FF264F88BD}" dt="2022-01-19T16:08:45.494" v="227" actId="20577"/>
          <ac:spMkLst>
            <pc:docMk/>
            <pc:sldMk cId="2286907087" sldId="256"/>
            <ac:spMk id="3" creationId="{9FF7168E-F8B9-470F-888E-E799B24BF329}"/>
          </ac:spMkLst>
        </pc:spChg>
        <pc:spChg chg="add del">
          <ac:chgData name="Burnell, Aleasha [VISUS]" userId="b83be105-2365-45ec-9c71-a7668c6a1ea1" providerId="ADAL" clId="{F46EAD3F-FC8C-4155-A98E-83FF264F88BD}" dt="2022-01-19T15:48:20.044" v="67" actId="26606"/>
          <ac:spMkLst>
            <pc:docMk/>
            <pc:sldMk cId="2286907087" sldId="256"/>
            <ac:spMk id="10" creationId="{C411DB08-1669-426B-BBEB-FAD285EF80FE}"/>
          </ac:spMkLst>
        </pc:spChg>
        <pc:spChg chg="add del">
          <ac:chgData name="Burnell, Aleasha [VISUS]" userId="b83be105-2365-45ec-9c71-a7668c6a1ea1" providerId="ADAL" clId="{F46EAD3F-FC8C-4155-A98E-83FF264F88BD}" dt="2022-01-19T15:48:20.044" v="67" actId="26606"/>
          <ac:spMkLst>
            <pc:docMk/>
            <pc:sldMk cId="2286907087" sldId="256"/>
            <ac:spMk id="12" creationId="{029E4219-121F-4CD1-AA58-24746CD2923C}"/>
          </ac:spMkLst>
        </pc:spChg>
        <pc:spChg chg="add del">
          <ac:chgData name="Burnell, Aleasha [VISUS]" userId="b83be105-2365-45ec-9c71-a7668c6a1ea1" providerId="ADAL" clId="{F46EAD3F-FC8C-4155-A98E-83FF264F88BD}" dt="2022-01-19T15:48:28.244" v="69" actId="26606"/>
          <ac:spMkLst>
            <pc:docMk/>
            <pc:sldMk cId="2286907087" sldId="256"/>
            <ac:spMk id="16" creationId="{C411DB08-1669-426B-BBEB-FAD285EF80FE}"/>
          </ac:spMkLst>
        </pc:spChg>
        <pc:spChg chg="add del">
          <ac:chgData name="Burnell, Aleasha [VISUS]" userId="b83be105-2365-45ec-9c71-a7668c6a1ea1" providerId="ADAL" clId="{F46EAD3F-FC8C-4155-A98E-83FF264F88BD}" dt="2022-01-19T15:48:28.244" v="69" actId="26606"/>
          <ac:spMkLst>
            <pc:docMk/>
            <pc:sldMk cId="2286907087" sldId="256"/>
            <ac:spMk id="17" creationId="{029E4219-121F-4CD1-AA58-24746CD2923C}"/>
          </ac:spMkLst>
        </pc:spChg>
        <pc:spChg chg="add">
          <ac:chgData name="Burnell, Aleasha [VISUS]" userId="b83be105-2365-45ec-9c71-a7668c6a1ea1" providerId="ADAL" clId="{F46EAD3F-FC8C-4155-A98E-83FF264F88BD}" dt="2022-01-19T15:48:28.260" v="70" actId="26606"/>
          <ac:spMkLst>
            <pc:docMk/>
            <pc:sldMk cId="2286907087" sldId="256"/>
            <ac:spMk id="21" creationId="{C411DB08-1669-426B-BBEB-FAD285EF80FE}"/>
          </ac:spMkLst>
        </pc:spChg>
        <pc:spChg chg="add">
          <ac:chgData name="Burnell, Aleasha [VISUS]" userId="b83be105-2365-45ec-9c71-a7668c6a1ea1" providerId="ADAL" clId="{F46EAD3F-FC8C-4155-A98E-83FF264F88BD}" dt="2022-01-19T15:48:28.260" v="70" actId="26606"/>
          <ac:spMkLst>
            <pc:docMk/>
            <pc:sldMk cId="2286907087" sldId="256"/>
            <ac:spMk id="22" creationId="{029E4219-121F-4CD1-AA58-24746CD2923C}"/>
          </ac:spMkLst>
        </pc:spChg>
        <pc:picChg chg="add del">
          <ac:chgData name="Burnell, Aleasha [VISUS]" userId="b83be105-2365-45ec-9c71-a7668c6a1ea1" providerId="ADAL" clId="{F46EAD3F-FC8C-4155-A98E-83FF264F88BD}" dt="2022-01-19T15:48:20.044" v="67" actId="26606"/>
          <ac:picMkLst>
            <pc:docMk/>
            <pc:sldMk cId="2286907087" sldId="256"/>
            <ac:picMk id="7" creationId="{55E2EF79-C9B2-4CE3-9D84-C1FA1A126683}"/>
          </ac:picMkLst>
        </pc:picChg>
        <pc:picChg chg="add del">
          <ac:chgData name="Burnell, Aleasha [VISUS]" userId="b83be105-2365-45ec-9c71-a7668c6a1ea1" providerId="ADAL" clId="{F46EAD3F-FC8C-4155-A98E-83FF264F88BD}" dt="2022-01-19T15:48:28.244" v="69" actId="26606"/>
          <ac:picMkLst>
            <pc:docMk/>
            <pc:sldMk cId="2286907087" sldId="256"/>
            <ac:picMk id="19" creationId="{8CAE7AEF-21C9-4831-B651-84A3B510E722}"/>
          </ac:picMkLst>
        </pc:picChg>
        <pc:picChg chg="add">
          <ac:chgData name="Burnell, Aleasha [VISUS]" userId="b83be105-2365-45ec-9c71-a7668c6a1ea1" providerId="ADAL" clId="{F46EAD3F-FC8C-4155-A98E-83FF264F88BD}" dt="2022-01-19T15:48:28.260" v="70" actId="26606"/>
          <ac:picMkLst>
            <pc:docMk/>
            <pc:sldMk cId="2286907087" sldId="256"/>
            <ac:picMk id="24" creationId="{55E2EF79-C9B2-4CE3-9D84-C1FA1A126683}"/>
          </ac:picMkLst>
        </pc:picChg>
        <pc:cxnChg chg="add del">
          <ac:chgData name="Burnell, Aleasha [VISUS]" userId="b83be105-2365-45ec-9c71-a7668c6a1ea1" providerId="ADAL" clId="{F46EAD3F-FC8C-4155-A98E-83FF264F88BD}" dt="2022-01-19T15:48:20.044" v="67" actId="26606"/>
          <ac:cxnSpMkLst>
            <pc:docMk/>
            <pc:sldMk cId="2286907087" sldId="256"/>
            <ac:cxnSpMk id="14" creationId="{52F50912-06FD-4216-BAD3-21050F59564A}"/>
          </ac:cxnSpMkLst>
        </pc:cxnChg>
        <pc:cxnChg chg="add del">
          <ac:chgData name="Burnell, Aleasha [VISUS]" userId="b83be105-2365-45ec-9c71-a7668c6a1ea1" providerId="ADAL" clId="{F46EAD3F-FC8C-4155-A98E-83FF264F88BD}" dt="2022-01-19T15:48:28.244" v="69" actId="26606"/>
          <ac:cxnSpMkLst>
            <pc:docMk/>
            <pc:sldMk cId="2286907087" sldId="256"/>
            <ac:cxnSpMk id="18" creationId="{52F50912-06FD-4216-BAD3-21050F59564A}"/>
          </ac:cxnSpMkLst>
        </pc:cxnChg>
        <pc:cxnChg chg="add">
          <ac:chgData name="Burnell, Aleasha [VISUS]" userId="b83be105-2365-45ec-9c71-a7668c6a1ea1" providerId="ADAL" clId="{F46EAD3F-FC8C-4155-A98E-83FF264F88BD}" dt="2022-01-19T15:48:28.260" v="70" actId="26606"/>
          <ac:cxnSpMkLst>
            <pc:docMk/>
            <pc:sldMk cId="2286907087" sldId="256"/>
            <ac:cxnSpMk id="23" creationId="{52F50912-06FD-4216-BAD3-21050F59564A}"/>
          </ac:cxnSpMkLst>
        </pc:cxnChg>
      </pc:sldChg>
      <pc:sldChg chg="addSp delSp modSp new mod setBg setClrOvrMap">
        <pc:chgData name="Burnell, Aleasha [VISUS]" userId="b83be105-2365-45ec-9c71-a7668c6a1ea1" providerId="ADAL" clId="{F46EAD3F-FC8C-4155-A98E-83FF264F88BD}" dt="2022-01-19T22:23:49.698" v="1156" actId="26606"/>
        <pc:sldMkLst>
          <pc:docMk/>
          <pc:sldMk cId="1970350839" sldId="257"/>
        </pc:sldMkLst>
        <pc:spChg chg="mod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2" creationId="{33F02426-595D-43C9-AEA5-D582C8C5F1EC}"/>
          </ac:spMkLst>
        </pc:spChg>
        <pc:spChg chg="mod">
          <ac:chgData name="Burnell, Aleasha [VISUS]" userId="b83be105-2365-45ec-9c71-a7668c6a1ea1" providerId="ADAL" clId="{F46EAD3F-FC8C-4155-A98E-83FF264F88BD}" dt="2022-01-19T22:23:49.679" v="1155" actId="26606"/>
          <ac:spMkLst>
            <pc:docMk/>
            <pc:sldMk cId="1970350839" sldId="257"/>
            <ac:spMk id="3" creationId="{98D5A053-2343-4BA5-ADEC-ABAEE8F77565}"/>
          </ac:spMkLst>
        </pc:spChg>
        <pc:spChg chg="add del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8" creationId="{A10C41F2-1746-4431-9B52-B9F147A896B8}"/>
          </ac:spMkLst>
        </pc:spChg>
        <pc:spChg chg="add del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10" creationId="{7984928E-D694-4849-BBAD-D7C7DC405478}"/>
          </ac:spMkLst>
        </pc:spChg>
        <pc:spChg chg="add del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12" creationId="{A24A153C-9BEC-46E7-9AA4-DFC65A2B1A87}"/>
          </ac:spMkLst>
        </pc:spChg>
        <pc:spChg chg="add del">
          <ac:chgData name="Burnell, Aleasha [VISUS]" userId="b83be105-2365-45ec-9c71-a7668c6a1ea1" providerId="ADAL" clId="{F46EAD3F-FC8C-4155-A98E-83FF264F88BD}" dt="2022-01-19T22:23:49.679" v="1155" actId="26606"/>
          <ac:spMkLst>
            <pc:docMk/>
            <pc:sldMk cId="1970350839" sldId="257"/>
            <ac:spMk id="19" creationId="{0E7A3056-9B88-444B-94DA-40B0F2C6E217}"/>
          </ac:spMkLst>
        </pc:spChg>
        <pc:spChg chg="add del">
          <ac:chgData name="Burnell, Aleasha [VISUS]" userId="b83be105-2365-45ec-9c71-a7668c6a1ea1" providerId="ADAL" clId="{F46EAD3F-FC8C-4155-A98E-83FF264F88BD}" dt="2022-01-19T22:23:49.679" v="1155" actId="26606"/>
          <ac:spMkLst>
            <pc:docMk/>
            <pc:sldMk cId="1970350839" sldId="257"/>
            <ac:spMk id="23" creationId="{DA215CF0-5E5E-4D2E-B3AE-366652A368E0}"/>
          </ac:spMkLst>
        </pc:spChg>
        <pc:spChg chg="add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26" creationId="{A10C41F2-1746-4431-9B52-B9F147A896B8}"/>
          </ac:spMkLst>
        </pc:spChg>
        <pc:spChg chg="add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27" creationId="{7984928E-D694-4849-BBAD-D7C7DC405478}"/>
          </ac:spMkLst>
        </pc:spChg>
        <pc:spChg chg="add">
          <ac:chgData name="Burnell, Aleasha [VISUS]" userId="b83be105-2365-45ec-9c71-a7668c6a1ea1" providerId="ADAL" clId="{F46EAD3F-FC8C-4155-A98E-83FF264F88BD}" dt="2022-01-19T22:23:49.698" v="1156" actId="26606"/>
          <ac:spMkLst>
            <pc:docMk/>
            <pc:sldMk cId="1970350839" sldId="257"/>
            <ac:spMk id="28" creationId="{A24A153C-9BEC-46E7-9AA4-DFC65A2B1A87}"/>
          </ac:spMkLst>
        </pc:spChg>
        <pc:cxnChg chg="add del">
          <ac:chgData name="Burnell, Aleasha [VISUS]" userId="b83be105-2365-45ec-9c71-a7668c6a1ea1" providerId="ADAL" clId="{F46EAD3F-FC8C-4155-A98E-83FF264F88BD}" dt="2022-01-19T22:23:49.698" v="1156" actId="26606"/>
          <ac:cxnSpMkLst>
            <pc:docMk/>
            <pc:sldMk cId="1970350839" sldId="257"/>
            <ac:cxnSpMk id="14" creationId="{99237721-19CF-41B1-AA0A-E1E1A8282D52}"/>
          </ac:cxnSpMkLst>
        </pc:cxnChg>
        <pc:cxnChg chg="add del">
          <ac:chgData name="Burnell, Aleasha [VISUS]" userId="b83be105-2365-45ec-9c71-a7668c6a1ea1" providerId="ADAL" clId="{F46EAD3F-FC8C-4155-A98E-83FF264F88BD}" dt="2022-01-19T22:23:49.679" v="1155" actId="26606"/>
          <ac:cxnSpMkLst>
            <pc:docMk/>
            <pc:sldMk cId="1970350839" sldId="257"/>
            <ac:cxnSpMk id="21" creationId="{6820BD55-A71A-48C6-B0F7-235147F39DEE}"/>
          </ac:cxnSpMkLst>
        </pc:cxnChg>
        <pc:cxnChg chg="add">
          <ac:chgData name="Burnell, Aleasha [VISUS]" userId="b83be105-2365-45ec-9c71-a7668c6a1ea1" providerId="ADAL" clId="{F46EAD3F-FC8C-4155-A98E-83FF264F88BD}" dt="2022-01-19T22:23:49.698" v="1156" actId="26606"/>
          <ac:cxnSpMkLst>
            <pc:docMk/>
            <pc:sldMk cId="1970350839" sldId="257"/>
            <ac:cxnSpMk id="25" creationId="{99237721-19CF-41B1-AA0A-E1E1A8282D52}"/>
          </ac:cxnSpMkLst>
        </pc:cxnChg>
      </pc:sldChg>
      <pc:sldChg chg="addSp delSp modSp new mod setBg">
        <pc:chgData name="Burnell, Aleasha [VISUS]" userId="b83be105-2365-45ec-9c71-a7668c6a1ea1" providerId="ADAL" clId="{F46EAD3F-FC8C-4155-A98E-83FF264F88BD}" dt="2022-01-19T23:31:50.350" v="2373" actId="26606"/>
        <pc:sldMkLst>
          <pc:docMk/>
          <pc:sldMk cId="1687286201" sldId="258"/>
        </pc:sldMkLst>
        <pc:spChg chg="mod">
          <ac:chgData name="Burnell, Aleasha [VISUS]" userId="b83be105-2365-45ec-9c71-a7668c6a1ea1" providerId="ADAL" clId="{F46EAD3F-FC8C-4155-A98E-83FF264F88BD}" dt="2022-01-19T23:31:50.350" v="2373" actId="26606"/>
          <ac:spMkLst>
            <pc:docMk/>
            <pc:sldMk cId="1687286201" sldId="258"/>
            <ac:spMk id="2" creationId="{52061DFE-70F8-45F2-A0C6-7F04DBF903C1}"/>
          </ac:spMkLst>
        </pc:spChg>
        <pc:spChg chg="del mod">
          <ac:chgData name="Burnell, Aleasha [VISUS]" userId="b83be105-2365-45ec-9c71-a7668c6a1ea1" providerId="ADAL" clId="{F46EAD3F-FC8C-4155-A98E-83FF264F88BD}" dt="2022-01-19T23:31:50.350" v="2373" actId="26606"/>
          <ac:spMkLst>
            <pc:docMk/>
            <pc:sldMk cId="1687286201" sldId="258"/>
            <ac:spMk id="3" creationId="{6880933A-DCE1-4BF1-8439-64F61B3C9E99}"/>
          </ac:spMkLst>
        </pc:spChg>
        <pc:spChg chg="add">
          <ac:chgData name="Burnell, Aleasha [VISUS]" userId="b83be105-2365-45ec-9c71-a7668c6a1ea1" providerId="ADAL" clId="{F46EAD3F-FC8C-4155-A98E-83FF264F88BD}" dt="2022-01-19T23:31:50.350" v="2373" actId="26606"/>
          <ac:spMkLst>
            <pc:docMk/>
            <pc:sldMk cId="1687286201" sldId="258"/>
            <ac:spMk id="9" creationId="{F7422F06-6017-4361-8872-E0E2CEB20B48}"/>
          </ac:spMkLst>
        </pc:spChg>
        <pc:graphicFrameChg chg="add del mod">
          <ac:chgData name="Burnell, Aleasha [VISUS]" userId="b83be105-2365-45ec-9c71-a7668c6a1ea1" providerId="ADAL" clId="{F46EAD3F-FC8C-4155-A98E-83FF264F88BD}" dt="2022-01-19T23:26:54.883" v="2067"/>
          <ac:graphicFrameMkLst>
            <pc:docMk/>
            <pc:sldMk cId="1687286201" sldId="258"/>
            <ac:graphicFrameMk id="4" creationId="{3F4C57A7-4C26-40C2-B77C-ECE238831F5D}"/>
          </ac:graphicFrameMkLst>
        </pc:graphicFrameChg>
        <pc:graphicFrameChg chg="add">
          <ac:chgData name="Burnell, Aleasha [VISUS]" userId="b83be105-2365-45ec-9c71-a7668c6a1ea1" providerId="ADAL" clId="{F46EAD3F-FC8C-4155-A98E-83FF264F88BD}" dt="2022-01-19T23:31:50.350" v="2373" actId="26606"/>
          <ac:graphicFrameMkLst>
            <pc:docMk/>
            <pc:sldMk cId="1687286201" sldId="258"/>
            <ac:graphicFrameMk id="5" creationId="{03681C32-5EC6-40A4-B3B3-8AF58243E551}"/>
          </ac:graphicFrameMkLst>
        </pc:graphicFrameChg>
      </pc:sldChg>
      <pc:sldChg chg="addSp modSp new del mod setBg">
        <pc:chgData name="Burnell, Aleasha [VISUS]" userId="b83be105-2365-45ec-9c71-a7668c6a1ea1" providerId="ADAL" clId="{F46EAD3F-FC8C-4155-A98E-83FF264F88BD}" dt="2022-01-19T22:17:51.020" v="855" actId="47"/>
        <pc:sldMkLst>
          <pc:docMk/>
          <pc:sldMk cId="1265015763" sldId="259"/>
        </pc:sldMkLst>
        <pc:spChg chg="mod">
          <ac:chgData name="Burnell, Aleasha [VISUS]" userId="b83be105-2365-45ec-9c71-a7668c6a1ea1" providerId="ADAL" clId="{F46EAD3F-FC8C-4155-A98E-83FF264F88BD}" dt="2022-01-19T22:09:40.529" v="744" actId="26606"/>
          <ac:spMkLst>
            <pc:docMk/>
            <pc:sldMk cId="1265015763" sldId="259"/>
            <ac:spMk id="2" creationId="{7864523F-6671-4B98-BB86-3B5224195D45}"/>
          </ac:spMkLst>
        </pc:spChg>
        <pc:spChg chg="mod ord">
          <ac:chgData name="Burnell, Aleasha [VISUS]" userId="b83be105-2365-45ec-9c71-a7668c6a1ea1" providerId="ADAL" clId="{F46EAD3F-FC8C-4155-A98E-83FF264F88BD}" dt="2022-01-19T22:09:40.529" v="744" actId="26606"/>
          <ac:spMkLst>
            <pc:docMk/>
            <pc:sldMk cId="1265015763" sldId="259"/>
            <ac:spMk id="3" creationId="{DE051A6B-F88B-42E0-BACF-21625254509E}"/>
          </ac:spMkLst>
        </pc:spChg>
        <pc:spChg chg="add">
          <ac:chgData name="Burnell, Aleasha [VISUS]" userId="b83be105-2365-45ec-9c71-a7668c6a1ea1" providerId="ADAL" clId="{F46EAD3F-FC8C-4155-A98E-83FF264F88BD}" dt="2022-01-19T22:09:40.529" v="744" actId="26606"/>
          <ac:spMkLst>
            <pc:docMk/>
            <pc:sldMk cId="1265015763" sldId="259"/>
            <ac:spMk id="71" creationId="{CA4D39DB-AFA4-47BA-A7F2-13A71D210C66}"/>
          </ac:spMkLst>
        </pc:spChg>
        <pc:picChg chg="add mod">
          <ac:chgData name="Burnell, Aleasha [VISUS]" userId="b83be105-2365-45ec-9c71-a7668c6a1ea1" providerId="ADAL" clId="{F46EAD3F-FC8C-4155-A98E-83FF264F88BD}" dt="2022-01-19T22:16:38.789" v="843" actId="14100"/>
          <ac:picMkLst>
            <pc:docMk/>
            <pc:sldMk cId="1265015763" sldId="259"/>
            <ac:picMk id="1026" creationId="{5D966711-B5E0-492A-815B-6EC6D30C04A3}"/>
          </ac:picMkLst>
        </pc:picChg>
      </pc:sldChg>
      <pc:sldChg chg="addSp delSp modSp add mod setBg">
        <pc:chgData name="Burnell, Aleasha [VISUS]" userId="b83be105-2365-45ec-9c71-a7668c6a1ea1" providerId="ADAL" clId="{F46EAD3F-FC8C-4155-A98E-83FF264F88BD}" dt="2022-01-19T23:20:29.277" v="2064" actId="6549"/>
        <pc:sldMkLst>
          <pc:docMk/>
          <pc:sldMk cId="608709324" sldId="260"/>
        </pc:sldMkLst>
        <pc:spChg chg="mod">
          <ac:chgData name="Burnell, Aleasha [VISUS]" userId="b83be105-2365-45ec-9c71-a7668c6a1ea1" providerId="ADAL" clId="{F46EAD3F-FC8C-4155-A98E-83FF264F88BD}" dt="2022-01-19T22:16:27.219" v="841" actId="26606"/>
          <ac:spMkLst>
            <pc:docMk/>
            <pc:sldMk cId="608709324" sldId="260"/>
            <ac:spMk id="2" creationId="{7864523F-6671-4B98-BB86-3B5224195D45}"/>
          </ac:spMkLst>
        </pc:spChg>
        <pc:spChg chg="mod ord">
          <ac:chgData name="Burnell, Aleasha [VISUS]" userId="b83be105-2365-45ec-9c71-a7668c6a1ea1" providerId="ADAL" clId="{F46EAD3F-FC8C-4155-A98E-83FF264F88BD}" dt="2022-01-19T23:20:29.277" v="2064" actId="6549"/>
          <ac:spMkLst>
            <pc:docMk/>
            <pc:sldMk cId="608709324" sldId="260"/>
            <ac:spMk id="3" creationId="{DE051A6B-F88B-42E0-BACF-21625254509E}"/>
          </ac:spMkLst>
        </pc:spChg>
        <pc:spChg chg="add del">
          <ac:chgData name="Burnell, Aleasha [VISUS]" userId="b83be105-2365-45ec-9c71-a7668c6a1ea1" providerId="ADAL" clId="{F46EAD3F-FC8C-4155-A98E-83FF264F88BD}" dt="2022-01-19T22:16:27.219" v="841" actId="26606"/>
          <ac:spMkLst>
            <pc:docMk/>
            <pc:sldMk cId="608709324" sldId="260"/>
            <ac:spMk id="9" creationId="{C1A9B9E1-AE3D-4F69-9670-71C92ED1BCEE}"/>
          </ac:spMkLst>
        </pc:spChg>
        <pc:spChg chg="add">
          <ac:chgData name="Burnell, Aleasha [VISUS]" userId="b83be105-2365-45ec-9c71-a7668c6a1ea1" providerId="ADAL" clId="{F46EAD3F-FC8C-4155-A98E-83FF264F88BD}" dt="2022-01-19T22:16:27.219" v="841" actId="26606"/>
          <ac:spMkLst>
            <pc:docMk/>
            <pc:sldMk cId="608709324" sldId="260"/>
            <ac:spMk id="16" creationId="{CA4D39DB-AFA4-47BA-A7F2-13A71D210C66}"/>
          </ac:spMkLst>
        </pc:spChg>
        <pc:picChg chg="add del mod">
          <ac:chgData name="Burnell, Aleasha [VISUS]" userId="b83be105-2365-45ec-9c71-a7668c6a1ea1" providerId="ADAL" clId="{F46EAD3F-FC8C-4155-A98E-83FF264F88BD}" dt="2022-01-19T22:19:40.270" v="898" actId="478"/>
          <ac:picMkLst>
            <pc:docMk/>
            <pc:sldMk cId="608709324" sldId="260"/>
            <ac:picMk id="4" creationId="{0FB63381-218F-4B2D-8996-843649BE49EB}"/>
          </ac:picMkLst>
        </pc:picChg>
        <pc:picChg chg="mod">
          <ac:chgData name="Burnell, Aleasha [VISUS]" userId="b83be105-2365-45ec-9c71-a7668c6a1ea1" providerId="ADAL" clId="{F46EAD3F-FC8C-4155-A98E-83FF264F88BD}" dt="2022-01-19T22:19:43.823" v="899" actId="1076"/>
          <ac:picMkLst>
            <pc:docMk/>
            <pc:sldMk cId="608709324" sldId="260"/>
            <ac:picMk id="5" creationId="{92C38966-73A1-4CC9-BD28-843472A12B7F}"/>
          </ac:picMkLst>
        </pc:picChg>
        <pc:picChg chg="add del">
          <ac:chgData name="Burnell, Aleasha [VISUS]" userId="b83be105-2365-45ec-9c71-a7668c6a1ea1" providerId="ADAL" clId="{F46EAD3F-FC8C-4155-A98E-83FF264F88BD}" dt="2022-01-19T22:19:34.585" v="897" actId="21"/>
          <ac:picMkLst>
            <pc:docMk/>
            <pc:sldMk cId="608709324" sldId="260"/>
            <ac:picMk id="7170" creationId="{0758834D-D118-4CB3-ABB4-8EDDE0608CD7}"/>
          </ac:picMkLst>
        </pc:picChg>
        <pc:cxnChg chg="add del">
          <ac:chgData name="Burnell, Aleasha [VISUS]" userId="b83be105-2365-45ec-9c71-a7668c6a1ea1" providerId="ADAL" clId="{F46EAD3F-FC8C-4155-A98E-83FF264F88BD}" dt="2022-01-19T22:16:27.219" v="841" actId="26606"/>
          <ac:cxnSpMkLst>
            <pc:docMk/>
            <pc:sldMk cId="608709324" sldId="260"/>
            <ac:cxnSpMk id="11" creationId="{3234ED8A-BEE3-4F34-B45B-731E1E292E3C}"/>
          </ac:cxnSpMkLst>
        </pc:cxnChg>
      </pc:sldChg>
      <pc:sldChg chg="addSp delSp modSp add del">
        <pc:chgData name="Burnell, Aleasha [VISUS]" userId="b83be105-2365-45ec-9c71-a7668c6a1ea1" providerId="ADAL" clId="{F46EAD3F-FC8C-4155-A98E-83FF264F88BD}" dt="2022-01-19T22:16:15.273" v="840" actId="47"/>
        <pc:sldMkLst>
          <pc:docMk/>
          <pc:sldMk cId="2860393515" sldId="261"/>
        </pc:sldMkLst>
        <pc:spChg chg="add del">
          <ac:chgData name="Burnell, Aleasha [VISUS]" userId="b83be105-2365-45ec-9c71-a7668c6a1ea1" providerId="ADAL" clId="{F46EAD3F-FC8C-4155-A98E-83FF264F88BD}" dt="2022-01-19T22:10:54.668" v="758"/>
          <ac:spMkLst>
            <pc:docMk/>
            <pc:sldMk cId="2860393515" sldId="261"/>
            <ac:spMk id="4" creationId="{E151D9FD-75CC-412F-8181-8B80291FCA59}"/>
          </ac:spMkLst>
        </pc:spChg>
        <pc:picChg chg="add mod">
          <ac:chgData name="Burnell, Aleasha [VISUS]" userId="b83be105-2365-45ec-9c71-a7668c6a1ea1" providerId="ADAL" clId="{F46EAD3F-FC8C-4155-A98E-83FF264F88BD}" dt="2022-01-19T22:14:24.707" v="814" actId="1076"/>
          <ac:picMkLst>
            <pc:docMk/>
            <pc:sldMk cId="2860393515" sldId="261"/>
            <ac:picMk id="2050" creationId="{6DD9A12F-F5B0-43A8-90A1-93F0BD06DBF3}"/>
          </ac:picMkLst>
        </pc:picChg>
        <pc:picChg chg="add del mod">
          <ac:chgData name="Burnell, Aleasha [VISUS]" userId="b83be105-2365-45ec-9c71-a7668c6a1ea1" providerId="ADAL" clId="{F46EAD3F-FC8C-4155-A98E-83FF264F88BD}" dt="2022-01-19T22:10:42.438" v="753"/>
          <ac:picMkLst>
            <pc:docMk/>
            <pc:sldMk cId="2860393515" sldId="261"/>
            <ac:picMk id="2052" creationId="{EF22E788-9EDB-4E69-93DC-EBC00593ADE2}"/>
          </ac:picMkLst>
        </pc:picChg>
        <pc:picChg chg="add mod">
          <ac:chgData name="Burnell, Aleasha [VISUS]" userId="b83be105-2365-45ec-9c71-a7668c6a1ea1" providerId="ADAL" clId="{F46EAD3F-FC8C-4155-A98E-83FF264F88BD}" dt="2022-01-19T22:14:20.776" v="812" actId="1076"/>
          <ac:picMkLst>
            <pc:docMk/>
            <pc:sldMk cId="2860393515" sldId="261"/>
            <ac:picMk id="2054" creationId="{361641C4-50D2-4E6A-9CC5-8DC88AD3C430}"/>
          </ac:picMkLst>
        </pc:picChg>
        <pc:picChg chg="add mod">
          <ac:chgData name="Burnell, Aleasha [VISUS]" userId="b83be105-2365-45ec-9c71-a7668c6a1ea1" providerId="ADAL" clId="{F46EAD3F-FC8C-4155-A98E-83FF264F88BD}" dt="2022-01-19T22:14:17.380" v="810" actId="1076"/>
          <ac:picMkLst>
            <pc:docMk/>
            <pc:sldMk cId="2860393515" sldId="261"/>
            <ac:picMk id="2057" creationId="{7E4542F9-B10E-45F9-BF67-528D56D9E480}"/>
          </ac:picMkLst>
        </pc:picChg>
        <pc:picChg chg="add del">
          <ac:chgData name="Burnell, Aleasha [VISUS]" userId="b83be105-2365-45ec-9c71-a7668c6a1ea1" providerId="ADAL" clId="{F46EAD3F-FC8C-4155-A98E-83FF264F88BD}" dt="2022-01-19T22:11:10.473" v="761"/>
          <ac:picMkLst>
            <pc:docMk/>
            <pc:sldMk cId="2860393515" sldId="261"/>
            <ac:picMk id="2059" creationId="{BF2355CF-8B57-422C-BC1F-E7FBFEF853FE}"/>
          </ac:picMkLst>
        </pc:picChg>
        <pc:picChg chg="add mod">
          <ac:chgData name="Burnell, Aleasha [VISUS]" userId="b83be105-2365-45ec-9c71-a7668c6a1ea1" providerId="ADAL" clId="{F46EAD3F-FC8C-4155-A98E-83FF264F88BD}" dt="2022-01-19T22:14:26.911" v="815" actId="1076"/>
          <ac:picMkLst>
            <pc:docMk/>
            <pc:sldMk cId="2860393515" sldId="261"/>
            <ac:picMk id="2061" creationId="{DCAEF7A8-ABD4-4F24-A406-D72A4AA32317}"/>
          </ac:picMkLst>
        </pc:picChg>
        <pc:picChg chg="add mod">
          <ac:chgData name="Burnell, Aleasha [VISUS]" userId="b83be105-2365-45ec-9c71-a7668c6a1ea1" providerId="ADAL" clId="{F46EAD3F-FC8C-4155-A98E-83FF264F88BD}" dt="2022-01-19T22:14:18.785" v="811" actId="1076"/>
          <ac:picMkLst>
            <pc:docMk/>
            <pc:sldMk cId="2860393515" sldId="261"/>
            <ac:picMk id="2063" creationId="{1800261D-4BDB-4003-9108-9650DE9EAA23}"/>
          </ac:picMkLst>
        </pc:picChg>
        <pc:picChg chg="add mod">
          <ac:chgData name="Burnell, Aleasha [VISUS]" userId="b83be105-2365-45ec-9c71-a7668c6a1ea1" providerId="ADAL" clId="{F46EAD3F-FC8C-4155-A98E-83FF264F88BD}" dt="2022-01-19T22:14:22.480" v="813" actId="1076"/>
          <ac:picMkLst>
            <pc:docMk/>
            <pc:sldMk cId="2860393515" sldId="261"/>
            <ac:picMk id="2065" creationId="{A82B1B47-6128-4BBF-8321-AED57732509F}"/>
          </ac:picMkLst>
        </pc:picChg>
        <pc:picChg chg="add del mod">
          <ac:chgData name="Burnell, Aleasha [VISUS]" userId="b83be105-2365-45ec-9c71-a7668c6a1ea1" providerId="ADAL" clId="{F46EAD3F-FC8C-4155-A98E-83FF264F88BD}" dt="2022-01-19T22:14:28.776" v="816" actId="1076"/>
          <ac:picMkLst>
            <pc:docMk/>
            <pc:sldMk cId="2860393515" sldId="261"/>
            <ac:picMk id="2067" creationId="{9713250E-C385-4370-8614-607F667E03F9}"/>
          </ac:picMkLst>
        </pc:picChg>
        <pc:picChg chg="add del mod">
          <ac:chgData name="Burnell, Aleasha [VISUS]" userId="b83be105-2365-45ec-9c71-a7668c6a1ea1" providerId="ADAL" clId="{F46EAD3F-FC8C-4155-A98E-83FF264F88BD}" dt="2022-01-19T22:14:30.840" v="817" actId="1076"/>
          <ac:picMkLst>
            <pc:docMk/>
            <pc:sldMk cId="2860393515" sldId="261"/>
            <ac:picMk id="2069" creationId="{49FD912F-5E5B-45D9-AA1B-3783CC9A848D}"/>
          </ac:picMkLst>
        </pc:picChg>
      </pc:sldChg>
      <pc:sldChg chg="addSp delSp modSp add mod setBg">
        <pc:chgData name="Burnell, Aleasha [VISUS]" userId="b83be105-2365-45ec-9c71-a7668c6a1ea1" providerId="ADAL" clId="{F46EAD3F-FC8C-4155-A98E-83FF264F88BD}" dt="2022-01-19T23:29:53.674" v="2230" actId="108"/>
        <pc:sldMkLst>
          <pc:docMk/>
          <pc:sldMk cId="1911609824" sldId="262"/>
        </pc:sldMkLst>
        <pc:spChg chg="mod">
          <ac:chgData name="Burnell, Aleasha [VISUS]" userId="b83be105-2365-45ec-9c71-a7668c6a1ea1" providerId="ADAL" clId="{F46EAD3F-FC8C-4155-A98E-83FF264F88BD}" dt="2022-01-19T23:12:25.317" v="1661" actId="26606"/>
          <ac:spMkLst>
            <pc:docMk/>
            <pc:sldMk cId="1911609824" sldId="262"/>
            <ac:spMk id="2" creationId="{7864523F-6671-4B98-BB86-3B5224195D45}"/>
          </ac:spMkLst>
        </pc:spChg>
        <pc:spChg chg="del">
          <ac:chgData name="Burnell, Aleasha [VISUS]" userId="b83be105-2365-45ec-9c71-a7668c6a1ea1" providerId="ADAL" clId="{F46EAD3F-FC8C-4155-A98E-83FF264F88BD}" dt="2022-01-19T23:04:07.981" v="1414" actId="3680"/>
          <ac:spMkLst>
            <pc:docMk/>
            <pc:sldMk cId="1911609824" sldId="262"/>
            <ac:spMk id="3" creationId="{DE051A6B-F88B-42E0-BACF-21625254509E}"/>
          </ac:spMkLst>
        </pc:spChg>
        <pc:spChg chg="add del mod">
          <ac:chgData name="Burnell, Aleasha [VISUS]" userId="b83be105-2365-45ec-9c71-a7668c6a1ea1" providerId="ADAL" clId="{F46EAD3F-FC8C-4155-A98E-83FF264F88BD}" dt="2022-01-19T23:07:35.127" v="1532" actId="478"/>
          <ac:spMkLst>
            <pc:docMk/>
            <pc:sldMk cId="1911609824" sldId="262"/>
            <ac:spMk id="5" creationId="{0E1BDA77-E75F-4B01-9180-6F54F7C52D30}"/>
          </ac:spMkLst>
        </pc:spChg>
        <pc:spChg chg="add del">
          <ac:chgData name="Burnell, Aleasha [VISUS]" userId="b83be105-2365-45ec-9c71-a7668c6a1ea1" providerId="ADAL" clId="{F46EAD3F-FC8C-4155-A98E-83FF264F88BD}" dt="2022-01-19T23:12:25.317" v="1661" actId="26606"/>
          <ac:spMkLst>
            <pc:docMk/>
            <pc:sldMk cId="1911609824" sldId="262"/>
            <ac:spMk id="6" creationId="{CA4D39DB-AFA4-47BA-A7F2-13A71D210C66}"/>
          </ac:spMkLst>
        </pc:spChg>
        <pc:spChg chg="add del mod">
          <ac:chgData name="Burnell, Aleasha [VISUS]" userId="b83be105-2365-45ec-9c71-a7668c6a1ea1" providerId="ADAL" clId="{F46EAD3F-FC8C-4155-A98E-83FF264F88BD}" dt="2022-01-19T23:12:25.317" v="1661" actId="26606"/>
          <ac:spMkLst>
            <pc:docMk/>
            <pc:sldMk cId="1911609824" sldId="262"/>
            <ac:spMk id="8" creationId="{36C876B6-9C3F-452E-990D-A87DF574BB27}"/>
          </ac:spMkLst>
        </pc:spChg>
        <pc:spChg chg="add del">
          <ac:chgData name="Burnell, Aleasha [VISUS]" userId="b83be105-2365-45ec-9c71-a7668c6a1ea1" providerId="ADAL" clId="{F46EAD3F-FC8C-4155-A98E-83FF264F88BD}" dt="2022-01-19T23:08:02.436" v="1536" actId="26606"/>
          <ac:spMkLst>
            <pc:docMk/>
            <pc:sldMk cId="1911609824" sldId="262"/>
            <ac:spMk id="9" creationId="{31447D7E-BDB9-43F4-9EE4-E45964662A10}"/>
          </ac:spMkLst>
        </pc:spChg>
        <pc:spChg chg="add del">
          <ac:chgData name="Burnell, Aleasha [VISUS]" userId="b83be105-2365-45ec-9c71-a7668c6a1ea1" providerId="ADAL" clId="{F46EAD3F-FC8C-4155-A98E-83FF264F88BD}" dt="2022-01-19T23:08:02.436" v="1536" actId="26606"/>
          <ac:spMkLst>
            <pc:docMk/>
            <pc:sldMk cId="1911609824" sldId="262"/>
            <ac:spMk id="12" creationId="{CA4D39DB-AFA4-47BA-A7F2-13A71D210C66}"/>
          </ac:spMkLst>
        </pc:spChg>
        <pc:spChg chg="add del mod">
          <ac:chgData name="Burnell, Aleasha [VISUS]" userId="b83be105-2365-45ec-9c71-a7668c6a1ea1" providerId="ADAL" clId="{F46EAD3F-FC8C-4155-A98E-83FF264F88BD}" dt="2022-01-19T23:11:51.850" v="1658" actId="478"/>
          <ac:spMkLst>
            <pc:docMk/>
            <pc:sldMk cId="1911609824" sldId="262"/>
            <ac:spMk id="13" creationId="{F2826CBF-4B78-464C-8553-7740D112232F}"/>
          </ac:spMkLst>
        </pc:spChg>
        <pc:spChg chg="add mod">
          <ac:chgData name="Burnell, Aleasha [VISUS]" userId="b83be105-2365-45ec-9c71-a7668c6a1ea1" providerId="ADAL" clId="{F46EAD3F-FC8C-4155-A98E-83FF264F88BD}" dt="2022-01-19T23:29:53.674" v="2230" actId="108"/>
          <ac:spMkLst>
            <pc:docMk/>
            <pc:sldMk cId="1911609824" sldId="262"/>
            <ac:spMk id="15" creationId="{A4144EC0-8111-4F77-8BEE-708BE006ADB8}"/>
          </ac:spMkLst>
        </pc:spChg>
        <pc:spChg chg="add del mod">
          <ac:chgData name="Burnell, Aleasha [VISUS]" userId="b83be105-2365-45ec-9c71-a7668c6a1ea1" providerId="ADAL" clId="{F46EAD3F-FC8C-4155-A98E-83FF264F88BD}" dt="2022-01-19T23:26:56.965" v="2068" actId="21"/>
          <ac:spMkLst>
            <pc:docMk/>
            <pc:sldMk cId="1911609824" sldId="262"/>
            <ac:spMk id="17" creationId="{338E2CA0-53AD-49FF-8DE0-FE6AE94B3EC1}"/>
          </ac:spMkLst>
        </pc:spChg>
        <pc:graphicFrameChg chg="add del mod ord modGraphic">
          <ac:chgData name="Burnell, Aleasha [VISUS]" userId="b83be105-2365-45ec-9c71-a7668c6a1ea1" providerId="ADAL" clId="{F46EAD3F-FC8C-4155-A98E-83FF264F88BD}" dt="2022-01-19T23:08:16.199" v="1537" actId="26606"/>
          <ac:graphicFrameMkLst>
            <pc:docMk/>
            <pc:sldMk cId="1911609824" sldId="262"/>
            <ac:graphicFrameMk id="4" creationId="{7E597689-FE33-47B0-A6D8-7749D34E0AAA}"/>
          </ac:graphicFrameMkLst>
        </pc:graphicFrameChg>
        <pc:graphicFrameChg chg="add del">
          <ac:chgData name="Burnell, Aleasha [VISUS]" userId="b83be105-2365-45ec-9c71-a7668c6a1ea1" providerId="ADAL" clId="{F46EAD3F-FC8C-4155-A98E-83FF264F88BD}" dt="2022-01-19T23:08:02.436" v="1536" actId="26606"/>
          <ac:graphicFrameMkLst>
            <pc:docMk/>
            <pc:sldMk cId="1911609824" sldId="262"/>
            <ac:graphicFrameMk id="7" creationId="{7E597689-FE33-47B0-A6D8-7749D34E0AAA}"/>
          </ac:graphicFrameMkLst>
        </pc:graphicFrameChg>
        <pc:graphicFrameChg chg="add del mod modGraphic">
          <ac:chgData name="Burnell, Aleasha [VISUS]" userId="b83be105-2365-45ec-9c71-a7668c6a1ea1" providerId="ADAL" clId="{F46EAD3F-FC8C-4155-A98E-83FF264F88BD}" dt="2022-01-19T23:12:25.317" v="1661" actId="26606"/>
          <ac:graphicFrameMkLst>
            <pc:docMk/>
            <pc:sldMk cId="1911609824" sldId="262"/>
            <ac:graphicFrameMk id="10" creationId="{7E597689-FE33-47B0-A6D8-7749D34E0AAA}"/>
          </ac:graphicFrameMkLst>
        </pc:graphicFrameChg>
        <pc:graphicFrameChg chg="add del mod modGraphic">
          <ac:chgData name="Burnell, Aleasha [VISUS]" userId="b83be105-2365-45ec-9c71-a7668c6a1ea1" providerId="ADAL" clId="{F46EAD3F-FC8C-4155-A98E-83FF264F88BD}" dt="2022-01-19T23:29:51.686" v="2229"/>
          <ac:graphicFrameMkLst>
            <pc:docMk/>
            <pc:sldMk cId="1911609824" sldId="262"/>
            <ac:graphicFrameMk id="14" creationId="{7E597689-FE33-47B0-A6D8-7749D34E0AAA}"/>
          </ac:graphicFrameMkLst>
        </pc:graphicFrameChg>
      </pc:sldChg>
      <pc:sldChg chg="addSp delSp add del mod setBg delDesignElem">
        <pc:chgData name="Burnell, Aleasha [VISUS]" userId="b83be105-2365-45ec-9c71-a7668c6a1ea1" providerId="ADAL" clId="{F46EAD3F-FC8C-4155-A98E-83FF264F88BD}" dt="2022-01-19T22:16:29.925" v="842" actId="47"/>
        <pc:sldMkLst>
          <pc:docMk/>
          <pc:sldMk cId="993890635" sldId="263"/>
        </pc:sldMkLst>
        <pc:spChg chg="del">
          <ac:chgData name="Burnell, Aleasha [VISUS]" userId="b83be105-2365-45ec-9c71-a7668c6a1ea1" providerId="ADAL" clId="{F46EAD3F-FC8C-4155-A98E-83FF264F88BD}" dt="2022-01-19T22:14:37.727" v="819"/>
          <ac:spMkLst>
            <pc:docMk/>
            <pc:sldMk cId="993890635" sldId="263"/>
            <ac:spMk id="71" creationId="{CA4D39DB-AFA4-47BA-A7F2-13A71D210C66}"/>
          </ac:spMkLst>
        </pc:spChg>
        <pc:spChg chg="add">
          <ac:chgData name="Burnell, Aleasha [VISUS]" userId="b83be105-2365-45ec-9c71-a7668c6a1ea1" providerId="ADAL" clId="{F46EAD3F-FC8C-4155-A98E-83FF264F88BD}" dt="2022-01-19T22:14:55.558" v="820" actId="26606"/>
          <ac:spMkLst>
            <pc:docMk/>
            <pc:sldMk cId="993890635" sldId="263"/>
            <ac:spMk id="1028" creationId="{CA4D39DB-AFA4-47BA-A7F2-13A71D210C66}"/>
          </ac:spMkLst>
        </pc:spChg>
        <pc:picChg chg="del">
          <ac:chgData name="Burnell, Aleasha [VISUS]" userId="b83be105-2365-45ec-9c71-a7668c6a1ea1" providerId="ADAL" clId="{F46EAD3F-FC8C-4155-A98E-83FF264F88BD}" dt="2022-01-19T22:14:58.207" v="821" actId="478"/>
          <ac:picMkLst>
            <pc:docMk/>
            <pc:sldMk cId="993890635" sldId="263"/>
            <ac:picMk id="1026" creationId="{5D966711-B5E0-492A-815B-6EC6D30C04A3}"/>
          </ac:picMkLst>
        </pc:picChg>
      </pc:sldChg>
      <pc:sldChg chg="addSp delSp modSp add mod setBg delDesignElem">
        <pc:chgData name="Burnell, Aleasha [VISUS]" userId="b83be105-2365-45ec-9c71-a7668c6a1ea1" providerId="ADAL" clId="{F46EAD3F-FC8C-4155-A98E-83FF264F88BD}" dt="2022-01-19T23:31:34.701" v="2372" actId="20577"/>
        <pc:sldMkLst>
          <pc:docMk/>
          <pc:sldMk cId="1785184709" sldId="264"/>
        </pc:sldMkLst>
        <pc:spChg chg="mod">
          <ac:chgData name="Burnell, Aleasha [VISUS]" userId="b83be105-2365-45ec-9c71-a7668c6a1ea1" providerId="ADAL" clId="{F46EAD3F-FC8C-4155-A98E-83FF264F88BD}" dt="2022-01-19T23:31:34.701" v="2372" actId="20577"/>
          <ac:spMkLst>
            <pc:docMk/>
            <pc:sldMk cId="1785184709" sldId="264"/>
            <ac:spMk id="3" creationId="{DE051A6B-F88B-42E0-BACF-21625254509E}"/>
          </ac:spMkLst>
        </pc:spChg>
        <pc:spChg chg="add">
          <ac:chgData name="Burnell, Aleasha [VISUS]" userId="b83be105-2365-45ec-9c71-a7668c6a1ea1" providerId="ADAL" clId="{F46EAD3F-FC8C-4155-A98E-83FF264F88BD}" dt="2022-01-19T22:15:24.515" v="824" actId="26606"/>
          <ac:spMkLst>
            <pc:docMk/>
            <pc:sldMk cId="1785184709" sldId="264"/>
            <ac:spMk id="6" creationId="{4FAE1107-CEC3-4041-8BAA-CDB6F6759B35}"/>
          </ac:spMkLst>
        </pc:spChg>
        <pc:spChg chg="del">
          <ac:chgData name="Burnell, Aleasha [VISUS]" userId="b83be105-2365-45ec-9c71-a7668c6a1ea1" providerId="ADAL" clId="{F46EAD3F-FC8C-4155-A98E-83FF264F88BD}" dt="2022-01-19T22:15:13.616" v="823"/>
          <ac:spMkLst>
            <pc:docMk/>
            <pc:sldMk cId="1785184709" sldId="264"/>
            <ac:spMk id="9" creationId="{C1A9B9E1-AE3D-4F69-9670-71C92ED1BCEE}"/>
          </ac:spMkLst>
        </pc:spChg>
        <pc:picChg chg="del">
          <ac:chgData name="Burnell, Aleasha [VISUS]" userId="b83be105-2365-45ec-9c71-a7668c6a1ea1" providerId="ADAL" clId="{F46EAD3F-FC8C-4155-A98E-83FF264F88BD}" dt="2022-01-19T22:15:27.136" v="825" actId="478"/>
          <ac:picMkLst>
            <pc:docMk/>
            <pc:sldMk cId="1785184709" sldId="264"/>
            <ac:picMk id="4" creationId="{0FB63381-218F-4B2D-8996-843649BE49EB}"/>
          </ac:picMkLst>
        </pc:picChg>
        <pc:picChg chg="add mod">
          <ac:chgData name="Burnell, Aleasha [VISUS]" userId="b83be105-2365-45ec-9c71-a7668c6a1ea1" providerId="ADAL" clId="{F46EAD3F-FC8C-4155-A98E-83FF264F88BD}" dt="2022-01-19T22:16:08.628" v="839" actId="465"/>
          <ac:picMkLst>
            <pc:docMk/>
            <pc:sldMk cId="1785184709" sldId="264"/>
            <ac:picMk id="10" creationId="{0FE7CC1D-144E-4168-8F1E-E3B439C6760C}"/>
          </ac:picMkLst>
        </pc:picChg>
        <pc:picChg chg="add mod">
          <ac:chgData name="Burnell, Aleasha [VISUS]" userId="b83be105-2365-45ec-9c71-a7668c6a1ea1" providerId="ADAL" clId="{F46EAD3F-FC8C-4155-A98E-83FF264F88BD}" dt="2022-01-19T22:16:02.336" v="837" actId="465"/>
          <ac:picMkLst>
            <pc:docMk/>
            <pc:sldMk cId="1785184709" sldId="264"/>
            <ac:picMk id="12" creationId="{5B5B212E-5EEF-4751-A08E-7AB24EB07310}"/>
          </ac:picMkLst>
        </pc:picChg>
        <pc:picChg chg="add mod">
          <ac:chgData name="Burnell, Aleasha [VISUS]" userId="b83be105-2365-45ec-9c71-a7668c6a1ea1" providerId="ADAL" clId="{F46EAD3F-FC8C-4155-A98E-83FF264F88BD}" dt="2022-01-19T22:16:02.336" v="837" actId="465"/>
          <ac:picMkLst>
            <pc:docMk/>
            <pc:sldMk cId="1785184709" sldId="264"/>
            <ac:picMk id="13" creationId="{CF4B133C-04AE-4D97-AE59-416C1A74CADC}"/>
          </ac:picMkLst>
        </pc:picChg>
        <pc:picChg chg="add mod">
          <ac:chgData name="Burnell, Aleasha [VISUS]" userId="b83be105-2365-45ec-9c71-a7668c6a1ea1" providerId="ADAL" clId="{F46EAD3F-FC8C-4155-A98E-83FF264F88BD}" dt="2022-01-19T22:16:08.628" v="839" actId="465"/>
          <ac:picMkLst>
            <pc:docMk/>
            <pc:sldMk cId="1785184709" sldId="264"/>
            <ac:picMk id="14" creationId="{F85AF7DA-1BFC-4FCD-8CD9-779B7E02F58A}"/>
          </ac:picMkLst>
        </pc:picChg>
        <pc:picChg chg="add mod">
          <ac:chgData name="Burnell, Aleasha [VISUS]" userId="b83be105-2365-45ec-9c71-a7668c6a1ea1" providerId="ADAL" clId="{F46EAD3F-FC8C-4155-A98E-83FF264F88BD}" dt="2022-01-19T22:16:02.336" v="837" actId="465"/>
          <ac:picMkLst>
            <pc:docMk/>
            <pc:sldMk cId="1785184709" sldId="264"/>
            <ac:picMk id="15" creationId="{74A07EAF-B973-4BD1-A875-94F0E6107541}"/>
          </ac:picMkLst>
        </pc:picChg>
        <pc:picChg chg="add mod">
          <ac:chgData name="Burnell, Aleasha [VISUS]" userId="b83be105-2365-45ec-9c71-a7668c6a1ea1" providerId="ADAL" clId="{F46EAD3F-FC8C-4155-A98E-83FF264F88BD}" dt="2022-01-19T22:16:02.336" v="837" actId="465"/>
          <ac:picMkLst>
            <pc:docMk/>
            <pc:sldMk cId="1785184709" sldId="264"/>
            <ac:picMk id="16" creationId="{56164506-02A8-448F-8CD2-FD5C866B0E4D}"/>
          </ac:picMkLst>
        </pc:picChg>
        <pc:picChg chg="add mod">
          <ac:chgData name="Burnell, Aleasha [VISUS]" userId="b83be105-2365-45ec-9c71-a7668c6a1ea1" providerId="ADAL" clId="{F46EAD3F-FC8C-4155-A98E-83FF264F88BD}" dt="2022-01-19T22:16:08.628" v="839" actId="465"/>
          <ac:picMkLst>
            <pc:docMk/>
            <pc:sldMk cId="1785184709" sldId="264"/>
            <ac:picMk id="17" creationId="{0828A183-A895-4A1F-84DD-C350497470B8}"/>
          </ac:picMkLst>
        </pc:picChg>
        <pc:picChg chg="add mod">
          <ac:chgData name="Burnell, Aleasha [VISUS]" userId="b83be105-2365-45ec-9c71-a7668c6a1ea1" providerId="ADAL" clId="{F46EAD3F-FC8C-4155-A98E-83FF264F88BD}" dt="2022-01-19T22:16:08.628" v="839" actId="465"/>
          <ac:picMkLst>
            <pc:docMk/>
            <pc:sldMk cId="1785184709" sldId="264"/>
            <ac:picMk id="18" creationId="{3D761041-396D-48B7-BE78-F21AABD8524A}"/>
          </ac:picMkLst>
        </pc:picChg>
        <pc:cxnChg chg="add">
          <ac:chgData name="Burnell, Aleasha [VISUS]" userId="b83be105-2365-45ec-9c71-a7668c6a1ea1" providerId="ADAL" clId="{F46EAD3F-FC8C-4155-A98E-83FF264F88BD}" dt="2022-01-19T22:15:24.515" v="824" actId="26606"/>
          <ac:cxnSpMkLst>
            <pc:docMk/>
            <pc:sldMk cId="1785184709" sldId="264"/>
            <ac:cxnSpMk id="7" creationId="{1AEA88FB-F5DD-45CE-AAE1-7B33D0ABDD25}"/>
          </ac:cxnSpMkLst>
        </pc:cxnChg>
        <pc:cxnChg chg="del">
          <ac:chgData name="Burnell, Aleasha [VISUS]" userId="b83be105-2365-45ec-9c71-a7668c6a1ea1" providerId="ADAL" clId="{F46EAD3F-FC8C-4155-A98E-83FF264F88BD}" dt="2022-01-19T22:15:13.616" v="823"/>
          <ac:cxnSpMkLst>
            <pc:docMk/>
            <pc:sldMk cId="1785184709" sldId="264"/>
            <ac:cxnSpMk id="11" creationId="{3234ED8A-BEE3-4F34-B45B-731E1E292E3C}"/>
          </ac:cxnSpMkLst>
        </pc:cxnChg>
      </pc:sldChg>
      <pc:sldChg chg="addSp delSp modSp add mod setBg delDesignElem">
        <pc:chgData name="Burnell, Aleasha [VISUS]" userId="b83be105-2365-45ec-9c71-a7668c6a1ea1" providerId="ADAL" clId="{F46EAD3F-FC8C-4155-A98E-83FF264F88BD}" dt="2022-01-19T22:21:21.525" v="1098" actId="20577"/>
        <pc:sldMkLst>
          <pc:docMk/>
          <pc:sldMk cId="2510801304" sldId="265"/>
        </pc:sldMkLst>
        <pc:spChg chg="mod">
          <ac:chgData name="Burnell, Aleasha [VISUS]" userId="b83be105-2365-45ec-9c71-a7668c6a1ea1" providerId="ADAL" clId="{F46EAD3F-FC8C-4155-A98E-83FF264F88BD}" dt="2022-01-19T22:17:20.446" v="849" actId="26606"/>
          <ac:spMkLst>
            <pc:docMk/>
            <pc:sldMk cId="2510801304" sldId="265"/>
            <ac:spMk id="2" creationId="{7864523F-6671-4B98-BB86-3B5224195D45}"/>
          </ac:spMkLst>
        </pc:spChg>
        <pc:spChg chg="mod">
          <ac:chgData name="Burnell, Aleasha [VISUS]" userId="b83be105-2365-45ec-9c71-a7668c6a1ea1" providerId="ADAL" clId="{F46EAD3F-FC8C-4155-A98E-83FF264F88BD}" dt="2022-01-19T22:21:21.525" v="1098" actId="20577"/>
          <ac:spMkLst>
            <pc:docMk/>
            <pc:sldMk cId="2510801304" sldId="265"/>
            <ac:spMk id="3" creationId="{DE051A6B-F88B-42E0-BACF-21625254509E}"/>
          </ac:spMkLst>
        </pc:spChg>
        <pc:spChg chg="add">
          <ac:chgData name="Burnell, Aleasha [VISUS]" userId="b83be105-2365-45ec-9c71-a7668c6a1ea1" providerId="ADAL" clId="{F46EAD3F-FC8C-4155-A98E-83FF264F88BD}" dt="2022-01-19T22:17:20.446" v="849" actId="26606"/>
          <ac:spMkLst>
            <pc:docMk/>
            <pc:sldMk cId="2510801304" sldId="265"/>
            <ac:spMk id="9" creationId="{C1A9B9E1-AE3D-4F69-9670-71C92ED1BCEE}"/>
          </ac:spMkLst>
        </pc:spChg>
        <pc:spChg chg="del">
          <ac:chgData name="Burnell, Aleasha [VISUS]" userId="b83be105-2365-45ec-9c71-a7668c6a1ea1" providerId="ADAL" clId="{F46EAD3F-FC8C-4155-A98E-83FF264F88BD}" dt="2022-01-19T22:17:02.247" v="848"/>
          <ac:spMkLst>
            <pc:docMk/>
            <pc:sldMk cId="2510801304" sldId="265"/>
            <ac:spMk id="16" creationId="{CA4D39DB-AFA4-47BA-A7F2-13A71D210C66}"/>
          </ac:spMkLst>
        </pc:spChg>
        <pc:picChg chg="del mod ord">
          <ac:chgData name="Burnell, Aleasha [VISUS]" userId="b83be105-2365-45ec-9c71-a7668c6a1ea1" providerId="ADAL" clId="{F46EAD3F-FC8C-4155-A98E-83FF264F88BD}" dt="2022-01-19T22:17:31.334" v="850" actId="478"/>
          <ac:picMkLst>
            <pc:docMk/>
            <pc:sldMk cId="2510801304" sldId="265"/>
            <ac:picMk id="4" creationId="{0FB63381-218F-4B2D-8996-843649BE49EB}"/>
          </ac:picMkLst>
        </pc:picChg>
        <pc:picChg chg="mod">
          <ac:chgData name="Burnell, Aleasha [VISUS]" userId="b83be105-2365-45ec-9c71-a7668c6a1ea1" providerId="ADAL" clId="{F46EAD3F-FC8C-4155-A98E-83FF264F88BD}" dt="2022-01-19T22:18:36.779" v="892" actId="1076"/>
          <ac:picMkLst>
            <pc:docMk/>
            <pc:sldMk cId="2510801304" sldId="265"/>
            <ac:picMk id="5" creationId="{37F644A5-5B55-4E51-83D2-2E6247DFFF4A}"/>
          </ac:picMkLst>
        </pc:picChg>
        <pc:picChg chg="add del mod">
          <ac:chgData name="Burnell, Aleasha [VISUS]" userId="b83be105-2365-45ec-9c71-a7668c6a1ea1" providerId="ADAL" clId="{F46EAD3F-FC8C-4155-A98E-83FF264F88BD}" dt="2022-01-19T22:18:39.821" v="893" actId="1076"/>
          <ac:picMkLst>
            <pc:docMk/>
            <pc:sldMk cId="2510801304" sldId="265"/>
            <ac:picMk id="8" creationId="{54A1F0BB-2A12-4D88-808F-3AA022F295CF}"/>
          </ac:picMkLst>
        </pc:picChg>
        <pc:picChg chg="add del">
          <ac:chgData name="Burnell, Aleasha [VISUS]" userId="b83be105-2365-45ec-9c71-a7668c6a1ea1" providerId="ADAL" clId="{F46EAD3F-FC8C-4155-A98E-83FF264F88BD}" dt="2022-01-19T22:18:18.931" v="860" actId="21"/>
          <ac:picMkLst>
            <pc:docMk/>
            <pc:sldMk cId="2510801304" sldId="265"/>
            <ac:picMk id="3074" creationId="{F59A71C8-0CDD-4CA8-AA75-702A9487D907}"/>
          </ac:picMkLst>
        </pc:picChg>
        <pc:cxnChg chg="add">
          <ac:chgData name="Burnell, Aleasha [VISUS]" userId="b83be105-2365-45ec-9c71-a7668c6a1ea1" providerId="ADAL" clId="{F46EAD3F-FC8C-4155-A98E-83FF264F88BD}" dt="2022-01-19T22:17:20.446" v="849" actId="26606"/>
          <ac:cxnSpMkLst>
            <pc:docMk/>
            <pc:sldMk cId="2510801304" sldId="265"/>
            <ac:cxnSpMk id="11" creationId="{3234ED8A-BEE3-4F34-B45B-731E1E292E3C}"/>
          </ac:cxnSpMkLst>
        </pc:cxnChg>
      </pc:sldChg>
      <pc:sldChg chg="delSp add del setBg delDesignElem">
        <pc:chgData name="Burnell, Aleasha [VISUS]" userId="b83be105-2365-45ec-9c71-a7668c6a1ea1" providerId="ADAL" clId="{F46EAD3F-FC8C-4155-A98E-83FF264F88BD}" dt="2022-01-19T22:16:57.765" v="846" actId="47"/>
        <pc:sldMkLst>
          <pc:docMk/>
          <pc:sldMk cId="3663919200" sldId="265"/>
        </pc:sldMkLst>
        <pc:spChg chg="del">
          <ac:chgData name="Burnell, Aleasha [VISUS]" userId="b83be105-2365-45ec-9c71-a7668c6a1ea1" providerId="ADAL" clId="{F46EAD3F-FC8C-4155-A98E-83FF264F88BD}" dt="2022-01-19T22:16:47.495" v="845"/>
          <ac:spMkLst>
            <pc:docMk/>
            <pc:sldMk cId="3663919200" sldId="265"/>
            <ac:spMk id="6" creationId="{4FAE1107-CEC3-4041-8BAA-CDB6F6759B35}"/>
          </ac:spMkLst>
        </pc:spChg>
        <pc:cxnChg chg="del">
          <ac:chgData name="Burnell, Aleasha [VISUS]" userId="b83be105-2365-45ec-9c71-a7668c6a1ea1" providerId="ADAL" clId="{F46EAD3F-FC8C-4155-A98E-83FF264F88BD}" dt="2022-01-19T22:16:47.495" v="845"/>
          <ac:cxnSpMkLst>
            <pc:docMk/>
            <pc:sldMk cId="3663919200" sldId="265"/>
            <ac:cxnSpMk id="7" creationId="{1AEA88FB-F5DD-45CE-AAE1-7B33D0ABDD2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1F40-B315-45E8-82E6-40DE05DDFC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4738A4-D9C2-4FEA-AE41-677066150EA7}">
      <dgm:prSet/>
      <dgm:spPr/>
      <dgm:t>
        <a:bodyPr/>
        <a:lstStyle/>
        <a:p>
          <a:r>
            <a:rPr lang="en-US" dirty="0"/>
            <a:t>The Random Forest model was selected based on the fact it has a lower cross-validation mean absolute error by almost $1 and exhibits less variability.</a:t>
          </a:r>
        </a:p>
      </dgm:t>
    </dgm:pt>
    <dgm:pt modelId="{7C33069D-E46B-4270-B65B-23ABB1F7EEB6}" type="parTrans" cxnId="{9F683F86-70D4-4A99-BFFB-3BE50F405A4A}">
      <dgm:prSet/>
      <dgm:spPr/>
      <dgm:t>
        <a:bodyPr/>
        <a:lstStyle/>
        <a:p>
          <a:endParaRPr lang="en-US"/>
        </a:p>
      </dgm:t>
    </dgm:pt>
    <dgm:pt modelId="{F26B7983-7246-466B-B5B7-5E770B29A212}" type="sibTrans" cxnId="{9F683F86-70D4-4A99-BFFB-3BE50F405A4A}">
      <dgm:prSet/>
      <dgm:spPr/>
      <dgm:t>
        <a:bodyPr/>
        <a:lstStyle/>
        <a:p>
          <a:endParaRPr lang="en-US"/>
        </a:p>
      </dgm:t>
    </dgm:pt>
    <dgm:pt modelId="{65B22369-1C7B-41BB-B1E8-D649A13A9589}">
      <dgm:prSet/>
      <dgm:spPr/>
      <dgm:t>
        <a:bodyPr/>
        <a:lstStyle/>
        <a:p>
          <a:r>
            <a:rPr lang="en-US" dirty="0"/>
            <a:t>The model was used to confirm that there is adequate data within the dataset.</a:t>
          </a:r>
        </a:p>
      </dgm:t>
    </dgm:pt>
    <dgm:pt modelId="{BE8241C7-C15B-4E02-BDA5-C3852335BE20}" type="parTrans" cxnId="{91155287-14EC-4D2F-ADDD-55EFABA5C8D2}">
      <dgm:prSet/>
      <dgm:spPr/>
      <dgm:t>
        <a:bodyPr/>
        <a:lstStyle/>
        <a:p>
          <a:endParaRPr lang="en-US"/>
        </a:p>
      </dgm:t>
    </dgm:pt>
    <dgm:pt modelId="{DE16EAD0-87D2-4B0A-8CC5-61360404A3AC}" type="sibTrans" cxnId="{91155287-14EC-4D2F-ADDD-55EFABA5C8D2}">
      <dgm:prSet/>
      <dgm:spPr/>
      <dgm:t>
        <a:bodyPr/>
        <a:lstStyle/>
        <a:p>
          <a:endParaRPr lang="en-US"/>
        </a:p>
      </dgm:t>
    </dgm:pt>
    <dgm:pt modelId="{9BEBBEBC-84F3-4059-8AED-435E9EB88CE2}">
      <dgm:prSet/>
      <dgm:spPr/>
      <dgm:t>
        <a:bodyPr/>
        <a:lstStyle/>
        <a:p>
          <a:r>
            <a:rPr lang="en-US" dirty="0"/>
            <a:t>The model identifies key features and their relative importance on ticket price.</a:t>
          </a:r>
        </a:p>
      </dgm:t>
    </dgm:pt>
    <dgm:pt modelId="{7ED995F6-3F66-4713-8B92-FE4ED83D8B64}" type="parTrans" cxnId="{F0AC4CA1-9409-4D51-BB3C-793B3EEA405C}">
      <dgm:prSet/>
      <dgm:spPr/>
      <dgm:t>
        <a:bodyPr/>
        <a:lstStyle/>
        <a:p>
          <a:endParaRPr lang="en-US"/>
        </a:p>
      </dgm:t>
    </dgm:pt>
    <dgm:pt modelId="{FE7D054C-904A-4A5A-9BE9-F94CEEA5F1FE}" type="sibTrans" cxnId="{F0AC4CA1-9409-4D51-BB3C-793B3EEA405C}">
      <dgm:prSet/>
      <dgm:spPr/>
      <dgm:t>
        <a:bodyPr/>
        <a:lstStyle/>
        <a:p>
          <a:endParaRPr lang="en-US"/>
        </a:p>
      </dgm:t>
    </dgm:pt>
    <dgm:pt modelId="{D2E9017A-5569-42CF-BE8F-B486F08AC008}" type="pres">
      <dgm:prSet presAssocID="{97171F40-B315-45E8-82E6-40DE05DDFC6D}" presName="linear" presStyleCnt="0">
        <dgm:presLayoutVars>
          <dgm:animLvl val="lvl"/>
          <dgm:resizeHandles val="exact"/>
        </dgm:presLayoutVars>
      </dgm:prSet>
      <dgm:spPr/>
    </dgm:pt>
    <dgm:pt modelId="{2D0BCDBC-37E8-41FA-8E98-A35036CCF93B}" type="pres">
      <dgm:prSet presAssocID="{B04738A4-D9C2-4FEA-AE41-677066150E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34A5DF-47D4-4BFB-907C-CC19AC8E0D51}" type="pres">
      <dgm:prSet presAssocID="{F26B7983-7246-466B-B5B7-5E770B29A212}" presName="spacer" presStyleCnt="0"/>
      <dgm:spPr/>
    </dgm:pt>
    <dgm:pt modelId="{18AA0B18-3BE6-4DA6-8BE1-751EDB7155CE}" type="pres">
      <dgm:prSet presAssocID="{65B22369-1C7B-41BB-B1E8-D649A13A9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C24FD4-9CFC-4E80-A4B3-CCAA1901B005}" type="pres">
      <dgm:prSet presAssocID="{DE16EAD0-87D2-4B0A-8CC5-61360404A3AC}" presName="spacer" presStyleCnt="0"/>
      <dgm:spPr/>
    </dgm:pt>
    <dgm:pt modelId="{7BB7E6C5-14CC-457F-B67E-5D0E65D9A1E7}" type="pres">
      <dgm:prSet presAssocID="{9BEBBEBC-84F3-4059-8AED-435E9EB88C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09BF1A-132E-4391-9BC4-B24DDBCBCB54}" type="presOf" srcId="{65B22369-1C7B-41BB-B1E8-D649A13A9589}" destId="{18AA0B18-3BE6-4DA6-8BE1-751EDB7155CE}" srcOrd="0" destOrd="0" presId="urn:microsoft.com/office/officeart/2005/8/layout/vList2"/>
    <dgm:cxn modelId="{E3ACE561-D887-475D-AF1B-9A8CF6F6F30F}" type="presOf" srcId="{97171F40-B315-45E8-82E6-40DE05DDFC6D}" destId="{D2E9017A-5569-42CF-BE8F-B486F08AC008}" srcOrd="0" destOrd="0" presId="urn:microsoft.com/office/officeart/2005/8/layout/vList2"/>
    <dgm:cxn modelId="{42C2C27B-79B8-440E-8E4D-4FCFD277E4F8}" type="presOf" srcId="{B04738A4-D9C2-4FEA-AE41-677066150EA7}" destId="{2D0BCDBC-37E8-41FA-8E98-A35036CCF93B}" srcOrd="0" destOrd="0" presId="urn:microsoft.com/office/officeart/2005/8/layout/vList2"/>
    <dgm:cxn modelId="{9F683F86-70D4-4A99-BFFB-3BE50F405A4A}" srcId="{97171F40-B315-45E8-82E6-40DE05DDFC6D}" destId="{B04738A4-D9C2-4FEA-AE41-677066150EA7}" srcOrd="0" destOrd="0" parTransId="{7C33069D-E46B-4270-B65B-23ABB1F7EEB6}" sibTransId="{F26B7983-7246-466B-B5B7-5E770B29A212}"/>
    <dgm:cxn modelId="{91155287-14EC-4D2F-ADDD-55EFABA5C8D2}" srcId="{97171F40-B315-45E8-82E6-40DE05DDFC6D}" destId="{65B22369-1C7B-41BB-B1E8-D649A13A9589}" srcOrd="1" destOrd="0" parTransId="{BE8241C7-C15B-4E02-BDA5-C3852335BE20}" sibTransId="{DE16EAD0-87D2-4B0A-8CC5-61360404A3AC}"/>
    <dgm:cxn modelId="{F0AC4CA1-9409-4D51-BB3C-793B3EEA405C}" srcId="{97171F40-B315-45E8-82E6-40DE05DDFC6D}" destId="{9BEBBEBC-84F3-4059-8AED-435E9EB88CE2}" srcOrd="2" destOrd="0" parTransId="{7ED995F6-3F66-4713-8B92-FE4ED83D8B64}" sibTransId="{FE7D054C-904A-4A5A-9BE9-F94CEEA5F1FE}"/>
    <dgm:cxn modelId="{3370F8F9-A7CE-491A-A927-A974DBE7AE71}" type="presOf" srcId="{9BEBBEBC-84F3-4059-8AED-435E9EB88CE2}" destId="{7BB7E6C5-14CC-457F-B67E-5D0E65D9A1E7}" srcOrd="0" destOrd="0" presId="urn:microsoft.com/office/officeart/2005/8/layout/vList2"/>
    <dgm:cxn modelId="{06600F4C-7745-41F0-B618-7DEA5B35DE8C}" type="presParOf" srcId="{D2E9017A-5569-42CF-BE8F-B486F08AC008}" destId="{2D0BCDBC-37E8-41FA-8E98-A35036CCF93B}" srcOrd="0" destOrd="0" presId="urn:microsoft.com/office/officeart/2005/8/layout/vList2"/>
    <dgm:cxn modelId="{A996C18F-A12A-4DA6-AED4-951F95CF6506}" type="presParOf" srcId="{D2E9017A-5569-42CF-BE8F-B486F08AC008}" destId="{D334A5DF-47D4-4BFB-907C-CC19AC8E0D51}" srcOrd="1" destOrd="0" presId="urn:microsoft.com/office/officeart/2005/8/layout/vList2"/>
    <dgm:cxn modelId="{ACD0D0D4-F88B-4C56-9604-7F6E9C3BF8A0}" type="presParOf" srcId="{D2E9017A-5569-42CF-BE8F-B486F08AC008}" destId="{18AA0B18-3BE6-4DA6-8BE1-751EDB7155CE}" srcOrd="2" destOrd="0" presId="urn:microsoft.com/office/officeart/2005/8/layout/vList2"/>
    <dgm:cxn modelId="{6B6AE07A-519C-4612-B39A-6C267EC1CA3D}" type="presParOf" srcId="{D2E9017A-5569-42CF-BE8F-B486F08AC008}" destId="{2DC24FD4-9CFC-4E80-A4B3-CCAA1901B005}" srcOrd="3" destOrd="0" presId="urn:microsoft.com/office/officeart/2005/8/layout/vList2"/>
    <dgm:cxn modelId="{C7D9ACA5-C2AF-4ADD-ACA3-EED74F10DF5F}" type="presParOf" srcId="{D2E9017A-5569-42CF-BE8F-B486F08AC008}" destId="{7BB7E6C5-14CC-457F-B67E-5D0E65D9A1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BCDBC-37E8-41FA-8E98-A35036CCF93B}">
      <dsp:nvSpPr>
        <dsp:cNvPr id="0" name=""/>
        <dsp:cNvSpPr/>
      </dsp:nvSpPr>
      <dsp:spPr>
        <a:xfrm>
          <a:off x="0" y="74904"/>
          <a:ext cx="5641974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Random Forest model was selected based on the fact it has a lower cross-validation mean absolute error by almost $1 and exhibits less variability.</a:t>
          </a:r>
        </a:p>
      </dsp:txBody>
      <dsp:txXfrm>
        <a:off x="75391" y="150295"/>
        <a:ext cx="5491192" cy="1393618"/>
      </dsp:txXfrm>
    </dsp:sp>
    <dsp:sp modelId="{18AA0B18-3BE6-4DA6-8BE1-751EDB7155CE}">
      <dsp:nvSpPr>
        <dsp:cNvPr id="0" name=""/>
        <dsp:cNvSpPr/>
      </dsp:nvSpPr>
      <dsp:spPr>
        <a:xfrm>
          <a:off x="0" y="1688425"/>
          <a:ext cx="5641974" cy="15444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model was used to confirm that there is adequate data within the dataset.</a:t>
          </a:r>
        </a:p>
      </dsp:txBody>
      <dsp:txXfrm>
        <a:off x="75391" y="1763816"/>
        <a:ext cx="5491192" cy="1393618"/>
      </dsp:txXfrm>
    </dsp:sp>
    <dsp:sp modelId="{7BB7E6C5-14CC-457F-B67E-5D0E65D9A1E7}">
      <dsp:nvSpPr>
        <dsp:cNvPr id="0" name=""/>
        <dsp:cNvSpPr/>
      </dsp:nvSpPr>
      <dsp:spPr>
        <a:xfrm>
          <a:off x="0" y="3301945"/>
          <a:ext cx="5641974" cy="1544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model identifies key features and their relative importance on ticket price.</a:t>
          </a:r>
        </a:p>
      </dsp:txBody>
      <dsp:txXfrm>
        <a:off x="75391" y="3377336"/>
        <a:ext cx="5491192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9C9A-1233-4888-BCED-CF6305D6150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5DEA-511E-4F85-96EA-1BB56EA97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1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Executives - the decision makers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5DEA-511E-4F85-96EA-1BB56EA975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5DEA-511E-4F85-96EA-1BB56EA975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5DEA-511E-4F85-96EA-1BB56EA975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5DEA-511E-4F85-96EA-1BB56EA975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7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1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B5A9CF-9D5C-489C-900A-1A4764F59792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579B04-38E7-4150-A890-BCFE64C18E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FFD5C-942D-4FC8-9D53-022D2514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168E-F8B9-470F-888E-E799B24B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Revenue and Cost Modeling Data Analysis 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6" descr="Mountains">
            <a:extLst>
              <a:ext uri="{FF2B5EF4-FFF2-40B4-BE49-F238E27FC236}">
                <a16:creationId xmlns:a16="http://schemas.microsoft.com/office/drawing/2014/main" id="{55E2EF79-C9B2-4CE3-9D84-C1FA1A126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0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2426-595D-43C9-AEA5-D582C8C5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A053-2343-4BA5-ADEC-ABAEE8F7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Big Mountain would like to increase the overall revenue for the resort but, it is not known how well Big Mountain is capitalizing on its facilities and which features command a higher price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5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61DFE-70F8-45F2-A0C6-7F04DBF9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Recommendation &amp; 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81C32-5EC6-40A4-B3B3-8AF58243E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0508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2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4523F-6671-4B98-BB86-3B52241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Modeling results and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1A6B-F88B-42E0-BACF-21625254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Big Mountain Resort is already one of the highest priced resorts amongst all resorts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Big Mountain resort is the highest priced resort in all of Montana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A1F0BB-2A12-4D88-808F-3AA022F2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020" y="585216"/>
            <a:ext cx="49876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644A5-5B55-4E51-83D2-2E6247DF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10" y="3607398"/>
            <a:ext cx="50643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523F-6671-4B98-BB86-3B52241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1A6B-F88B-42E0-BACF-21625254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Many features have an impact on overall price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These features can be visualized in terms of relative importance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While this data gives information on which features drive higher revenue prices, this does not provide insight into the relative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38966-73A1-4CC9-BD28-843472A1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7" y="2202180"/>
            <a:ext cx="585216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4523F-6671-4B98-BB86-3B52241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Modeling results and analysis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1A6B-F88B-42E0-BACF-21625254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analysis provides insights on how Big Mountain compares with other resorts for market share based on a specific feature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FE7CC1D-144E-4168-8F1E-E3B439C6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27" y="426169"/>
            <a:ext cx="249606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B5B212E-5EEF-4751-A08E-7AB24EB0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90" y="3585404"/>
            <a:ext cx="24960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F4B133C-04AE-4D97-AE59-416C1A74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90" y="426096"/>
            <a:ext cx="24960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AF7DA-1BFC-4FCD-8CD9-779B7E02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27" y="2005799"/>
            <a:ext cx="252077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4A07EAF-B973-4BD1-A875-94F0E610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90" y="2005750"/>
            <a:ext cx="251666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56164506-02A8-448F-8CD2-FD5C866B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90" y="5165059"/>
            <a:ext cx="24960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0828A183-A895-4A1F-84DD-C3504974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27" y="3585429"/>
            <a:ext cx="252077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1">
            <a:extLst>
              <a:ext uri="{FF2B5EF4-FFF2-40B4-BE49-F238E27FC236}">
                <a16:creationId xmlns:a16="http://schemas.microsoft.com/office/drawing/2014/main" id="{3D761041-396D-48B7-BE78-F21AABD85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27" y="5165059"/>
            <a:ext cx="252077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523F-6671-4B98-BB86-3B52241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E597689-FE33-47B0-A6D8-7749D34E0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08788"/>
              </p:ext>
            </p:extLst>
          </p:nvPr>
        </p:nvGraphicFramePr>
        <p:xfrm>
          <a:off x="1023938" y="2084832"/>
          <a:ext cx="9938104" cy="35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493">
                  <a:extLst>
                    <a:ext uri="{9D8B030D-6E8A-4147-A177-3AD203B41FA5}">
                      <a16:colId xmlns:a16="http://schemas.microsoft.com/office/drawing/2014/main" val="1680280464"/>
                    </a:ext>
                  </a:extLst>
                </a:gridCol>
                <a:gridCol w="5432611">
                  <a:extLst>
                    <a:ext uri="{9D8B030D-6E8A-4147-A177-3AD203B41FA5}">
                      <a16:colId xmlns:a16="http://schemas.microsoft.com/office/drawing/2014/main" val="858445813"/>
                    </a:ext>
                  </a:extLst>
                </a:gridCol>
              </a:tblGrid>
              <a:tr h="5189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four potential business scenarios for either cutting costs or increasing revenue (from ticket prices) were evaluated with the model</a:t>
                      </a:r>
                    </a:p>
                  </a:txBody>
                  <a:tcPr marL="84711" marR="84711" marT="42355" marB="423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73266"/>
                  </a:ext>
                </a:extLst>
              </a:tr>
              <a:tr h="612347">
                <a:tc>
                  <a:txBody>
                    <a:bodyPr/>
                    <a:lstStyle/>
                    <a:p>
                      <a:r>
                        <a:rPr lang="en-US" sz="1400" dirty="0"/>
                        <a:t>1. Permanently closing down up to 10 of the least used runs. </a:t>
                      </a:r>
                    </a:p>
                  </a:txBody>
                  <a:tcPr marL="84711" marR="84711" marT="42355" marB="4235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Closing one run makes no difference.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Closing 2 and 3 reduces support for ticket price and revenue.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Closing 4 or 5 runs shows no further loss in ticket price.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Increasing the closures down to 6 or more leads to a large drop.</a:t>
                      </a:r>
                    </a:p>
                  </a:txBody>
                  <a:tcPr marL="84711" marR="84711" marT="42355" marB="42355"/>
                </a:tc>
                <a:extLst>
                  <a:ext uri="{0D108BD9-81ED-4DB2-BD59-A6C34878D82A}">
                    <a16:rowId xmlns:a16="http://schemas.microsoft.com/office/drawing/2014/main" val="333069352"/>
                  </a:ext>
                </a:extLst>
              </a:tr>
              <a:tr h="602474">
                <a:tc>
                  <a:txBody>
                    <a:bodyPr/>
                    <a:lstStyle/>
                    <a:p>
                      <a:r>
                        <a:rPr lang="en-US" sz="1400" dirty="0"/>
                        <a:t>2. Increase the vertical drop by adding a run to a point 150 feet lower down but requiring the installation of an additional chair lift to bring skiers back up</a:t>
                      </a:r>
                    </a:p>
                  </a:txBody>
                  <a:tcPr marL="84711" marR="84711" marT="42355" marB="423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scenario increases support for ticket price by $16.94</a:t>
                      </a:r>
                    </a:p>
                    <a:p>
                      <a:r>
                        <a:rPr lang="en-US" sz="1400" dirty="0"/>
                        <a:t>Over the season, this could be expected to amount to $29,652,778</a:t>
                      </a:r>
                    </a:p>
                  </a:txBody>
                  <a:tcPr marL="84711" marR="84711" marT="42355" marB="42355"/>
                </a:tc>
                <a:extLst>
                  <a:ext uri="{0D108BD9-81ED-4DB2-BD59-A6C34878D82A}">
                    <a16:rowId xmlns:a16="http://schemas.microsoft.com/office/drawing/2014/main" val="2282845178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Same as number 2, but adding 2 acres of snow making cover</a:t>
                      </a:r>
                    </a:p>
                  </a:txBody>
                  <a:tcPr marL="84711" marR="84711" marT="42355" marB="423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scenario increases support for ticket price by $19.74</a:t>
                      </a:r>
                    </a:p>
                    <a:p>
                      <a:r>
                        <a:rPr lang="en-US" sz="1400" dirty="0"/>
                        <a:t>Over the season, this could be expected to amount to $34,546,296</a:t>
                      </a:r>
                    </a:p>
                  </a:txBody>
                  <a:tcPr marL="84711" marR="84711" marT="42355" marB="42355"/>
                </a:tc>
                <a:extLst>
                  <a:ext uri="{0D108BD9-81ED-4DB2-BD59-A6C34878D82A}">
                    <a16:rowId xmlns:a16="http://schemas.microsoft.com/office/drawing/2014/main" val="3008047262"/>
                  </a:ext>
                </a:extLst>
              </a:tr>
              <a:tr h="602474">
                <a:tc>
                  <a:txBody>
                    <a:bodyPr/>
                    <a:lstStyle/>
                    <a:p>
                      <a:r>
                        <a:rPr lang="en-US" sz="1400" dirty="0"/>
                        <a:t>4. Increase the longest run by 0.2 mile to boast 3.5 miles length, requiring an additional snow making coverage of 4 acres</a:t>
                      </a:r>
                    </a:p>
                  </a:txBody>
                  <a:tcPr marL="84711" marR="84711" marT="42355" marB="423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impact as the model found this was not a feature of importance</a:t>
                      </a:r>
                    </a:p>
                  </a:txBody>
                  <a:tcPr marL="84711" marR="84711" marT="42355" marB="42355"/>
                </a:tc>
                <a:extLst>
                  <a:ext uri="{0D108BD9-81ED-4DB2-BD59-A6C34878D82A}">
                    <a16:rowId xmlns:a16="http://schemas.microsoft.com/office/drawing/2014/main" val="274126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144EC0-8111-4F77-8BEE-708BE006ADB8}"/>
              </a:ext>
            </a:extLst>
          </p:cNvPr>
          <p:cNvSpPr txBox="1"/>
          <p:nvPr/>
        </p:nvSpPr>
        <p:spPr>
          <a:xfrm>
            <a:off x="1023938" y="5710573"/>
            <a:ext cx="993810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</a:rPr>
              <a:t>The model provides valuable insight for these four scenarios, but can further be utilized to evaluate other potential options.</a:t>
            </a:r>
          </a:p>
        </p:txBody>
      </p:sp>
    </p:spTree>
    <p:extLst>
      <p:ext uri="{BB962C8B-B14F-4D97-AF65-F5344CB8AC3E}">
        <p14:creationId xmlns:p14="http://schemas.microsoft.com/office/powerpoint/2010/main" val="191160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</TotalTime>
  <Words>447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Big Mountain Resort</vt:lpstr>
      <vt:lpstr>Problem identification</vt:lpstr>
      <vt:lpstr>Recommendation &amp;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Burnell, Aleasha [VISUS]</dc:creator>
  <cp:lastModifiedBy>Burnell, Aleasha [VISUS]</cp:lastModifiedBy>
  <cp:revision>6</cp:revision>
  <dcterms:created xsi:type="dcterms:W3CDTF">2022-01-19T15:46:27Z</dcterms:created>
  <dcterms:modified xsi:type="dcterms:W3CDTF">2022-01-19T23:32:34Z</dcterms:modified>
</cp:coreProperties>
</file>