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C21F6-E2D0-4515-8743-27DF93FE2C1B}" v="2" dt="2023-04-01T12:50:48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ld Burnley" userId="099411e3219ba459" providerId="LiveId" clId="{430C21F6-E2D0-4515-8743-27DF93FE2C1B}"/>
    <pc:docChg chg="modShowInfo">
      <pc:chgData name="Arnold Burnley" userId="099411e3219ba459" providerId="LiveId" clId="{430C21F6-E2D0-4515-8743-27DF93FE2C1B}" dt="2023-04-06T10:13:41.328" v="0" actId="2744"/>
      <pc:docMkLst>
        <pc:docMk/>
      </pc:docMkLst>
    </pc:docChg>
  </pc:docChgLst>
  <pc:docChgLst>
    <pc:chgData name="Arnold" userId="099411e3219ba459" providerId="LiveId" clId="{430C21F6-E2D0-4515-8743-27DF93FE2C1B}"/>
    <pc:docChg chg="modSld">
      <pc:chgData name="Arnold" userId="099411e3219ba459" providerId="LiveId" clId="{430C21F6-E2D0-4515-8743-27DF93FE2C1B}" dt="2023-04-01T12:52:38.297" v="36" actId="1076"/>
      <pc:docMkLst>
        <pc:docMk/>
      </pc:docMkLst>
      <pc:sldChg chg="addSp modSp mod">
        <pc:chgData name="Arnold" userId="099411e3219ba459" providerId="LiveId" clId="{430C21F6-E2D0-4515-8743-27DF93FE2C1B}" dt="2023-04-01T12:52:38.297" v="36" actId="1076"/>
        <pc:sldMkLst>
          <pc:docMk/>
          <pc:sldMk cId="3704279929" sldId="256"/>
        </pc:sldMkLst>
        <pc:spChg chg="mod">
          <ac:chgData name="Arnold" userId="099411e3219ba459" providerId="LiveId" clId="{430C21F6-E2D0-4515-8743-27DF93FE2C1B}" dt="2023-04-01T12:52:28.334" v="35" actId="20577"/>
          <ac:spMkLst>
            <pc:docMk/>
            <pc:sldMk cId="3704279929" sldId="256"/>
            <ac:spMk id="10" creationId="{08B79FD3-23FB-F8FD-7E7D-14B222D85795}"/>
          </ac:spMkLst>
        </pc:spChg>
        <pc:spChg chg="mod">
          <ac:chgData name="Arnold" userId="099411e3219ba459" providerId="LiveId" clId="{430C21F6-E2D0-4515-8743-27DF93FE2C1B}" dt="2023-04-01T12:52:38.297" v="36" actId="1076"/>
          <ac:spMkLst>
            <pc:docMk/>
            <pc:sldMk cId="3704279929" sldId="256"/>
            <ac:spMk id="12" creationId="{D0B9D4BC-EB37-E09C-AC39-32629CE69342}"/>
          </ac:spMkLst>
        </pc:spChg>
        <pc:graphicFrameChg chg="add mod">
          <ac:chgData name="Arnold" userId="099411e3219ba459" providerId="LiveId" clId="{430C21F6-E2D0-4515-8743-27DF93FE2C1B}" dt="2023-04-01T12:51:05.850" v="4" actId="14100"/>
          <ac:graphicFrameMkLst>
            <pc:docMk/>
            <pc:sldMk cId="3704279929" sldId="256"/>
            <ac:graphicFrameMk id="2" creationId="{0DDF8EA9-A855-B83A-F1E9-5BAE78B39A3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urn\Downloads\results%20(4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urn\Downloads\results%20(9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urn\Downloads\results%20(6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burn\Downloads\results%20(5).csv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(4).csv]Sheet1!PivotTable7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Lifetime Rentals of Family</a:t>
            </a:r>
            <a:r>
              <a:rPr lang="en-US" baseline="0"/>
              <a:t> Films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9037584"/>
        <c:axId val="1821511696"/>
      </c:barChart>
      <c:catAx>
        <c:axId val="182903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Cateogry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511696"/>
        <c:crosses val="autoZero"/>
        <c:auto val="1"/>
        <c:lblAlgn val="ctr"/>
        <c:lblOffset val="100"/>
        <c:noMultiLvlLbl val="0"/>
      </c:catAx>
      <c:valAx>
        <c:axId val="182151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03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Lifetime</a:t>
            </a:r>
            <a:r>
              <a:rPr lang="en-US" baseline="0"/>
              <a:t> Rental Count For Family Films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(9)'!$B$1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(9)'!$A$2:$A$7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(9)'!$B$2:$B$7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3-4A1E-86C7-2701189FE1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2726624"/>
        <c:axId val="952819456"/>
      </c:barChart>
      <c:catAx>
        <c:axId val="95272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Film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03799025121859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819456"/>
        <c:crosses val="autoZero"/>
        <c:auto val="1"/>
        <c:lblAlgn val="ctr"/>
        <c:lblOffset val="100"/>
        <c:noMultiLvlLbl val="0"/>
      </c:catAx>
      <c:valAx>
        <c:axId val="95281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Lifetime</a:t>
                </a:r>
                <a:r>
                  <a:rPr lang="en-US" baseline="0"/>
                  <a:t> Count in units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72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Nuber of Rentals in Each</a:t>
            </a:r>
            <a:r>
              <a:rPr lang="en-US" baseline="0"/>
              <a:t> Quartile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(6)'!$B$1</c:f>
              <c:strCache>
                <c:ptCount val="1"/>
                <c:pt idx="0">
                  <c:v>standard_quartile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(6)'!$A$2:$A$25</c:f>
              <c:strCache>
                <c:ptCount val="24"/>
                <c:pt idx="0">
                  <c:v>Animation</c:v>
                </c:pt>
                <c:pt idx="1">
                  <c:v>Animation</c:v>
                </c:pt>
                <c:pt idx="2">
                  <c:v>Animation</c:v>
                </c:pt>
                <c:pt idx="3">
                  <c:v>Animation</c:v>
                </c:pt>
                <c:pt idx="4">
                  <c:v>Children</c:v>
                </c:pt>
                <c:pt idx="5">
                  <c:v>Children</c:v>
                </c:pt>
                <c:pt idx="6">
                  <c:v>Children</c:v>
                </c:pt>
                <c:pt idx="7">
                  <c:v>Children</c:v>
                </c:pt>
                <c:pt idx="8">
                  <c:v>Classics</c:v>
                </c:pt>
                <c:pt idx="9">
                  <c:v>Classics</c:v>
                </c:pt>
                <c:pt idx="10">
                  <c:v>Classics</c:v>
                </c:pt>
                <c:pt idx="11">
                  <c:v>Classics</c:v>
                </c:pt>
                <c:pt idx="12">
                  <c:v>Comedy</c:v>
                </c:pt>
                <c:pt idx="13">
                  <c:v>Comedy</c:v>
                </c:pt>
                <c:pt idx="14">
                  <c:v>Comedy</c:v>
                </c:pt>
                <c:pt idx="15">
                  <c:v>Comedy</c:v>
                </c:pt>
                <c:pt idx="16">
                  <c:v>Family</c:v>
                </c:pt>
                <c:pt idx="17">
                  <c:v>Family</c:v>
                </c:pt>
                <c:pt idx="18">
                  <c:v>Family</c:v>
                </c:pt>
                <c:pt idx="19">
                  <c:v>Family</c:v>
                </c:pt>
                <c:pt idx="20">
                  <c:v>Music</c:v>
                </c:pt>
                <c:pt idx="21">
                  <c:v>Music</c:v>
                </c:pt>
                <c:pt idx="22">
                  <c:v>Music</c:v>
                </c:pt>
                <c:pt idx="23">
                  <c:v>Music</c:v>
                </c:pt>
              </c:strCache>
            </c:strRef>
          </c:cat>
          <c:val>
            <c:numRef>
              <c:f>'results (6)'!$B$2:$B$25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B-4353-84C4-E9AA65E18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25283808"/>
        <c:axId val="1606973776"/>
      </c:barChart>
      <c:lineChart>
        <c:grouping val="standard"/>
        <c:varyColors val="0"/>
        <c:ser>
          <c:idx val="1"/>
          <c:order val="1"/>
          <c:tx>
            <c:strRef>
              <c:f>'results (6)'!$C$1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'results (6)'!$A$2:$A$25</c:f>
              <c:strCache>
                <c:ptCount val="24"/>
                <c:pt idx="0">
                  <c:v>Animation</c:v>
                </c:pt>
                <c:pt idx="1">
                  <c:v>Animation</c:v>
                </c:pt>
                <c:pt idx="2">
                  <c:v>Animation</c:v>
                </c:pt>
                <c:pt idx="3">
                  <c:v>Animation</c:v>
                </c:pt>
                <c:pt idx="4">
                  <c:v>Children</c:v>
                </c:pt>
                <c:pt idx="5">
                  <c:v>Children</c:v>
                </c:pt>
                <c:pt idx="6">
                  <c:v>Children</c:v>
                </c:pt>
                <c:pt idx="7">
                  <c:v>Children</c:v>
                </c:pt>
                <c:pt idx="8">
                  <c:v>Classics</c:v>
                </c:pt>
                <c:pt idx="9">
                  <c:v>Classics</c:v>
                </c:pt>
                <c:pt idx="10">
                  <c:v>Classics</c:v>
                </c:pt>
                <c:pt idx="11">
                  <c:v>Classics</c:v>
                </c:pt>
                <c:pt idx="12">
                  <c:v>Comedy</c:v>
                </c:pt>
                <c:pt idx="13">
                  <c:v>Comedy</c:v>
                </c:pt>
                <c:pt idx="14">
                  <c:v>Comedy</c:v>
                </c:pt>
                <c:pt idx="15">
                  <c:v>Comedy</c:v>
                </c:pt>
                <c:pt idx="16">
                  <c:v>Family</c:v>
                </c:pt>
                <c:pt idx="17">
                  <c:v>Family</c:v>
                </c:pt>
                <c:pt idx="18">
                  <c:v>Family</c:v>
                </c:pt>
                <c:pt idx="19">
                  <c:v>Family</c:v>
                </c:pt>
                <c:pt idx="20">
                  <c:v>Music</c:v>
                </c:pt>
                <c:pt idx="21">
                  <c:v>Music</c:v>
                </c:pt>
                <c:pt idx="22">
                  <c:v>Music</c:v>
                </c:pt>
                <c:pt idx="23">
                  <c:v>Music</c:v>
                </c:pt>
              </c:strCache>
            </c:strRef>
          </c:cat>
          <c:val>
            <c:numRef>
              <c:f>'results (6)'!$C$2:$C$25</c:f>
              <c:numCache>
                <c:formatCode>General</c:formatCode>
                <c:ptCount val="24"/>
                <c:pt idx="0">
                  <c:v>22</c:v>
                </c:pt>
                <c:pt idx="1">
                  <c:v>12</c:v>
                </c:pt>
                <c:pt idx="2">
                  <c:v>15</c:v>
                </c:pt>
                <c:pt idx="3">
                  <c:v>17</c:v>
                </c:pt>
                <c:pt idx="4">
                  <c:v>14</c:v>
                </c:pt>
                <c:pt idx="5">
                  <c:v>18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12</c:v>
                </c:pt>
                <c:pt idx="11">
                  <c:v>16</c:v>
                </c:pt>
                <c:pt idx="12">
                  <c:v>17</c:v>
                </c:pt>
                <c:pt idx="13">
                  <c:v>15</c:v>
                </c:pt>
                <c:pt idx="14">
                  <c:v>13</c:v>
                </c:pt>
                <c:pt idx="15">
                  <c:v>13</c:v>
                </c:pt>
                <c:pt idx="16">
                  <c:v>15</c:v>
                </c:pt>
                <c:pt idx="17">
                  <c:v>17</c:v>
                </c:pt>
                <c:pt idx="18">
                  <c:v>20</c:v>
                </c:pt>
                <c:pt idx="19">
                  <c:v>17</c:v>
                </c:pt>
                <c:pt idx="20">
                  <c:v>9</c:v>
                </c:pt>
                <c:pt idx="21">
                  <c:v>13</c:v>
                </c:pt>
                <c:pt idx="22">
                  <c:v>16</c:v>
                </c:pt>
                <c:pt idx="2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2B-4353-84C4-E9AA65E18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1672592"/>
        <c:axId val="1606984816"/>
      </c:lineChart>
      <c:catAx>
        <c:axId val="182528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973776"/>
        <c:crosses val="autoZero"/>
        <c:auto val="1"/>
        <c:lblAlgn val="ctr"/>
        <c:lblOffset val="100"/>
        <c:noMultiLvlLbl val="0"/>
      </c:catAx>
      <c:valAx>
        <c:axId val="160697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Quartile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29751494604841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283808"/>
        <c:crosses val="autoZero"/>
        <c:crossBetween val="between"/>
      </c:valAx>
      <c:valAx>
        <c:axId val="16069848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672592"/>
        <c:crosses val="max"/>
        <c:crossBetween val="between"/>
      </c:valAx>
      <c:catAx>
        <c:axId val="1541672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6984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'results (5)'!$A$2:$B$362</cx:f>
        <cx:lvl ptCount="361">
          <cx:pt idx="0">Animation</cx:pt>
          <cx:pt idx="1">Comedy</cx:pt>
          <cx:pt idx="2">Family</cx:pt>
          <cx:pt idx="3">Family</cx:pt>
          <cx:pt idx="4">Classics</cx:pt>
          <cx:pt idx="5">Music</cx:pt>
          <cx:pt idx="6">Family</cx:pt>
          <cx:pt idx="7">Comedy</cx:pt>
          <cx:pt idx="8">Animation</cx:pt>
          <cx:pt idx="9">Music</cx:pt>
          <cx:pt idx="10">Animation</cx:pt>
          <cx:pt idx="11">Classics</cx:pt>
          <cx:pt idx="12">Classics</cx:pt>
          <cx:pt idx="13">Family</cx:pt>
          <cx:pt idx="14">Classics</cx:pt>
          <cx:pt idx="15">Children</cx:pt>
          <cx:pt idx="16">Classics</cx:pt>
          <cx:pt idx="17">Family</cx:pt>
          <cx:pt idx="18">Family</cx:pt>
          <cx:pt idx="19">Music</cx:pt>
          <cx:pt idx="20">Children</cx:pt>
          <cx:pt idx="21">Children</cx:pt>
          <cx:pt idx="22">Animation</cx:pt>
          <cx:pt idx="23">Animation</cx:pt>
          <cx:pt idx="24">Children</cx:pt>
          <cx:pt idx="25">Classics</cx:pt>
          <cx:pt idx="26">Family</cx:pt>
          <cx:pt idx="27">Family</cx:pt>
          <cx:pt idx="28">Music</cx:pt>
          <cx:pt idx="29">Family</cx:pt>
          <cx:pt idx="30">Classics</cx:pt>
          <cx:pt idx="31">Children</cx:pt>
          <cx:pt idx="32">Classics</cx:pt>
          <cx:pt idx="33">Animation</cx:pt>
          <cx:pt idx="34">Animation</cx:pt>
          <cx:pt idx="35">Music</cx:pt>
          <cx:pt idx="36">Comedy</cx:pt>
          <cx:pt idx="37">Children</cx:pt>
          <cx:pt idx="38">Comedy</cx:pt>
          <cx:pt idx="39">Family</cx:pt>
          <cx:pt idx="40">Animation</cx:pt>
          <cx:pt idx="41">Children</cx:pt>
          <cx:pt idx="42">Animation</cx:pt>
          <cx:pt idx="43">Classics</cx:pt>
          <cx:pt idx="44">Animation</cx:pt>
          <cx:pt idx="45">Animation</cx:pt>
          <cx:pt idx="46">Animation</cx:pt>
          <cx:pt idx="47">Music</cx:pt>
          <cx:pt idx="48">Comedy</cx:pt>
          <cx:pt idx="49">Animation</cx:pt>
          <cx:pt idx="50">Children</cx:pt>
          <cx:pt idx="51">Children</cx:pt>
          <cx:pt idx="52">Classics</cx:pt>
          <cx:pt idx="53">Comedy</cx:pt>
          <cx:pt idx="54">Children</cx:pt>
          <cx:pt idx="55">Comedy</cx:pt>
          <cx:pt idx="56">Comedy</cx:pt>
          <cx:pt idx="57">Comedy</cx:pt>
          <cx:pt idx="58">Music</cx:pt>
          <cx:pt idx="59">Children</cx:pt>
          <cx:pt idx="60">Classics</cx:pt>
          <cx:pt idx="61">Children</cx:pt>
          <cx:pt idx="62">Animation</cx:pt>
          <cx:pt idx="63">Classics</cx:pt>
          <cx:pt idx="64">Comedy</cx:pt>
          <cx:pt idx="65">Comedy</cx:pt>
          <cx:pt idx="66">Animation</cx:pt>
          <cx:pt idx="67">Animation</cx:pt>
          <cx:pt idx="68">Comedy</cx:pt>
          <cx:pt idx="69">Animation</cx:pt>
          <cx:pt idx="70">Animation</cx:pt>
          <cx:pt idx="71">Family</cx:pt>
          <cx:pt idx="72">Children</cx:pt>
          <cx:pt idx="73">Music</cx:pt>
          <cx:pt idx="74">Animation</cx:pt>
          <cx:pt idx="75">Music</cx:pt>
          <cx:pt idx="76">Comedy</cx:pt>
          <cx:pt idx="77">Family</cx:pt>
          <cx:pt idx="78">Animation</cx:pt>
          <cx:pt idx="79">Comedy</cx:pt>
          <cx:pt idx="80">Comedy</cx:pt>
          <cx:pt idx="81">Animation</cx:pt>
          <cx:pt idx="82">Animation</cx:pt>
          <cx:pt idx="83">Animation</cx:pt>
          <cx:pt idx="84">Classics</cx:pt>
          <cx:pt idx="85">Family</cx:pt>
          <cx:pt idx="86">Comedy</cx:pt>
          <cx:pt idx="87">Comedy</cx:pt>
          <cx:pt idx="88">Family</cx:pt>
          <cx:pt idx="89">Music</cx:pt>
          <cx:pt idx="90">Family</cx:pt>
          <cx:pt idx="91">Animation</cx:pt>
          <cx:pt idx="92">Music</cx:pt>
          <cx:pt idx="93">Comedy</cx:pt>
          <cx:pt idx="94">Animation</cx:pt>
          <cx:pt idx="95">Family</cx:pt>
          <cx:pt idx="96">Children</cx:pt>
          <cx:pt idx="97">Comedy</cx:pt>
          <cx:pt idx="98">Children</cx:pt>
          <cx:pt idx="99">Classics</cx:pt>
          <cx:pt idx="100">Comedy</cx:pt>
          <cx:pt idx="101">Animation</cx:pt>
          <cx:pt idx="102">Music</cx:pt>
          <cx:pt idx="103">Children</cx:pt>
          <cx:pt idx="104">Animation</cx:pt>
          <cx:pt idx="105">Classics</cx:pt>
          <cx:pt idx="106">Comedy</cx:pt>
          <cx:pt idx="107">Music</cx:pt>
          <cx:pt idx="108">Classics</cx:pt>
          <cx:pt idx="109">Family</cx:pt>
          <cx:pt idx="110">Classics</cx:pt>
          <cx:pt idx="111">Classics</cx:pt>
          <cx:pt idx="112">Music</cx:pt>
          <cx:pt idx="113">Children</cx:pt>
          <cx:pt idx="114">Classics</cx:pt>
          <cx:pt idx="115">Comedy</cx:pt>
          <cx:pt idx="116">Comedy</cx:pt>
          <cx:pt idx="117">Family</cx:pt>
          <cx:pt idx="118">Family</cx:pt>
          <cx:pt idx="119">Classics</cx:pt>
          <cx:pt idx="120">Comedy</cx:pt>
          <cx:pt idx="121">Animation</cx:pt>
          <cx:pt idx="122">Animation</cx:pt>
          <cx:pt idx="123">Family</cx:pt>
          <cx:pt idx="124">Children</cx:pt>
          <cx:pt idx="125">Music</cx:pt>
          <cx:pt idx="126">Music</cx:pt>
          <cx:pt idx="127">Children</cx:pt>
          <cx:pt idx="128">Classics</cx:pt>
          <cx:pt idx="129">Comedy</cx:pt>
          <cx:pt idx="130">Family</cx:pt>
          <cx:pt idx="131">Family</cx:pt>
          <cx:pt idx="132">Children</cx:pt>
          <cx:pt idx="133">Classics</cx:pt>
          <cx:pt idx="134">Children</cx:pt>
          <cx:pt idx="135">Animation</cx:pt>
          <cx:pt idx="136">Classics</cx:pt>
          <cx:pt idx="137">Family</cx:pt>
          <cx:pt idx="138">Comedy</cx:pt>
          <cx:pt idx="139">Music</cx:pt>
          <cx:pt idx="140">Family</cx:pt>
          <cx:pt idx="141">Classics</cx:pt>
          <cx:pt idx="142">Children</cx:pt>
          <cx:pt idx="143">Children</cx:pt>
          <cx:pt idx="144">Classics</cx:pt>
          <cx:pt idx="145">Family</cx:pt>
          <cx:pt idx="146">Children</cx:pt>
          <cx:pt idx="147">Family</cx:pt>
          <cx:pt idx="148">Animation</cx:pt>
          <cx:pt idx="149">Comedy</cx:pt>
          <cx:pt idx="150">Children</cx:pt>
          <cx:pt idx="151">Comedy</cx:pt>
          <cx:pt idx="152">Animation</cx:pt>
          <cx:pt idx="153">Children</cx:pt>
          <cx:pt idx="154">Music</cx:pt>
          <cx:pt idx="155">Animation</cx:pt>
          <cx:pt idx="156">Animation</cx:pt>
          <cx:pt idx="157">Animation</cx:pt>
          <cx:pt idx="158">Comedy</cx:pt>
          <cx:pt idx="159">Family</cx:pt>
          <cx:pt idx="160">Animation</cx:pt>
          <cx:pt idx="161">Children</cx:pt>
          <cx:pt idx="162">Music</cx:pt>
          <cx:pt idx="163">Family</cx:pt>
          <cx:pt idx="164">Music</cx:pt>
          <cx:pt idx="165">Classics</cx:pt>
          <cx:pt idx="166">Children</cx:pt>
          <cx:pt idx="167">Children</cx:pt>
          <cx:pt idx="168">Family</cx:pt>
          <cx:pt idx="169">Music</cx:pt>
          <cx:pt idx="170">Comedy</cx:pt>
          <cx:pt idx="171">Children</cx:pt>
          <cx:pt idx="172">Children</cx:pt>
          <cx:pt idx="173">Comedy</cx:pt>
          <cx:pt idx="174">Family</cx:pt>
          <cx:pt idx="175">Children</cx:pt>
          <cx:pt idx="176">Music</cx:pt>
          <cx:pt idx="177">Music</cx:pt>
          <cx:pt idx="178">Comedy</cx:pt>
          <cx:pt idx="179">Family</cx:pt>
          <cx:pt idx="180">Children</cx:pt>
          <cx:pt idx="181">Classics</cx:pt>
          <cx:pt idx="182">Animation</cx:pt>
          <cx:pt idx="183">Family</cx:pt>
          <cx:pt idx="184">Classics</cx:pt>
          <cx:pt idx="185">Music</cx:pt>
          <cx:pt idx="186">Music</cx:pt>
          <cx:pt idx="187">Music</cx:pt>
          <cx:pt idx="188">Classics</cx:pt>
          <cx:pt idx="189">Children</cx:pt>
          <cx:pt idx="190">Music</cx:pt>
          <cx:pt idx="191">Children</cx:pt>
          <cx:pt idx="192">Animation</cx:pt>
          <cx:pt idx="193">Family</cx:pt>
          <cx:pt idx="194">Children</cx:pt>
          <cx:pt idx="195">Family</cx:pt>
          <cx:pt idx="196">Comedy</cx:pt>
          <cx:pt idx="197">Comedy</cx:pt>
          <cx:pt idx="198">Classics</cx:pt>
          <cx:pt idx="199">Music</cx:pt>
          <cx:pt idx="200">Family</cx:pt>
          <cx:pt idx="201">Family</cx:pt>
          <cx:pt idx="202">Classics</cx:pt>
          <cx:pt idx="203">Animation</cx:pt>
          <cx:pt idx="204">Comedy</cx:pt>
          <cx:pt idx="205">Comedy</cx:pt>
          <cx:pt idx="206">Family</cx:pt>
          <cx:pt idx="207">Classics</cx:pt>
          <cx:pt idx="208">Family</cx:pt>
          <cx:pt idx="209">Children</cx:pt>
          <cx:pt idx="210">Family</cx:pt>
          <cx:pt idx="211">Music</cx:pt>
          <cx:pt idx="212">Children</cx:pt>
          <cx:pt idx="213">Classics</cx:pt>
          <cx:pt idx="214">Classics</cx:pt>
          <cx:pt idx="215">Music</cx:pt>
          <cx:pt idx="216">Classics</cx:pt>
          <cx:pt idx="217">Comedy</cx:pt>
          <cx:pt idx="218">Children</cx:pt>
          <cx:pt idx="219">Family</cx:pt>
          <cx:pt idx="220">Children</cx:pt>
          <cx:pt idx="221">Animation</cx:pt>
          <cx:pt idx="222">Animation</cx:pt>
          <cx:pt idx="223">Classics</cx:pt>
          <cx:pt idx="224">Children</cx:pt>
          <cx:pt idx="225">Animation</cx:pt>
          <cx:pt idx="226">Family</cx:pt>
          <cx:pt idx="227">Family</cx:pt>
          <cx:pt idx="228">Music</cx:pt>
          <cx:pt idx="229">Children</cx:pt>
          <cx:pt idx="230">Music</cx:pt>
          <cx:pt idx="231">Comedy</cx:pt>
          <cx:pt idx="232">Comedy</cx:pt>
          <cx:pt idx="233">Children</cx:pt>
          <cx:pt idx="234">Family</cx:pt>
          <cx:pt idx="235">Family</cx:pt>
          <cx:pt idx="236">Family</cx:pt>
          <cx:pt idx="237">Family</cx:pt>
          <cx:pt idx="238">Classics</cx:pt>
          <cx:pt idx="239">Family</cx:pt>
          <cx:pt idx="240">Music</cx:pt>
          <cx:pt idx="241">Classics</cx:pt>
          <cx:pt idx="242">Animation</cx:pt>
          <cx:pt idx="243">Animation</cx:pt>
          <cx:pt idx="244">Comedy</cx:pt>
          <cx:pt idx="245">Family</cx:pt>
          <cx:pt idx="246">Animation</cx:pt>
          <cx:pt idx="247">Classics</cx:pt>
          <cx:pt idx="248">Animation</cx:pt>
          <cx:pt idx="249">Animation</cx:pt>
          <cx:pt idx="250">Children</cx:pt>
          <cx:pt idx="251">Music</cx:pt>
          <cx:pt idx="252">Classics</cx:pt>
          <cx:pt idx="253">Comedy</cx:pt>
          <cx:pt idx="254">Comedy</cx:pt>
          <cx:pt idx="255">Animation</cx:pt>
          <cx:pt idx="256">Music</cx:pt>
          <cx:pt idx="257">Animation</cx:pt>
          <cx:pt idx="258">Family</cx:pt>
          <cx:pt idx="259">Children</cx:pt>
          <cx:pt idx="260">Family</cx:pt>
          <cx:pt idx="261">Family</cx:pt>
          <cx:pt idx="262">Classics</cx:pt>
          <cx:pt idx="263">Comedy</cx:pt>
          <cx:pt idx="264">Classics</cx:pt>
          <cx:pt idx="265">Children</cx:pt>
          <cx:pt idx="266">Animation</cx:pt>
          <cx:pt idx="267">Family</cx:pt>
          <cx:pt idx="268">Animation</cx:pt>
          <cx:pt idx="269">Family</cx:pt>
          <cx:pt idx="270">Comedy</cx:pt>
          <cx:pt idx="271">Comedy</cx:pt>
          <cx:pt idx="272">Comedy</cx:pt>
          <cx:pt idx="273">Music</cx:pt>
          <cx:pt idx="274">Animation</cx:pt>
          <cx:pt idx="275">Family</cx:pt>
          <cx:pt idx="276">Children</cx:pt>
          <cx:pt idx="277">Family</cx:pt>
          <cx:pt idx="278">Children</cx:pt>
          <cx:pt idx="279">Music</cx:pt>
          <cx:pt idx="280">Children</cx:pt>
          <cx:pt idx="281">Classics</cx:pt>
          <cx:pt idx="282">Music</cx:pt>
          <cx:pt idx="283">Music</cx:pt>
          <cx:pt idx="284">Children</cx:pt>
          <cx:pt idx="285">Family</cx:pt>
          <cx:pt idx="286">Comedy</cx:pt>
          <cx:pt idx="287">Family</cx:pt>
          <cx:pt idx="288">Animation</cx:pt>
          <cx:pt idx="289">Animation</cx:pt>
          <cx:pt idx="290">Music</cx:pt>
          <cx:pt idx="291">Music</cx:pt>
          <cx:pt idx="292">Children</cx:pt>
          <cx:pt idx="293">Comedy</cx:pt>
          <cx:pt idx="294">Family</cx:pt>
          <cx:pt idx="295">Children</cx:pt>
          <cx:pt idx="296">Family</cx:pt>
          <cx:pt idx="297">Animation</cx:pt>
          <cx:pt idx="298">Children</cx:pt>
          <cx:pt idx="299">Children</cx:pt>
          <cx:pt idx="300">Comedy</cx:pt>
          <cx:pt idx="301">Classics</cx:pt>
          <cx:pt idx="302">Classics</cx:pt>
          <cx:pt idx="303">Classics</cx:pt>
          <cx:pt idx="304">Music</cx:pt>
          <cx:pt idx="305">Family</cx:pt>
          <cx:pt idx="306">Animation</cx:pt>
          <cx:pt idx="307">Family</cx:pt>
          <cx:pt idx="308">Children</cx:pt>
          <cx:pt idx="309">Comedy</cx:pt>
          <cx:pt idx="310">Family</cx:pt>
          <cx:pt idx="311">Music</cx:pt>
          <cx:pt idx="312">Family</cx:pt>
          <cx:pt idx="313">Classics</cx:pt>
          <cx:pt idx="314">Animation</cx:pt>
          <cx:pt idx="315">Animation</cx:pt>
          <cx:pt idx="316">Children</cx:pt>
          <cx:pt idx="317">Classics</cx:pt>
          <cx:pt idx="318">Comedy</cx:pt>
          <cx:pt idx="319">Classics</cx:pt>
          <cx:pt idx="320">Music</cx:pt>
          <cx:pt idx="321">Comedy</cx:pt>
          <cx:pt idx="322">Music</cx:pt>
          <cx:pt idx="323">Comedy</cx:pt>
          <cx:pt idx="324">Classics</cx:pt>
          <cx:pt idx="325">Family</cx:pt>
          <cx:pt idx="326">Music</cx:pt>
          <cx:pt idx="327">Comedy</cx:pt>
          <cx:pt idx="328">Animation</cx:pt>
          <cx:pt idx="329">Animation</cx:pt>
          <cx:pt idx="330">Animation</cx:pt>
          <cx:pt idx="331">Music</cx:pt>
          <cx:pt idx="332">Music</cx:pt>
          <cx:pt idx="333">Comedy</cx:pt>
          <cx:pt idx="334">Music</cx:pt>
          <cx:pt idx="335">Family</cx:pt>
          <cx:pt idx="336">Classics</cx:pt>
          <cx:pt idx="337">Classics</cx:pt>
          <cx:pt idx="338">Family</cx:pt>
          <cx:pt idx="339">Classics</cx:pt>
          <cx:pt idx="340">Classics</cx:pt>
          <cx:pt idx="341">Animation</cx:pt>
          <cx:pt idx="342">Children</cx:pt>
          <cx:pt idx="343">Animation</cx:pt>
          <cx:pt idx="344">Comedy</cx:pt>
          <cx:pt idx="345">Classics</cx:pt>
          <cx:pt idx="346">Animation</cx:pt>
          <cx:pt idx="347">Family</cx:pt>
          <cx:pt idx="348">Children</cx:pt>
          <cx:pt idx="349">Music</cx:pt>
          <cx:pt idx="350">Animation</cx:pt>
          <cx:pt idx="351">Comedy</cx:pt>
          <cx:pt idx="352">Animation</cx:pt>
          <cx:pt idx="353">Family</cx:pt>
          <cx:pt idx="354">Classics</cx:pt>
          <cx:pt idx="355">Classics</cx:pt>
          <cx:pt idx="356">Comedy</cx:pt>
          <cx:pt idx="357">Family</cx:pt>
          <cx:pt idx="358">Children</cx:pt>
          <cx:pt idx="359">Music</cx:pt>
          <cx:pt idx="360">Children</cx:pt>
        </cx:lvl>
        <cx:lvl ptCount="361">
          <cx:pt idx="0">Sunrise League</cx:pt>
          <cx:pt idx="1">Velvet Terminator</cx:pt>
          <cx:pt idx="2">Gables Metropolis</cx:pt>
          <cx:pt idx="3">Rush Goodfellas</cx:pt>
          <cx:pt idx="4">Beast Hunchback</cx:pt>
          <cx:pt idx="5">Words Hunter</cx:pt>
          <cx:pt idx="6">Confused Candles</cx:pt>
          <cx:pt idx="7">Pure Runner</cx:pt>
          <cx:pt idx="8">Insects Stone</cx:pt>
          <cx:pt idx="9">Vanishing Rocky</cx:pt>
          <cx:pt idx="10">Snowman Rollercoaster</cx:pt>
          <cx:pt idx="11">Lover Truman</cx:pt>
          <cx:pt idx="12">Core Suit</cx:pt>
          <cx:pt idx="13">Bilko Anonymous</cx:pt>
          <cx:pt idx="14">Jeopardy Encino</cx:pt>
          <cx:pt idx="15">Magic Mallrats</cx:pt>
          <cx:pt idx="16">Arizona Bang</cx:pt>
          <cx:pt idx="17">Range Moonwalker</cx:pt>
          <cx:pt idx="18">Blood Argonauts</cx:pt>
          <cx:pt idx="19">Song Hedwig</cx:pt>
          <cx:pt idx="20">Sweethearts Suspects</cx:pt>
          <cx:pt idx="21">Casper Dragonfly</cx:pt>
          <cx:pt idx="22">Packer Madigan</cx:pt>
          <cx:pt idx="23">Doors President</cx:pt>
          <cx:pt idx="24">Heartbreakers Bright</cx:pt>
          <cx:pt idx="25">Tomorrow Hustler</cx:pt>
          <cx:pt idx="26">Baked Cleopatra</cx:pt>
          <cx:pt idx="27">King Evolution</cx:pt>
          <cx:pt idx="28">Alone Trip</cx:pt>
          <cx:pt idx="29">Secrets Paradise</cx:pt>
          <cx:pt idx="30">Pajama Jawbreaker</cx:pt>
          <cx:pt idx="31">Ties Hunger</cx:pt>
          <cx:pt idx="32">Timberland Sky</cx:pt>
          <cx:pt idx="33">Turn Star</cx:pt>
          <cx:pt idx="34">Sons Interview</cx:pt>
          <cx:pt idx="35">Personal Ladybugs</cx:pt>
          <cx:pt idx="36">Wisdom Worker</cx:pt>
          <cx:pt idx="37">Scarface Bang</cx:pt>
          <cx:pt idx="38">Searchers Wait</cx:pt>
          <cx:pt idx="39">Virtual Spoilers</cx:pt>
          <cx:pt idx="40">Intentions Empire</cx:pt>
          <cx:pt idx="41">Backlash Undefeated</cx:pt>
          <cx:pt idx="42">Titanic Boondock</cx:pt>
          <cx:pt idx="43">Jerk Paycheck</cx:pt>
          <cx:pt idx="44">Tracy Cider</cx:pt>
          <cx:pt idx="45">Anaconda Confessions</cx:pt>
          <cx:pt idx="46">Mission Zoolander</cx:pt>
          <cx:pt idx="47">Telegraph Voyage</cx:pt>
          <cx:pt idx="48">Zorro Ark</cx:pt>
          <cx:pt idx="49">Wait Cider</cx:pt>
          <cx:pt idx="50">Tootsie Pilot</cx:pt>
          <cx:pt idx="51">Fargo Gandhi</cx:pt>
          <cx:pt idx="52">Magnificent Chitty</cx:pt>
          <cx:pt idx="53">Strictly Scarface</cx:pt>
          <cx:pt idx="54">Daughter Madigan</cx:pt>
          <cx:pt idx="55">Ferris Mother</cx:pt>
          <cx:pt idx="56">Valley Packer</cx:pt>
          <cx:pt idx="57">Flintstones Happiness</cx:pt>
          <cx:pt idx="58">Go Purple</cx:pt>
          <cx:pt idx="59">Fury Murder</cx:pt>
          <cx:pt idx="60">Lovely Jingle</cx:pt>
          <cx:pt idx="61">Stranger Strangers</cx:pt>
          <cx:pt idx="62">Sugar Wonka</cx:pt>
          <cx:pt idx="63">Jeepers Wedding</cx:pt>
          <cx:pt idx="64">Hustler Party</cx:pt>
          <cx:pt idx="65">Downhill Enough</cx:pt>
          <cx:pt idx="66">Miracle Virtual</cx:pt>
          <cx:pt idx="67">Potluck Mixed</cx:pt>
          <cx:pt idx="68">Lonely Elephant</cx:pt>
          <cx:pt idx="69">Harper Dying</cx:pt>
          <cx:pt idx="70">Fight Jawbreaker</cx:pt>
          <cx:pt idx="71">Earring Instinct</cx:pt>
          <cx:pt idx="72">Twisted Pirates</cx:pt>
          <cx:pt idx="73">Youth Kick</cx:pt>
          <cx:pt idx="74">Gangs Pride</cx:pt>
          <cx:pt idx="75">Outfield Massacre</cx:pt>
          <cx:pt idx="76">Knock Warlock</cx:pt>
          <cx:pt idx="77">Finding Anaconda</cx:pt>
          <cx:pt idx="78">Champion Flatliners</cx:pt>
          <cx:pt idx="79">Vertigo Northwest</cx:pt>
          <cx:pt idx="80">Mulan Moon</cx:pt>
          <cx:pt idx="81">Carol Texas</cx:pt>
          <cx:pt idx="82">Horn Working</cx:pt>
          <cx:pt idx="83">Massage Image</cx:pt>
          <cx:pt idx="84">Million Ace</cx:pt>
          <cx:pt idx="85">Prix Undefeated</cx:pt>
          <cx:pt idx="86">Fireball Philadelphia</cx:pt>
          <cx:pt idx="87">Stage World</cx:pt>
          <cx:pt idx="88">Conversation Downhill</cx:pt>
          <cx:pt idx="89">Birdcage Casper</cx:pt>
          <cx:pt idx="90">Spartacus Cheaper</cx:pt>
          <cx:pt idx="91">Duck Racer</cx:pt>
          <cx:pt idx="92">Taxi Kick</cx:pt>
          <cx:pt idx="93">Pinocchio Simon</cx:pt>
          <cx:pt idx="94">Ishtar Rocketeer</cx:pt>
          <cx:pt idx="95">Lolita World</cx:pt>
          <cx:pt idx="96">Strangelove Desire</cx:pt>
          <cx:pt idx="97">Doom Dancing</cx:pt>
          <cx:pt idx="98">Cabin Flash</cx:pt>
          <cx:pt idx="99">Hope Tootsie</cx:pt>
          <cx:pt idx="100">Jaws Harry</cx:pt>
          <cx:pt idx="101">Donnie Alley</cx:pt>
          <cx:pt idx="102">Wizard Coldblooded</cx:pt>
          <cx:pt idx="103">Doctor Grail</cx:pt>
          <cx:pt idx="104">Oz Liaisons</cx:pt>
          <cx:pt idx="105">Candidate Perdition</cx:pt>
          <cx:pt idx="106">Gold River</cx:pt>
          <cx:pt idx="107">Birch Antitrust</cx:pt>
          <cx:pt idx="108">Galaxy Sweethearts</cx:pt>
          <cx:pt idx="109">Pittsburgh Hunchback</cx:pt>
          <cx:pt idx="110">Roots Remember</cx:pt>
          <cx:pt idx="111">Detective Vision</cx:pt>
          <cx:pt idx="112">Minority Kiss</cx:pt>
          <cx:pt idx="113">Jumping Wrath</cx:pt>
          <cx:pt idx="114">Dynamite Tarzan</cx:pt>
          <cx:pt idx="115">Memento Zoolander</cx:pt>
          <cx:pt idx="116">Tramp Others</cx:pt>
          <cx:pt idx="117">Hocus Frida</cx:pt>
          <cx:pt idx="118">Indian Love</cx:pt>
          <cx:pt idx="119">Loathing Legally</cx:pt>
          <cx:pt idx="120">Mallrats United</cx:pt>
          <cx:pt idx="121">Club Graffiti</cx:pt>
          <cx:pt idx="122">Juggler Hardly</cx:pt>
          <cx:pt idx="123">Natural Stock</cx:pt>
          <cx:pt idx="124">Bear Graceland</cx:pt>
          <cx:pt idx="125">Elf Murder</cx:pt>
          <cx:pt idx="126">Amelie Hellfighters</cx:pt>
          <cx:pt idx="127">Model Fish</cx:pt>
          <cx:pt idx="128">Steel Santa</cx:pt>
          <cx:pt idx="129">Hate Handicap</cx:pt>
          <cx:pt idx="130">Rage Games</cx:pt>
          <cx:pt idx="131">Robbery Bright</cx:pt>
          <cx:pt idx="132">Gorgeous Bingo</cx:pt>
          <cx:pt idx="133">Snatchers Montezuma</cx:pt>
          <cx:pt idx="134">Maker Gables</cx:pt>
          <cx:pt idx="135">Double Wrath</cx:pt>
          <cx:pt idx="136">Conspiracy Spirit</cx:pt>
          <cx:pt idx="137">Date Speed</cx:pt>
          <cx:pt idx="138">Life Twisted</cx:pt>
          <cx:pt idx="139">Insider Arizona</cx:pt>
          <cx:pt idx="140">Bang Kwai</cx:pt>
          <cx:pt idx="141">Frost Head</cx:pt>
          <cx:pt idx="142">Sundance Invasion</cx:pt>
          <cx:pt idx="143">Sabrina Midnight</cx:pt>
          <cx:pt idx="144">Gilmore Boiled</cx:pt>
          <cx:pt idx="145">Dumbo Lust</cx:pt>
          <cx:pt idx="146">Uptown Young</cx:pt>
          <cx:pt idx="147">Louisiana Harry</cx:pt>
          <cx:pt idx="148">Thief Pelican</cx:pt>
          <cx:pt idx="149">Mystic Truman</cx:pt>
          <cx:pt idx="150">Sister Freddy</cx:pt>
          <cx:pt idx="151">Cat Coneheads</cx:pt>
          <cx:pt idx="152">Watch Tracy</cx:pt>
          <cx:pt idx="153">Splendor Patton</cx:pt>
          <cx:pt idx="154">Hanover Galaxy</cx:pt>
          <cx:pt idx="155">Theory Mermaid</cx:pt>
          <cx:pt idx="156">Sleepless Monsoon</cx:pt>
          <cx:pt idx="157">Falcon Volume</cx:pt>
          <cx:pt idx="158">Gunfight Moon</cx:pt>
          <cx:pt idx="159">Manchurian Curtain</cx:pt>
          <cx:pt idx="160">Dogma Family</cx:pt>
          <cx:pt idx="161">Zoolander Fiction</cx:pt>
          <cx:pt idx="162">Grosse Wonderful</cx:pt>
          <cx:pt idx="163">Blues Instinct</cx:pt>
          <cx:pt idx="164">Oleander Clue</cx:pt>
          <cx:pt idx="165">Sling Luke</cx:pt>
          <cx:pt idx="166">Giant Troopers</cx:pt>
          <cx:pt idx="167">Noon Papi</cx:pt>
          <cx:pt idx="168">Network Peak</cx:pt>
          <cx:pt idx="169">Dorado Notting</cx:pt>
          <cx:pt idx="170">Paradise Sabrina</cx:pt>
          <cx:pt idx="171">Idols Snatchers</cx:pt>
          <cx:pt idx="172">Comancheros Enemy</cx:pt>
          <cx:pt idx="173">Freedom Cleopatra</cx:pt>
          <cx:pt idx="174">Remember Diary</cx:pt>
          <cx:pt idx="175">Language Cowboy</cx:pt>
          <cx:pt idx="176">Enemy Odds</cx:pt>
          <cx:pt idx="177">Terminator Club</cx:pt>
          <cx:pt idx="178">Closer Bang</cx:pt>
          <cx:pt idx="179">Slums Duck</cx:pt>
          <cx:pt idx="180">Hall Cassidy</cx:pt>
          <cx:pt idx="181">Hyde Doctor</cx:pt>
          <cx:pt idx="182">Luke Mummy</cx:pt>
          <cx:pt idx="183">Jason Trap</cx:pt>
          <cx:pt idx="184">Center Dinosaur</cx:pt>
          <cx:pt idx="185">Jawbreaker Brooklyn</cx:pt>
          <cx:pt idx="186">Heavenly Gun</cx:pt>
          <cx:pt idx="187">Balloon Homeward</cx:pt>
          <cx:pt idx="188">Bound Cheaper</cx:pt>
          <cx:pt idx="189">Circus Youth</cx:pt>
          <cx:pt idx="190">Greatest North</cx:pt>
          <cx:pt idx="191">Invasion Cyclone</cx:pt>
          <cx:pt idx="192">Crossroads Casualties</cx:pt>
          <cx:pt idx="193">Splash Gump</cx:pt>
          <cx:pt idx="194">Betrayed Rear</cx:pt>
          <cx:pt idx="195">Apache Divine</cx:pt>
          <cx:pt idx="196">Anthem Luke</cx:pt>
          <cx:pt idx="197">Dying Maker</cx:pt>
          <cx:pt idx="198">League Hellfighters</cx:pt>
          <cx:pt idx="199">Banger Pinocchio</cx:pt>
          <cx:pt idx="200">Chisum Behavior</cx:pt>
          <cx:pt idx="201">Chocolat Harry</cx:pt>
          <cx:pt idx="202">Summer Scarface</cx:pt>
          <cx:pt idx="203">Potter Connecticut</cx:pt>
          <cx:pt idx="204">Daddy Pittsburgh</cx:pt>
          <cx:pt idx="205">Submarine Bed</cx:pt>
          <cx:pt idx="206">Super Wyoming</cx:pt>
          <cx:pt idx="207">Creepers Kane</cx:pt>
          <cx:pt idx="208">President Bang</cx:pt>
          <cx:pt idx="209">Full Flatliners</cx:pt>
          <cx:pt idx="210">Maguire Apache</cx:pt>
          <cx:pt idx="211">Clones Pinocchio</cx:pt>
          <cx:pt idx="212">Labyrinth League</cx:pt>
          <cx:pt idx="213">Prejudice Oleander</cx:pt>
          <cx:pt idx="214">Malkovich Pet</cx:pt>
          <cx:pt idx="215">Monster Spartacus</cx:pt>
          <cx:pt idx="216">Tadpole Park</cx:pt>
          <cx:pt idx="217">Hurricane Affair</cx:pt>
          <cx:pt idx="218">Murder Antitrust</cx:pt>
          <cx:pt idx="219">Hunting Musketeers</cx:pt>
          <cx:pt idx="220">Holocaust Highball</cx:pt>
          <cx:pt idx="221">Flying Hook</cx:pt>
          <cx:pt idx="222">Floats Garden</cx:pt>
          <cx:pt idx="223">Extraordinary Conquerer</cx:pt>
          <cx:pt idx="224">Tequila Past</cx:pt>
          <cx:pt idx="225">Telemark Heartbreakers</cx:pt>
          <cx:pt idx="226">Soup Wisdom</cx:pt>
          <cx:pt idx="227">Odds Boogie</cx:pt>
          <cx:pt idx="228">Scalawag Duck</cx:pt>
          <cx:pt idx="229">Beneath Rush</cx:pt>
          <cx:pt idx="230">Clue Grail</cx:pt>
          <cx:pt idx="231">Airplane Sierra</cx:pt>
          <cx:pt idx="232">Sweden Shining</cx:pt>
          <cx:pt idx="233">Microcosmos Paradise</cx:pt>
          <cx:pt idx="234">Effect Gladiator</cx:pt>
          <cx:pt idx="235">Bedazzled Married</cx:pt>
          <cx:pt idx="236">Sunset Racer</cx:pt>
          <cx:pt idx="237">Half Outfield</cx:pt>
          <cx:pt idx="238">Voyage Legally</cx:pt>
          <cx:pt idx="239">Willow Tracy</cx:pt>
          <cx:pt idx="240">Runner Madigan</cx:pt>
          <cx:pt idx="241">Jingle Sagebrush</cx:pt>
          <cx:pt idx="242">Punk Divorce</cx:pt>
          <cx:pt idx="243">Inch Jet</cx:pt>
          <cx:pt idx="244">Lion Uncut</cx:pt>
          <cx:pt idx="245">African Egg</cx:pt>
          <cx:pt idx="246">Lawless Vision</cx:pt>
          <cx:pt idx="247">October Submarine</cx:pt>
          <cx:pt idx="248">Pride Alamo</cx:pt>
          <cx:pt idx="249">Nash Chocolat</cx:pt>
          <cx:pt idx="250">Jersey Sassy</cx:pt>
          <cx:pt idx="251">Confidential Interview</cx:pt>
          <cx:pt idx="252">Color Philadelphia</cx:pt>
          <cx:pt idx="253">Rushmore Mermaid</cx:pt>
          <cx:pt idx="254">Groundhog Uncut</cx:pt>
          <cx:pt idx="255">Early Home</cx:pt>
          <cx:pt idx="256">Masked Bubble</cx:pt>
          <cx:pt idx="257">Storm Happiness</cx:pt>
          <cx:pt idx="258">Resurrection Silverado</cx:pt>
          <cx:pt idx="259">Wrong Behavior</cx:pt>
          <cx:pt idx="260">Pilot Hoosiers</cx:pt>
          <cx:pt idx="261">Homicide Peach</cx:pt>
          <cx:pt idx="262">Holy Tadpole</cx:pt>
          <cx:pt idx="263">Caper Motions</cx:pt>
          <cx:pt idx="264">Requiem Tycoon</cx:pt>
          <cx:pt idx="265">Polish Brooklyn</cx:pt>
          <cx:pt idx="266">Wonka Sea</cx:pt>
          <cx:pt idx="267">Feud Frogmen</cx:pt>
          <cx:pt idx="268">Clash Freddy</cx:pt>
          <cx:pt idx="269">Movie Shakespeare</cx:pt>
          <cx:pt idx="270">Connection Microcosmos</cx:pt>
          <cx:pt idx="271">Element Freddy</cx:pt>
          <cx:pt idx="272">Snatch Slipper</cx:pt>
          <cx:pt idx="273">Driving Polish</cx:pt>
          <cx:pt idx="274">Alter Victory</cx:pt>
          <cx:pt idx="275">Gladiator Westward</cx:pt>
          <cx:pt idx="276">Ghost Groundhog</cx:pt>
          <cx:pt idx="277">Atlantis Cause</cx:pt>
          <cx:pt idx="278">Crooked Frogmen</cx:pt>
          <cx:pt idx="279">Boogie Amelie</cx:pt>
          <cx:pt idx="280">Warlock Werewolf</cx:pt>
          <cx:pt idx="281">Alice Fantasia</cx:pt>
          <cx:pt idx="282">Impact Aladdin</cx:pt>
          <cx:pt idx="283">Alaska Phantom</cx:pt>
          <cx:pt idx="284">Walls Artist</cx:pt>
          <cx:pt idx="285">House Dynamite</cx:pt>
          <cx:pt idx="286">Frankenstein Stranger</cx:pt>
          <cx:pt idx="287">Spinal Rocky</cx:pt>
          <cx:pt idx="288">Desire Alien</cx:pt>
          <cx:pt idx="289">Ghostbusters Elf</cx:pt>
          <cx:pt idx="290">Roman Punk</cx:pt>
          <cx:pt idx="291">Chamber Italian</cx:pt>
          <cx:pt idx="292">Legally Secretary</cx:pt>
          <cx:pt idx="293">Control Anthem</cx:pt>
          <cx:pt idx="294">Blanket Beverly</cx:pt>
          <cx:pt idx="295">Santa Paris</cx:pt>
          <cx:pt idx="296">Sensibility Rear</cx:pt>
          <cx:pt idx="297">Argonauts Town</cx:pt>
          <cx:pt idx="298">Clockwork Paradise</cx:pt>
          <cx:pt idx="299">Robbers Joon</cx:pt>
          <cx:pt idx="300">Perfect Groove</cx:pt>
          <cx:pt idx="301">Wasteland Divine</cx:pt>
          <cx:pt idx="302">Towers Hurricane</cx:pt>
          <cx:pt idx="303">Island Exorcist</cx:pt>
          <cx:pt idx="304">Rebel Airport</cx:pt>
          <cx:pt idx="305">Gandhi Kwai</cx:pt>
          <cx:pt idx="306">Room Roman</cx:pt>
          <cx:pt idx="307">Jedi Beneath</cx:pt>
          <cx:pt idx="308">Empire Malkovich</cx:pt>
          <cx:pt idx="309">Crazy Home</cx:pt>
          <cx:pt idx="310">Chasing Fight</cx:pt>
          <cx:pt idx="311">Home Pity</cx:pt>
          <cx:pt idx="312">Killer Innocent</cx:pt>
          <cx:pt idx="313">Right Cranes</cx:pt>
          <cx:pt idx="314">Bikini Borrowers</cx:pt>
          <cx:pt idx="315">Blackout Private</cx:pt>
          <cx:pt idx="316">Shepherd Midsummer</cx:pt>
          <cx:pt idx="317">Dracula Crystal</cx:pt>
          <cx:pt idx="318">Heaven Freedom</cx:pt>
          <cx:pt idx="319">Spiking Element</cx:pt>
          <cx:pt idx="320">Won Dares</cx:pt>
          <cx:pt idx="321">Hedwig Alter</cx:pt>
          <cx:pt idx="322">Legend Jedi</cx:pt>
          <cx:pt idx="323">Party Knock</cx:pt>
          <cx:pt idx="324">Musketeers Wait</cx:pt>
          <cx:pt idx="325">Braveheart Human</cx:pt>
          <cx:pt idx="326">Freaky Pocus</cx:pt>
          <cx:pt idx="327">Saddle Antitrust</cx:pt>
          <cx:pt idx="328">Hook Chariots</cx:pt>
          <cx:pt idx="329">Canyon Stock</cx:pt>
          <cx:pt idx="330">Borrowers Bedazzled</cx:pt>
          <cx:pt idx="331">Uncut Suicides</cx:pt>
          <cx:pt idx="332">Lucky Flying</cx:pt>
          <cx:pt idx="333">Trainspotting Strangers</cx:pt>
          <cx:pt idx="334">Deer Virginian</cx:pt>
          <cx:pt idx="335">Grease Youth</cx:pt>
          <cx:pt idx="336">Gilbert Pelican</cx:pt>
          <cx:pt idx="337">Patient Sister</cx:pt>
          <cx:pt idx="338">Siege Madre</cx:pt>
          <cx:pt idx="339">Westward Seabiscuit</cx:pt>
          <cx:pt idx="340">Lights Deer</cx:pt>
          <cx:pt idx="341">Oscar Gold</cx:pt>
          <cx:pt idx="342">Christmas Moonshine</cx:pt>
          <cx:pt idx="343">Dares Pluto</cx:pt>
          <cx:pt idx="344">Saturn Name</cx:pt>
          <cx:pt idx="345">Cruelty Unforgiven</cx:pt>
          <cx:pt idx="346">Menagerie Rushmore</cx:pt>
          <cx:pt idx="347">Music Boondock</cx:pt>
          <cx:pt idx="348">Forever Candidate</cx:pt>
          <cx:pt idx="349">Reds Pocus</cx:pt>
          <cx:pt idx="350">Pond Seattle</cx:pt>
          <cx:pt idx="351">Operation Operation</cx:pt>
          <cx:pt idx="352">Forrester Comancheros</cx:pt>
          <cx:pt idx="353">Dinosaur Secretary</cx:pt>
          <cx:pt idx="354">Iron Moon</cx:pt>
          <cx:pt idx="355">Volume House</cx:pt>
          <cx:pt idx="356">Bringing Hysterical</cx:pt>
          <cx:pt idx="357">Opposite Necklace</cx:pt>
          <cx:pt idx="358">Graduate Lord</cx:pt>
          <cx:pt idx="359">Silence Kane</cx:pt>
          <cx:pt idx="360">Hollywood Anonymous</cx:pt>
        </cx:lvl>
      </cx:strDim>
      <cx:numDim type="val">
        <cx:f>'results (5)'!$C$2:$C$362</cx:f>
        <cx:lvl ptCount="361" formatCode="General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3</cx:pt>
          <cx:pt idx="26">3</cx:pt>
          <cx:pt idx="27">3</cx:pt>
          <cx:pt idx="28">3</cx:pt>
          <cx:pt idx="29">3</cx:pt>
          <cx:pt idx="30">3</cx:pt>
          <cx:pt idx="31">3</cx:pt>
          <cx:pt idx="32">3</cx:pt>
          <cx:pt idx="33">3</cx:pt>
          <cx:pt idx="34">3</cx:pt>
          <cx:pt idx="35">3</cx:pt>
          <cx:pt idx="36">3</cx:pt>
          <cx:pt idx="37">3</cx:pt>
          <cx:pt idx="38">3</cx:pt>
          <cx:pt idx="39">3</cx:pt>
          <cx:pt idx="40">3</cx:pt>
          <cx:pt idx="41">3</cx:pt>
          <cx:pt idx="42">3</cx:pt>
          <cx:pt idx="43">3</cx:pt>
          <cx:pt idx="44">3</cx:pt>
          <cx:pt idx="45">3</cx:pt>
          <cx:pt idx="46">3</cx:pt>
          <cx:pt idx="47">3</cx:pt>
          <cx:pt idx="48">3</cx:pt>
          <cx:pt idx="49">3</cx:pt>
          <cx:pt idx="50">3</cx:pt>
          <cx:pt idx="51">3</cx:pt>
          <cx:pt idx="52">3</cx:pt>
          <cx:pt idx="53">3</cx:pt>
          <cx:pt idx="54">3</cx:pt>
          <cx:pt idx="55">3</cx:pt>
          <cx:pt idx="56">3</cx:pt>
          <cx:pt idx="57">3</cx:pt>
          <cx:pt idx="58">3</cx:pt>
          <cx:pt idx="59">3</cx:pt>
          <cx:pt idx="60">3</cx:pt>
          <cx:pt idx="61">3</cx:pt>
          <cx:pt idx="62">3</cx:pt>
          <cx:pt idx="63">3</cx:pt>
          <cx:pt idx="64">3</cx:pt>
          <cx:pt idx="65">3</cx:pt>
          <cx:pt idx="66">3</cx:pt>
          <cx:pt idx="67">3</cx:pt>
          <cx:pt idx="68">3</cx:pt>
          <cx:pt idx="69">3</cx:pt>
          <cx:pt idx="70">3</cx:pt>
          <cx:pt idx="71">3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4</cx:pt>
          <cx:pt idx="89">4</cx:pt>
          <cx:pt idx="90">4</cx:pt>
          <cx:pt idx="91">4</cx:pt>
          <cx:pt idx="92">4</cx:pt>
          <cx:pt idx="93">4</cx:pt>
          <cx:pt idx="94">4</cx:pt>
          <cx:pt idx="95">4</cx:pt>
          <cx:pt idx="96">4</cx:pt>
          <cx:pt idx="97">4</cx:pt>
          <cx:pt idx="98">4</cx:pt>
          <cx:pt idx="99">4</cx:pt>
          <cx:pt idx="100">4</cx:pt>
          <cx:pt idx="101">4</cx:pt>
          <cx:pt idx="102">4</cx:pt>
          <cx:pt idx="103">4</cx:pt>
          <cx:pt idx="104">4</cx:pt>
          <cx:pt idx="105">4</cx:pt>
          <cx:pt idx="106">4</cx:pt>
          <cx:pt idx="107">4</cx:pt>
          <cx:pt idx="108">4</cx:pt>
          <cx:pt idx="109">4</cx:pt>
          <cx:pt idx="110">4</cx:pt>
          <cx:pt idx="111">4</cx:pt>
          <cx:pt idx="112">4</cx:pt>
          <cx:pt idx="113">4</cx:pt>
          <cx:pt idx="114">4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4</cx:pt>
          <cx:pt idx="127">4</cx:pt>
          <cx:pt idx="128">4</cx:pt>
          <cx:pt idx="129">4</cx:pt>
          <cx:pt idx="130">4</cx:pt>
          <cx:pt idx="131">4</cx:pt>
          <cx:pt idx="132">4</cx:pt>
          <cx:pt idx="133">4</cx:pt>
          <cx:pt idx="134">4</cx:pt>
          <cx:pt idx="135">4</cx:pt>
          <cx:pt idx="136">4</cx:pt>
          <cx:pt idx="137">4</cx:pt>
          <cx:pt idx="138">4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6</cx:pt>
          <cx:pt idx="209">6</cx:pt>
          <cx:pt idx="210">6</cx:pt>
          <cx:pt idx="211">6</cx:pt>
          <cx:pt idx="212">6</cx:pt>
          <cx:pt idx="213">6</cx:pt>
          <cx:pt idx="214">6</cx:pt>
          <cx:pt idx="215">6</cx:pt>
          <cx:pt idx="216">6</cx:pt>
          <cx:pt idx="217">6</cx:pt>
          <cx:pt idx="218">6</cx:pt>
          <cx:pt idx="219">6</cx:pt>
          <cx:pt idx="220">6</cx:pt>
          <cx:pt idx="221">6</cx:pt>
          <cx:pt idx="222">6</cx:pt>
          <cx:pt idx="223">6</cx:pt>
          <cx:pt idx="224">6</cx:pt>
          <cx:pt idx="225">6</cx:pt>
          <cx:pt idx="226">6</cx:pt>
          <cx:pt idx="227">6</cx:pt>
          <cx:pt idx="228">6</cx:pt>
          <cx:pt idx="229">6</cx:pt>
          <cx:pt idx="230">6</cx:pt>
          <cx:pt idx="231">6</cx:pt>
          <cx:pt idx="232">6</cx:pt>
          <cx:pt idx="233">6</cx:pt>
          <cx:pt idx="234">6</cx:pt>
          <cx:pt idx="235">6</cx:pt>
          <cx:pt idx="236">6</cx:pt>
          <cx:pt idx="237">6</cx:pt>
          <cx:pt idx="238">6</cx:pt>
          <cx:pt idx="239">6</cx:pt>
          <cx:pt idx="240">6</cx:pt>
          <cx:pt idx="241">6</cx:pt>
          <cx:pt idx="242">6</cx:pt>
          <cx:pt idx="243">6</cx:pt>
          <cx:pt idx="244">6</cx:pt>
          <cx:pt idx="245">6</cx:pt>
          <cx:pt idx="246">6</cx:pt>
          <cx:pt idx="247">6</cx:pt>
          <cx:pt idx="248">6</cx:pt>
          <cx:pt idx="249">6</cx:pt>
          <cx:pt idx="250">6</cx:pt>
          <cx:pt idx="251">6</cx:pt>
          <cx:pt idx="252">6</cx:pt>
          <cx:pt idx="253">6</cx:pt>
          <cx:pt idx="254">6</cx:pt>
          <cx:pt idx="255">6</cx:pt>
          <cx:pt idx="256">6</cx:pt>
          <cx:pt idx="257">6</cx:pt>
          <cx:pt idx="258">6</cx:pt>
          <cx:pt idx="259">6</cx:pt>
          <cx:pt idx="260">6</cx:pt>
          <cx:pt idx="261">6</cx:pt>
          <cx:pt idx="262">6</cx:pt>
          <cx:pt idx="263">6</cx:pt>
          <cx:pt idx="264">6</cx:pt>
          <cx:pt idx="265">6</cx:pt>
          <cx:pt idx="266">6</cx:pt>
          <cx:pt idx="267">6</cx:pt>
          <cx:pt idx="268">6</cx:pt>
          <cx:pt idx="269">6</cx:pt>
          <cx:pt idx="270">6</cx:pt>
          <cx:pt idx="271">6</cx:pt>
          <cx:pt idx="272">6</cx:pt>
          <cx:pt idx="273">6</cx:pt>
          <cx:pt idx="274">6</cx:pt>
          <cx:pt idx="275">6</cx:pt>
          <cx:pt idx="276">6</cx:pt>
          <cx:pt idx="277">6</cx:pt>
          <cx:pt idx="278">6</cx:pt>
          <cx:pt idx="279">6</cx:pt>
          <cx:pt idx="280">6</cx:pt>
          <cx:pt idx="281">6</cx:pt>
          <cx:pt idx="282">6</cx:pt>
          <cx:pt idx="283">6</cx:pt>
          <cx:pt idx="284">7</cx:pt>
          <cx:pt idx="285">7</cx:pt>
          <cx:pt idx="286">7</cx:pt>
          <cx:pt idx="287">7</cx:pt>
          <cx:pt idx="288">7</cx:pt>
          <cx:pt idx="289">7</cx:pt>
          <cx:pt idx="290">7</cx:pt>
          <cx:pt idx="291">7</cx:pt>
          <cx:pt idx="292">7</cx:pt>
          <cx:pt idx="293">7</cx:pt>
          <cx:pt idx="294">7</cx:pt>
          <cx:pt idx="295">7</cx:pt>
          <cx:pt idx="296">7</cx:pt>
          <cx:pt idx="297">7</cx:pt>
          <cx:pt idx="298">7</cx:pt>
          <cx:pt idx="299">7</cx:pt>
          <cx:pt idx="300">7</cx:pt>
          <cx:pt idx="301">7</cx:pt>
          <cx:pt idx="302">7</cx:pt>
          <cx:pt idx="303">7</cx:pt>
          <cx:pt idx="304">7</cx:pt>
          <cx:pt idx="305">7</cx:pt>
          <cx:pt idx="306">7</cx:pt>
          <cx:pt idx="307">7</cx:pt>
          <cx:pt idx="308">7</cx:pt>
          <cx:pt idx="309">7</cx:pt>
          <cx:pt idx="310">7</cx:pt>
          <cx:pt idx="311">7</cx:pt>
          <cx:pt idx="312">7</cx:pt>
          <cx:pt idx="313">7</cx:pt>
          <cx:pt idx="314">7</cx:pt>
          <cx:pt idx="315">7</cx:pt>
          <cx:pt idx="316">7</cx:pt>
          <cx:pt idx="317">7</cx:pt>
          <cx:pt idx="318">7</cx:pt>
          <cx:pt idx="319">7</cx:pt>
          <cx:pt idx="320">7</cx:pt>
          <cx:pt idx="321">7</cx:pt>
          <cx:pt idx="322">7</cx:pt>
          <cx:pt idx="323">7</cx:pt>
          <cx:pt idx="324">7</cx:pt>
          <cx:pt idx="325">7</cx:pt>
          <cx:pt idx="326">7</cx:pt>
          <cx:pt idx="327">7</cx:pt>
          <cx:pt idx="328">7</cx:pt>
          <cx:pt idx="329">7</cx:pt>
          <cx:pt idx="330">7</cx:pt>
          <cx:pt idx="331">7</cx:pt>
          <cx:pt idx="332">7</cx:pt>
          <cx:pt idx="333">7</cx:pt>
          <cx:pt idx="334">7</cx:pt>
          <cx:pt idx="335">7</cx:pt>
          <cx:pt idx="336">7</cx:pt>
          <cx:pt idx="337">7</cx:pt>
          <cx:pt idx="338">7</cx:pt>
          <cx:pt idx="339">7</cx:pt>
          <cx:pt idx="340">7</cx:pt>
          <cx:pt idx="341">7</cx:pt>
          <cx:pt idx="342">7</cx:pt>
          <cx:pt idx="343">7</cx:pt>
          <cx:pt idx="344">7</cx:pt>
          <cx:pt idx="345">7</cx:pt>
          <cx:pt idx="346">7</cx:pt>
          <cx:pt idx="347">7</cx:pt>
          <cx:pt idx="348">7</cx:pt>
          <cx:pt idx="349">7</cx:pt>
          <cx:pt idx="350">7</cx:pt>
          <cx:pt idx="351">7</cx:pt>
          <cx:pt idx="352">7</cx:pt>
          <cx:pt idx="353">7</cx:pt>
          <cx:pt idx="354">7</cx:pt>
          <cx:pt idx="355">7</cx:pt>
          <cx:pt idx="356">7</cx:pt>
          <cx:pt idx="357">7</cx:pt>
          <cx:pt idx="358">7</cx:pt>
          <cx:pt idx="359">7</cx:pt>
          <cx:pt idx="360">7</cx:pt>
        </cx:lvl>
      </cx:numDim>
    </cx:data>
    <cx:data id="1">
      <cx:strDim type="cat">
        <cx:f>'results (5)'!$A$2:$B$362</cx:f>
        <cx:lvl ptCount="361">
          <cx:pt idx="0">Animation</cx:pt>
          <cx:pt idx="1">Comedy</cx:pt>
          <cx:pt idx="2">Family</cx:pt>
          <cx:pt idx="3">Family</cx:pt>
          <cx:pt idx="4">Classics</cx:pt>
          <cx:pt idx="5">Music</cx:pt>
          <cx:pt idx="6">Family</cx:pt>
          <cx:pt idx="7">Comedy</cx:pt>
          <cx:pt idx="8">Animation</cx:pt>
          <cx:pt idx="9">Music</cx:pt>
          <cx:pt idx="10">Animation</cx:pt>
          <cx:pt idx="11">Classics</cx:pt>
          <cx:pt idx="12">Classics</cx:pt>
          <cx:pt idx="13">Family</cx:pt>
          <cx:pt idx="14">Classics</cx:pt>
          <cx:pt idx="15">Children</cx:pt>
          <cx:pt idx="16">Classics</cx:pt>
          <cx:pt idx="17">Family</cx:pt>
          <cx:pt idx="18">Family</cx:pt>
          <cx:pt idx="19">Music</cx:pt>
          <cx:pt idx="20">Children</cx:pt>
          <cx:pt idx="21">Children</cx:pt>
          <cx:pt idx="22">Animation</cx:pt>
          <cx:pt idx="23">Animation</cx:pt>
          <cx:pt idx="24">Children</cx:pt>
          <cx:pt idx="25">Classics</cx:pt>
          <cx:pt idx="26">Family</cx:pt>
          <cx:pt idx="27">Family</cx:pt>
          <cx:pt idx="28">Music</cx:pt>
          <cx:pt idx="29">Family</cx:pt>
          <cx:pt idx="30">Classics</cx:pt>
          <cx:pt idx="31">Children</cx:pt>
          <cx:pt idx="32">Classics</cx:pt>
          <cx:pt idx="33">Animation</cx:pt>
          <cx:pt idx="34">Animation</cx:pt>
          <cx:pt idx="35">Music</cx:pt>
          <cx:pt idx="36">Comedy</cx:pt>
          <cx:pt idx="37">Children</cx:pt>
          <cx:pt idx="38">Comedy</cx:pt>
          <cx:pt idx="39">Family</cx:pt>
          <cx:pt idx="40">Animation</cx:pt>
          <cx:pt idx="41">Children</cx:pt>
          <cx:pt idx="42">Animation</cx:pt>
          <cx:pt idx="43">Classics</cx:pt>
          <cx:pt idx="44">Animation</cx:pt>
          <cx:pt idx="45">Animation</cx:pt>
          <cx:pt idx="46">Animation</cx:pt>
          <cx:pt idx="47">Music</cx:pt>
          <cx:pt idx="48">Comedy</cx:pt>
          <cx:pt idx="49">Animation</cx:pt>
          <cx:pt idx="50">Children</cx:pt>
          <cx:pt idx="51">Children</cx:pt>
          <cx:pt idx="52">Classics</cx:pt>
          <cx:pt idx="53">Comedy</cx:pt>
          <cx:pt idx="54">Children</cx:pt>
          <cx:pt idx="55">Comedy</cx:pt>
          <cx:pt idx="56">Comedy</cx:pt>
          <cx:pt idx="57">Comedy</cx:pt>
          <cx:pt idx="58">Music</cx:pt>
          <cx:pt idx="59">Children</cx:pt>
          <cx:pt idx="60">Classics</cx:pt>
          <cx:pt idx="61">Children</cx:pt>
          <cx:pt idx="62">Animation</cx:pt>
          <cx:pt idx="63">Classics</cx:pt>
          <cx:pt idx="64">Comedy</cx:pt>
          <cx:pt idx="65">Comedy</cx:pt>
          <cx:pt idx="66">Animation</cx:pt>
          <cx:pt idx="67">Animation</cx:pt>
          <cx:pt idx="68">Comedy</cx:pt>
          <cx:pt idx="69">Animation</cx:pt>
          <cx:pt idx="70">Animation</cx:pt>
          <cx:pt idx="71">Family</cx:pt>
          <cx:pt idx="72">Children</cx:pt>
          <cx:pt idx="73">Music</cx:pt>
          <cx:pt idx="74">Animation</cx:pt>
          <cx:pt idx="75">Music</cx:pt>
          <cx:pt idx="76">Comedy</cx:pt>
          <cx:pt idx="77">Family</cx:pt>
          <cx:pt idx="78">Animation</cx:pt>
          <cx:pt idx="79">Comedy</cx:pt>
          <cx:pt idx="80">Comedy</cx:pt>
          <cx:pt idx="81">Animation</cx:pt>
          <cx:pt idx="82">Animation</cx:pt>
          <cx:pt idx="83">Animation</cx:pt>
          <cx:pt idx="84">Classics</cx:pt>
          <cx:pt idx="85">Family</cx:pt>
          <cx:pt idx="86">Comedy</cx:pt>
          <cx:pt idx="87">Comedy</cx:pt>
          <cx:pt idx="88">Family</cx:pt>
          <cx:pt idx="89">Music</cx:pt>
          <cx:pt idx="90">Family</cx:pt>
          <cx:pt idx="91">Animation</cx:pt>
          <cx:pt idx="92">Music</cx:pt>
          <cx:pt idx="93">Comedy</cx:pt>
          <cx:pt idx="94">Animation</cx:pt>
          <cx:pt idx="95">Family</cx:pt>
          <cx:pt idx="96">Children</cx:pt>
          <cx:pt idx="97">Comedy</cx:pt>
          <cx:pt idx="98">Children</cx:pt>
          <cx:pt idx="99">Classics</cx:pt>
          <cx:pt idx="100">Comedy</cx:pt>
          <cx:pt idx="101">Animation</cx:pt>
          <cx:pt idx="102">Music</cx:pt>
          <cx:pt idx="103">Children</cx:pt>
          <cx:pt idx="104">Animation</cx:pt>
          <cx:pt idx="105">Classics</cx:pt>
          <cx:pt idx="106">Comedy</cx:pt>
          <cx:pt idx="107">Music</cx:pt>
          <cx:pt idx="108">Classics</cx:pt>
          <cx:pt idx="109">Family</cx:pt>
          <cx:pt idx="110">Classics</cx:pt>
          <cx:pt idx="111">Classics</cx:pt>
          <cx:pt idx="112">Music</cx:pt>
          <cx:pt idx="113">Children</cx:pt>
          <cx:pt idx="114">Classics</cx:pt>
          <cx:pt idx="115">Comedy</cx:pt>
          <cx:pt idx="116">Comedy</cx:pt>
          <cx:pt idx="117">Family</cx:pt>
          <cx:pt idx="118">Family</cx:pt>
          <cx:pt idx="119">Classics</cx:pt>
          <cx:pt idx="120">Comedy</cx:pt>
          <cx:pt idx="121">Animation</cx:pt>
          <cx:pt idx="122">Animation</cx:pt>
          <cx:pt idx="123">Family</cx:pt>
          <cx:pt idx="124">Children</cx:pt>
          <cx:pt idx="125">Music</cx:pt>
          <cx:pt idx="126">Music</cx:pt>
          <cx:pt idx="127">Children</cx:pt>
          <cx:pt idx="128">Classics</cx:pt>
          <cx:pt idx="129">Comedy</cx:pt>
          <cx:pt idx="130">Family</cx:pt>
          <cx:pt idx="131">Family</cx:pt>
          <cx:pt idx="132">Children</cx:pt>
          <cx:pt idx="133">Classics</cx:pt>
          <cx:pt idx="134">Children</cx:pt>
          <cx:pt idx="135">Animation</cx:pt>
          <cx:pt idx="136">Classics</cx:pt>
          <cx:pt idx="137">Family</cx:pt>
          <cx:pt idx="138">Comedy</cx:pt>
          <cx:pt idx="139">Music</cx:pt>
          <cx:pt idx="140">Family</cx:pt>
          <cx:pt idx="141">Classics</cx:pt>
          <cx:pt idx="142">Children</cx:pt>
          <cx:pt idx="143">Children</cx:pt>
          <cx:pt idx="144">Classics</cx:pt>
          <cx:pt idx="145">Family</cx:pt>
          <cx:pt idx="146">Children</cx:pt>
          <cx:pt idx="147">Family</cx:pt>
          <cx:pt idx="148">Animation</cx:pt>
          <cx:pt idx="149">Comedy</cx:pt>
          <cx:pt idx="150">Children</cx:pt>
          <cx:pt idx="151">Comedy</cx:pt>
          <cx:pt idx="152">Animation</cx:pt>
          <cx:pt idx="153">Children</cx:pt>
          <cx:pt idx="154">Music</cx:pt>
          <cx:pt idx="155">Animation</cx:pt>
          <cx:pt idx="156">Animation</cx:pt>
          <cx:pt idx="157">Animation</cx:pt>
          <cx:pt idx="158">Comedy</cx:pt>
          <cx:pt idx="159">Family</cx:pt>
          <cx:pt idx="160">Animation</cx:pt>
          <cx:pt idx="161">Children</cx:pt>
          <cx:pt idx="162">Music</cx:pt>
          <cx:pt idx="163">Family</cx:pt>
          <cx:pt idx="164">Music</cx:pt>
          <cx:pt idx="165">Classics</cx:pt>
          <cx:pt idx="166">Children</cx:pt>
          <cx:pt idx="167">Children</cx:pt>
          <cx:pt idx="168">Family</cx:pt>
          <cx:pt idx="169">Music</cx:pt>
          <cx:pt idx="170">Comedy</cx:pt>
          <cx:pt idx="171">Children</cx:pt>
          <cx:pt idx="172">Children</cx:pt>
          <cx:pt idx="173">Comedy</cx:pt>
          <cx:pt idx="174">Family</cx:pt>
          <cx:pt idx="175">Children</cx:pt>
          <cx:pt idx="176">Music</cx:pt>
          <cx:pt idx="177">Music</cx:pt>
          <cx:pt idx="178">Comedy</cx:pt>
          <cx:pt idx="179">Family</cx:pt>
          <cx:pt idx="180">Children</cx:pt>
          <cx:pt idx="181">Classics</cx:pt>
          <cx:pt idx="182">Animation</cx:pt>
          <cx:pt idx="183">Family</cx:pt>
          <cx:pt idx="184">Classics</cx:pt>
          <cx:pt idx="185">Music</cx:pt>
          <cx:pt idx="186">Music</cx:pt>
          <cx:pt idx="187">Music</cx:pt>
          <cx:pt idx="188">Classics</cx:pt>
          <cx:pt idx="189">Children</cx:pt>
          <cx:pt idx="190">Music</cx:pt>
          <cx:pt idx="191">Children</cx:pt>
          <cx:pt idx="192">Animation</cx:pt>
          <cx:pt idx="193">Family</cx:pt>
          <cx:pt idx="194">Children</cx:pt>
          <cx:pt idx="195">Family</cx:pt>
          <cx:pt idx="196">Comedy</cx:pt>
          <cx:pt idx="197">Comedy</cx:pt>
          <cx:pt idx="198">Classics</cx:pt>
          <cx:pt idx="199">Music</cx:pt>
          <cx:pt idx="200">Family</cx:pt>
          <cx:pt idx="201">Family</cx:pt>
          <cx:pt idx="202">Classics</cx:pt>
          <cx:pt idx="203">Animation</cx:pt>
          <cx:pt idx="204">Comedy</cx:pt>
          <cx:pt idx="205">Comedy</cx:pt>
          <cx:pt idx="206">Family</cx:pt>
          <cx:pt idx="207">Classics</cx:pt>
          <cx:pt idx="208">Family</cx:pt>
          <cx:pt idx="209">Children</cx:pt>
          <cx:pt idx="210">Family</cx:pt>
          <cx:pt idx="211">Music</cx:pt>
          <cx:pt idx="212">Children</cx:pt>
          <cx:pt idx="213">Classics</cx:pt>
          <cx:pt idx="214">Classics</cx:pt>
          <cx:pt idx="215">Music</cx:pt>
          <cx:pt idx="216">Classics</cx:pt>
          <cx:pt idx="217">Comedy</cx:pt>
          <cx:pt idx="218">Children</cx:pt>
          <cx:pt idx="219">Family</cx:pt>
          <cx:pt idx="220">Children</cx:pt>
          <cx:pt idx="221">Animation</cx:pt>
          <cx:pt idx="222">Animation</cx:pt>
          <cx:pt idx="223">Classics</cx:pt>
          <cx:pt idx="224">Children</cx:pt>
          <cx:pt idx="225">Animation</cx:pt>
          <cx:pt idx="226">Family</cx:pt>
          <cx:pt idx="227">Family</cx:pt>
          <cx:pt idx="228">Music</cx:pt>
          <cx:pt idx="229">Children</cx:pt>
          <cx:pt idx="230">Music</cx:pt>
          <cx:pt idx="231">Comedy</cx:pt>
          <cx:pt idx="232">Comedy</cx:pt>
          <cx:pt idx="233">Children</cx:pt>
          <cx:pt idx="234">Family</cx:pt>
          <cx:pt idx="235">Family</cx:pt>
          <cx:pt idx="236">Family</cx:pt>
          <cx:pt idx="237">Family</cx:pt>
          <cx:pt idx="238">Classics</cx:pt>
          <cx:pt idx="239">Family</cx:pt>
          <cx:pt idx="240">Music</cx:pt>
          <cx:pt idx="241">Classics</cx:pt>
          <cx:pt idx="242">Animation</cx:pt>
          <cx:pt idx="243">Animation</cx:pt>
          <cx:pt idx="244">Comedy</cx:pt>
          <cx:pt idx="245">Family</cx:pt>
          <cx:pt idx="246">Animation</cx:pt>
          <cx:pt idx="247">Classics</cx:pt>
          <cx:pt idx="248">Animation</cx:pt>
          <cx:pt idx="249">Animation</cx:pt>
          <cx:pt idx="250">Children</cx:pt>
          <cx:pt idx="251">Music</cx:pt>
          <cx:pt idx="252">Classics</cx:pt>
          <cx:pt idx="253">Comedy</cx:pt>
          <cx:pt idx="254">Comedy</cx:pt>
          <cx:pt idx="255">Animation</cx:pt>
          <cx:pt idx="256">Music</cx:pt>
          <cx:pt idx="257">Animation</cx:pt>
          <cx:pt idx="258">Family</cx:pt>
          <cx:pt idx="259">Children</cx:pt>
          <cx:pt idx="260">Family</cx:pt>
          <cx:pt idx="261">Family</cx:pt>
          <cx:pt idx="262">Classics</cx:pt>
          <cx:pt idx="263">Comedy</cx:pt>
          <cx:pt idx="264">Classics</cx:pt>
          <cx:pt idx="265">Children</cx:pt>
          <cx:pt idx="266">Animation</cx:pt>
          <cx:pt idx="267">Family</cx:pt>
          <cx:pt idx="268">Animation</cx:pt>
          <cx:pt idx="269">Family</cx:pt>
          <cx:pt idx="270">Comedy</cx:pt>
          <cx:pt idx="271">Comedy</cx:pt>
          <cx:pt idx="272">Comedy</cx:pt>
          <cx:pt idx="273">Music</cx:pt>
          <cx:pt idx="274">Animation</cx:pt>
          <cx:pt idx="275">Family</cx:pt>
          <cx:pt idx="276">Children</cx:pt>
          <cx:pt idx="277">Family</cx:pt>
          <cx:pt idx="278">Children</cx:pt>
          <cx:pt idx="279">Music</cx:pt>
          <cx:pt idx="280">Children</cx:pt>
          <cx:pt idx="281">Classics</cx:pt>
          <cx:pt idx="282">Music</cx:pt>
          <cx:pt idx="283">Music</cx:pt>
          <cx:pt idx="284">Children</cx:pt>
          <cx:pt idx="285">Family</cx:pt>
          <cx:pt idx="286">Comedy</cx:pt>
          <cx:pt idx="287">Family</cx:pt>
          <cx:pt idx="288">Animation</cx:pt>
          <cx:pt idx="289">Animation</cx:pt>
          <cx:pt idx="290">Music</cx:pt>
          <cx:pt idx="291">Music</cx:pt>
          <cx:pt idx="292">Children</cx:pt>
          <cx:pt idx="293">Comedy</cx:pt>
          <cx:pt idx="294">Family</cx:pt>
          <cx:pt idx="295">Children</cx:pt>
          <cx:pt idx="296">Family</cx:pt>
          <cx:pt idx="297">Animation</cx:pt>
          <cx:pt idx="298">Children</cx:pt>
          <cx:pt idx="299">Children</cx:pt>
          <cx:pt idx="300">Comedy</cx:pt>
          <cx:pt idx="301">Classics</cx:pt>
          <cx:pt idx="302">Classics</cx:pt>
          <cx:pt idx="303">Classics</cx:pt>
          <cx:pt idx="304">Music</cx:pt>
          <cx:pt idx="305">Family</cx:pt>
          <cx:pt idx="306">Animation</cx:pt>
          <cx:pt idx="307">Family</cx:pt>
          <cx:pt idx="308">Children</cx:pt>
          <cx:pt idx="309">Comedy</cx:pt>
          <cx:pt idx="310">Family</cx:pt>
          <cx:pt idx="311">Music</cx:pt>
          <cx:pt idx="312">Family</cx:pt>
          <cx:pt idx="313">Classics</cx:pt>
          <cx:pt idx="314">Animation</cx:pt>
          <cx:pt idx="315">Animation</cx:pt>
          <cx:pt idx="316">Children</cx:pt>
          <cx:pt idx="317">Classics</cx:pt>
          <cx:pt idx="318">Comedy</cx:pt>
          <cx:pt idx="319">Classics</cx:pt>
          <cx:pt idx="320">Music</cx:pt>
          <cx:pt idx="321">Comedy</cx:pt>
          <cx:pt idx="322">Music</cx:pt>
          <cx:pt idx="323">Comedy</cx:pt>
          <cx:pt idx="324">Classics</cx:pt>
          <cx:pt idx="325">Family</cx:pt>
          <cx:pt idx="326">Music</cx:pt>
          <cx:pt idx="327">Comedy</cx:pt>
          <cx:pt idx="328">Animation</cx:pt>
          <cx:pt idx="329">Animation</cx:pt>
          <cx:pt idx="330">Animation</cx:pt>
          <cx:pt idx="331">Music</cx:pt>
          <cx:pt idx="332">Music</cx:pt>
          <cx:pt idx="333">Comedy</cx:pt>
          <cx:pt idx="334">Music</cx:pt>
          <cx:pt idx="335">Family</cx:pt>
          <cx:pt idx="336">Classics</cx:pt>
          <cx:pt idx="337">Classics</cx:pt>
          <cx:pt idx="338">Family</cx:pt>
          <cx:pt idx="339">Classics</cx:pt>
          <cx:pt idx="340">Classics</cx:pt>
          <cx:pt idx="341">Animation</cx:pt>
          <cx:pt idx="342">Children</cx:pt>
          <cx:pt idx="343">Animation</cx:pt>
          <cx:pt idx="344">Comedy</cx:pt>
          <cx:pt idx="345">Classics</cx:pt>
          <cx:pt idx="346">Animation</cx:pt>
          <cx:pt idx="347">Family</cx:pt>
          <cx:pt idx="348">Children</cx:pt>
          <cx:pt idx="349">Music</cx:pt>
          <cx:pt idx="350">Animation</cx:pt>
          <cx:pt idx="351">Comedy</cx:pt>
          <cx:pt idx="352">Animation</cx:pt>
          <cx:pt idx="353">Family</cx:pt>
          <cx:pt idx="354">Classics</cx:pt>
          <cx:pt idx="355">Classics</cx:pt>
          <cx:pt idx="356">Comedy</cx:pt>
          <cx:pt idx="357">Family</cx:pt>
          <cx:pt idx="358">Children</cx:pt>
          <cx:pt idx="359">Music</cx:pt>
          <cx:pt idx="360">Children</cx:pt>
        </cx:lvl>
        <cx:lvl ptCount="361">
          <cx:pt idx="0">Sunrise League</cx:pt>
          <cx:pt idx="1">Velvet Terminator</cx:pt>
          <cx:pt idx="2">Gables Metropolis</cx:pt>
          <cx:pt idx="3">Rush Goodfellas</cx:pt>
          <cx:pt idx="4">Beast Hunchback</cx:pt>
          <cx:pt idx="5">Words Hunter</cx:pt>
          <cx:pt idx="6">Confused Candles</cx:pt>
          <cx:pt idx="7">Pure Runner</cx:pt>
          <cx:pt idx="8">Insects Stone</cx:pt>
          <cx:pt idx="9">Vanishing Rocky</cx:pt>
          <cx:pt idx="10">Snowman Rollercoaster</cx:pt>
          <cx:pt idx="11">Lover Truman</cx:pt>
          <cx:pt idx="12">Core Suit</cx:pt>
          <cx:pt idx="13">Bilko Anonymous</cx:pt>
          <cx:pt idx="14">Jeopardy Encino</cx:pt>
          <cx:pt idx="15">Magic Mallrats</cx:pt>
          <cx:pt idx="16">Arizona Bang</cx:pt>
          <cx:pt idx="17">Range Moonwalker</cx:pt>
          <cx:pt idx="18">Blood Argonauts</cx:pt>
          <cx:pt idx="19">Song Hedwig</cx:pt>
          <cx:pt idx="20">Sweethearts Suspects</cx:pt>
          <cx:pt idx="21">Casper Dragonfly</cx:pt>
          <cx:pt idx="22">Packer Madigan</cx:pt>
          <cx:pt idx="23">Doors President</cx:pt>
          <cx:pt idx="24">Heartbreakers Bright</cx:pt>
          <cx:pt idx="25">Tomorrow Hustler</cx:pt>
          <cx:pt idx="26">Baked Cleopatra</cx:pt>
          <cx:pt idx="27">King Evolution</cx:pt>
          <cx:pt idx="28">Alone Trip</cx:pt>
          <cx:pt idx="29">Secrets Paradise</cx:pt>
          <cx:pt idx="30">Pajama Jawbreaker</cx:pt>
          <cx:pt idx="31">Ties Hunger</cx:pt>
          <cx:pt idx="32">Timberland Sky</cx:pt>
          <cx:pt idx="33">Turn Star</cx:pt>
          <cx:pt idx="34">Sons Interview</cx:pt>
          <cx:pt idx="35">Personal Ladybugs</cx:pt>
          <cx:pt idx="36">Wisdom Worker</cx:pt>
          <cx:pt idx="37">Scarface Bang</cx:pt>
          <cx:pt idx="38">Searchers Wait</cx:pt>
          <cx:pt idx="39">Virtual Spoilers</cx:pt>
          <cx:pt idx="40">Intentions Empire</cx:pt>
          <cx:pt idx="41">Backlash Undefeated</cx:pt>
          <cx:pt idx="42">Titanic Boondock</cx:pt>
          <cx:pt idx="43">Jerk Paycheck</cx:pt>
          <cx:pt idx="44">Tracy Cider</cx:pt>
          <cx:pt idx="45">Anaconda Confessions</cx:pt>
          <cx:pt idx="46">Mission Zoolander</cx:pt>
          <cx:pt idx="47">Telegraph Voyage</cx:pt>
          <cx:pt idx="48">Zorro Ark</cx:pt>
          <cx:pt idx="49">Wait Cider</cx:pt>
          <cx:pt idx="50">Tootsie Pilot</cx:pt>
          <cx:pt idx="51">Fargo Gandhi</cx:pt>
          <cx:pt idx="52">Magnificent Chitty</cx:pt>
          <cx:pt idx="53">Strictly Scarface</cx:pt>
          <cx:pt idx="54">Daughter Madigan</cx:pt>
          <cx:pt idx="55">Ferris Mother</cx:pt>
          <cx:pt idx="56">Valley Packer</cx:pt>
          <cx:pt idx="57">Flintstones Happiness</cx:pt>
          <cx:pt idx="58">Go Purple</cx:pt>
          <cx:pt idx="59">Fury Murder</cx:pt>
          <cx:pt idx="60">Lovely Jingle</cx:pt>
          <cx:pt idx="61">Stranger Strangers</cx:pt>
          <cx:pt idx="62">Sugar Wonka</cx:pt>
          <cx:pt idx="63">Jeepers Wedding</cx:pt>
          <cx:pt idx="64">Hustler Party</cx:pt>
          <cx:pt idx="65">Downhill Enough</cx:pt>
          <cx:pt idx="66">Miracle Virtual</cx:pt>
          <cx:pt idx="67">Potluck Mixed</cx:pt>
          <cx:pt idx="68">Lonely Elephant</cx:pt>
          <cx:pt idx="69">Harper Dying</cx:pt>
          <cx:pt idx="70">Fight Jawbreaker</cx:pt>
          <cx:pt idx="71">Earring Instinct</cx:pt>
          <cx:pt idx="72">Twisted Pirates</cx:pt>
          <cx:pt idx="73">Youth Kick</cx:pt>
          <cx:pt idx="74">Gangs Pride</cx:pt>
          <cx:pt idx="75">Outfield Massacre</cx:pt>
          <cx:pt idx="76">Knock Warlock</cx:pt>
          <cx:pt idx="77">Finding Anaconda</cx:pt>
          <cx:pt idx="78">Champion Flatliners</cx:pt>
          <cx:pt idx="79">Vertigo Northwest</cx:pt>
          <cx:pt idx="80">Mulan Moon</cx:pt>
          <cx:pt idx="81">Carol Texas</cx:pt>
          <cx:pt idx="82">Horn Working</cx:pt>
          <cx:pt idx="83">Massage Image</cx:pt>
          <cx:pt idx="84">Million Ace</cx:pt>
          <cx:pt idx="85">Prix Undefeated</cx:pt>
          <cx:pt idx="86">Fireball Philadelphia</cx:pt>
          <cx:pt idx="87">Stage World</cx:pt>
          <cx:pt idx="88">Conversation Downhill</cx:pt>
          <cx:pt idx="89">Birdcage Casper</cx:pt>
          <cx:pt idx="90">Spartacus Cheaper</cx:pt>
          <cx:pt idx="91">Duck Racer</cx:pt>
          <cx:pt idx="92">Taxi Kick</cx:pt>
          <cx:pt idx="93">Pinocchio Simon</cx:pt>
          <cx:pt idx="94">Ishtar Rocketeer</cx:pt>
          <cx:pt idx="95">Lolita World</cx:pt>
          <cx:pt idx="96">Strangelove Desire</cx:pt>
          <cx:pt idx="97">Doom Dancing</cx:pt>
          <cx:pt idx="98">Cabin Flash</cx:pt>
          <cx:pt idx="99">Hope Tootsie</cx:pt>
          <cx:pt idx="100">Jaws Harry</cx:pt>
          <cx:pt idx="101">Donnie Alley</cx:pt>
          <cx:pt idx="102">Wizard Coldblooded</cx:pt>
          <cx:pt idx="103">Doctor Grail</cx:pt>
          <cx:pt idx="104">Oz Liaisons</cx:pt>
          <cx:pt idx="105">Candidate Perdition</cx:pt>
          <cx:pt idx="106">Gold River</cx:pt>
          <cx:pt idx="107">Birch Antitrust</cx:pt>
          <cx:pt idx="108">Galaxy Sweethearts</cx:pt>
          <cx:pt idx="109">Pittsburgh Hunchback</cx:pt>
          <cx:pt idx="110">Roots Remember</cx:pt>
          <cx:pt idx="111">Detective Vision</cx:pt>
          <cx:pt idx="112">Minority Kiss</cx:pt>
          <cx:pt idx="113">Jumping Wrath</cx:pt>
          <cx:pt idx="114">Dynamite Tarzan</cx:pt>
          <cx:pt idx="115">Memento Zoolander</cx:pt>
          <cx:pt idx="116">Tramp Others</cx:pt>
          <cx:pt idx="117">Hocus Frida</cx:pt>
          <cx:pt idx="118">Indian Love</cx:pt>
          <cx:pt idx="119">Loathing Legally</cx:pt>
          <cx:pt idx="120">Mallrats United</cx:pt>
          <cx:pt idx="121">Club Graffiti</cx:pt>
          <cx:pt idx="122">Juggler Hardly</cx:pt>
          <cx:pt idx="123">Natural Stock</cx:pt>
          <cx:pt idx="124">Bear Graceland</cx:pt>
          <cx:pt idx="125">Elf Murder</cx:pt>
          <cx:pt idx="126">Amelie Hellfighters</cx:pt>
          <cx:pt idx="127">Model Fish</cx:pt>
          <cx:pt idx="128">Steel Santa</cx:pt>
          <cx:pt idx="129">Hate Handicap</cx:pt>
          <cx:pt idx="130">Rage Games</cx:pt>
          <cx:pt idx="131">Robbery Bright</cx:pt>
          <cx:pt idx="132">Gorgeous Bingo</cx:pt>
          <cx:pt idx="133">Snatchers Montezuma</cx:pt>
          <cx:pt idx="134">Maker Gables</cx:pt>
          <cx:pt idx="135">Double Wrath</cx:pt>
          <cx:pt idx="136">Conspiracy Spirit</cx:pt>
          <cx:pt idx="137">Date Speed</cx:pt>
          <cx:pt idx="138">Life Twisted</cx:pt>
          <cx:pt idx="139">Insider Arizona</cx:pt>
          <cx:pt idx="140">Bang Kwai</cx:pt>
          <cx:pt idx="141">Frost Head</cx:pt>
          <cx:pt idx="142">Sundance Invasion</cx:pt>
          <cx:pt idx="143">Sabrina Midnight</cx:pt>
          <cx:pt idx="144">Gilmore Boiled</cx:pt>
          <cx:pt idx="145">Dumbo Lust</cx:pt>
          <cx:pt idx="146">Uptown Young</cx:pt>
          <cx:pt idx="147">Louisiana Harry</cx:pt>
          <cx:pt idx="148">Thief Pelican</cx:pt>
          <cx:pt idx="149">Mystic Truman</cx:pt>
          <cx:pt idx="150">Sister Freddy</cx:pt>
          <cx:pt idx="151">Cat Coneheads</cx:pt>
          <cx:pt idx="152">Watch Tracy</cx:pt>
          <cx:pt idx="153">Splendor Patton</cx:pt>
          <cx:pt idx="154">Hanover Galaxy</cx:pt>
          <cx:pt idx="155">Theory Mermaid</cx:pt>
          <cx:pt idx="156">Sleepless Monsoon</cx:pt>
          <cx:pt idx="157">Falcon Volume</cx:pt>
          <cx:pt idx="158">Gunfight Moon</cx:pt>
          <cx:pt idx="159">Manchurian Curtain</cx:pt>
          <cx:pt idx="160">Dogma Family</cx:pt>
          <cx:pt idx="161">Zoolander Fiction</cx:pt>
          <cx:pt idx="162">Grosse Wonderful</cx:pt>
          <cx:pt idx="163">Blues Instinct</cx:pt>
          <cx:pt idx="164">Oleander Clue</cx:pt>
          <cx:pt idx="165">Sling Luke</cx:pt>
          <cx:pt idx="166">Giant Troopers</cx:pt>
          <cx:pt idx="167">Noon Papi</cx:pt>
          <cx:pt idx="168">Network Peak</cx:pt>
          <cx:pt idx="169">Dorado Notting</cx:pt>
          <cx:pt idx="170">Paradise Sabrina</cx:pt>
          <cx:pt idx="171">Idols Snatchers</cx:pt>
          <cx:pt idx="172">Comancheros Enemy</cx:pt>
          <cx:pt idx="173">Freedom Cleopatra</cx:pt>
          <cx:pt idx="174">Remember Diary</cx:pt>
          <cx:pt idx="175">Language Cowboy</cx:pt>
          <cx:pt idx="176">Enemy Odds</cx:pt>
          <cx:pt idx="177">Terminator Club</cx:pt>
          <cx:pt idx="178">Closer Bang</cx:pt>
          <cx:pt idx="179">Slums Duck</cx:pt>
          <cx:pt idx="180">Hall Cassidy</cx:pt>
          <cx:pt idx="181">Hyde Doctor</cx:pt>
          <cx:pt idx="182">Luke Mummy</cx:pt>
          <cx:pt idx="183">Jason Trap</cx:pt>
          <cx:pt idx="184">Center Dinosaur</cx:pt>
          <cx:pt idx="185">Jawbreaker Brooklyn</cx:pt>
          <cx:pt idx="186">Heavenly Gun</cx:pt>
          <cx:pt idx="187">Balloon Homeward</cx:pt>
          <cx:pt idx="188">Bound Cheaper</cx:pt>
          <cx:pt idx="189">Circus Youth</cx:pt>
          <cx:pt idx="190">Greatest North</cx:pt>
          <cx:pt idx="191">Invasion Cyclone</cx:pt>
          <cx:pt idx="192">Crossroads Casualties</cx:pt>
          <cx:pt idx="193">Splash Gump</cx:pt>
          <cx:pt idx="194">Betrayed Rear</cx:pt>
          <cx:pt idx="195">Apache Divine</cx:pt>
          <cx:pt idx="196">Anthem Luke</cx:pt>
          <cx:pt idx="197">Dying Maker</cx:pt>
          <cx:pt idx="198">League Hellfighters</cx:pt>
          <cx:pt idx="199">Banger Pinocchio</cx:pt>
          <cx:pt idx="200">Chisum Behavior</cx:pt>
          <cx:pt idx="201">Chocolat Harry</cx:pt>
          <cx:pt idx="202">Summer Scarface</cx:pt>
          <cx:pt idx="203">Potter Connecticut</cx:pt>
          <cx:pt idx="204">Daddy Pittsburgh</cx:pt>
          <cx:pt idx="205">Submarine Bed</cx:pt>
          <cx:pt idx="206">Super Wyoming</cx:pt>
          <cx:pt idx="207">Creepers Kane</cx:pt>
          <cx:pt idx="208">President Bang</cx:pt>
          <cx:pt idx="209">Full Flatliners</cx:pt>
          <cx:pt idx="210">Maguire Apache</cx:pt>
          <cx:pt idx="211">Clones Pinocchio</cx:pt>
          <cx:pt idx="212">Labyrinth League</cx:pt>
          <cx:pt idx="213">Prejudice Oleander</cx:pt>
          <cx:pt idx="214">Malkovich Pet</cx:pt>
          <cx:pt idx="215">Monster Spartacus</cx:pt>
          <cx:pt idx="216">Tadpole Park</cx:pt>
          <cx:pt idx="217">Hurricane Affair</cx:pt>
          <cx:pt idx="218">Murder Antitrust</cx:pt>
          <cx:pt idx="219">Hunting Musketeers</cx:pt>
          <cx:pt idx="220">Holocaust Highball</cx:pt>
          <cx:pt idx="221">Flying Hook</cx:pt>
          <cx:pt idx="222">Floats Garden</cx:pt>
          <cx:pt idx="223">Extraordinary Conquerer</cx:pt>
          <cx:pt idx="224">Tequila Past</cx:pt>
          <cx:pt idx="225">Telemark Heartbreakers</cx:pt>
          <cx:pt idx="226">Soup Wisdom</cx:pt>
          <cx:pt idx="227">Odds Boogie</cx:pt>
          <cx:pt idx="228">Scalawag Duck</cx:pt>
          <cx:pt idx="229">Beneath Rush</cx:pt>
          <cx:pt idx="230">Clue Grail</cx:pt>
          <cx:pt idx="231">Airplane Sierra</cx:pt>
          <cx:pt idx="232">Sweden Shining</cx:pt>
          <cx:pt idx="233">Microcosmos Paradise</cx:pt>
          <cx:pt idx="234">Effect Gladiator</cx:pt>
          <cx:pt idx="235">Bedazzled Married</cx:pt>
          <cx:pt idx="236">Sunset Racer</cx:pt>
          <cx:pt idx="237">Half Outfield</cx:pt>
          <cx:pt idx="238">Voyage Legally</cx:pt>
          <cx:pt idx="239">Willow Tracy</cx:pt>
          <cx:pt idx="240">Runner Madigan</cx:pt>
          <cx:pt idx="241">Jingle Sagebrush</cx:pt>
          <cx:pt idx="242">Punk Divorce</cx:pt>
          <cx:pt idx="243">Inch Jet</cx:pt>
          <cx:pt idx="244">Lion Uncut</cx:pt>
          <cx:pt idx="245">African Egg</cx:pt>
          <cx:pt idx="246">Lawless Vision</cx:pt>
          <cx:pt idx="247">October Submarine</cx:pt>
          <cx:pt idx="248">Pride Alamo</cx:pt>
          <cx:pt idx="249">Nash Chocolat</cx:pt>
          <cx:pt idx="250">Jersey Sassy</cx:pt>
          <cx:pt idx="251">Confidential Interview</cx:pt>
          <cx:pt idx="252">Color Philadelphia</cx:pt>
          <cx:pt idx="253">Rushmore Mermaid</cx:pt>
          <cx:pt idx="254">Groundhog Uncut</cx:pt>
          <cx:pt idx="255">Early Home</cx:pt>
          <cx:pt idx="256">Masked Bubble</cx:pt>
          <cx:pt idx="257">Storm Happiness</cx:pt>
          <cx:pt idx="258">Resurrection Silverado</cx:pt>
          <cx:pt idx="259">Wrong Behavior</cx:pt>
          <cx:pt idx="260">Pilot Hoosiers</cx:pt>
          <cx:pt idx="261">Homicide Peach</cx:pt>
          <cx:pt idx="262">Holy Tadpole</cx:pt>
          <cx:pt idx="263">Caper Motions</cx:pt>
          <cx:pt idx="264">Requiem Tycoon</cx:pt>
          <cx:pt idx="265">Polish Brooklyn</cx:pt>
          <cx:pt idx="266">Wonka Sea</cx:pt>
          <cx:pt idx="267">Feud Frogmen</cx:pt>
          <cx:pt idx="268">Clash Freddy</cx:pt>
          <cx:pt idx="269">Movie Shakespeare</cx:pt>
          <cx:pt idx="270">Connection Microcosmos</cx:pt>
          <cx:pt idx="271">Element Freddy</cx:pt>
          <cx:pt idx="272">Snatch Slipper</cx:pt>
          <cx:pt idx="273">Driving Polish</cx:pt>
          <cx:pt idx="274">Alter Victory</cx:pt>
          <cx:pt idx="275">Gladiator Westward</cx:pt>
          <cx:pt idx="276">Ghost Groundhog</cx:pt>
          <cx:pt idx="277">Atlantis Cause</cx:pt>
          <cx:pt idx="278">Crooked Frogmen</cx:pt>
          <cx:pt idx="279">Boogie Amelie</cx:pt>
          <cx:pt idx="280">Warlock Werewolf</cx:pt>
          <cx:pt idx="281">Alice Fantasia</cx:pt>
          <cx:pt idx="282">Impact Aladdin</cx:pt>
          <cx:pt idx="283">Alaska Phantom</cx:pt>
          <cx:pt idx="284">Walls Artist</cx:pt>
          <cx:pt idx="285">House Dynamite</cx:pt>
          <cx:pt idx="286">Frankenstein Stranger</cx:pt>
          <cx:pt idx="287">Spinal Rocky</cx:pt>
          <cx:pt idx="288">Desire Alien</cx:pt>
          <cx:pt idx="289">Ghostbusters Elf</cx:pt>
          <cx:pt idx="290">Roman Punk</cx:pt>
          <cx:pt idx="291">Chamber Italian</cx:pt>
          <cx:pt idx="292">Legally Secretary</cx:pt>
          <cx:pt idx="293">Control Anthem</cx:pt>
          <cx:pt idx="294">Blanket Beverly</cx:pt>
          <cx:pt idx="295">Santa Paris</cx:pt>
          <cx:pt idx="296">Sensibility Rear</cx:pt>
          <cx:pt idx="297">Argonauts Town</cx:pt>
          <cx:pt idx="298">Clockwork Paradise</cx:pt>
          <cx:pt idx="299">Robbers Joon</cx:pt>
          <cx:pt idx="300">Perfect Groove</cx:pt>
          <cx:pt idx="301">Wasteland Divine</cx:pt>
          <cx:pt idx="302">Towers Hurricane</cx:pt>
          <cx:pt idx="303">Island Exorcist</cx:pt>
          <cx:pt idx="304">Rebel Airport</cx:pt>
          <cx:pt idx="305">Gandhi Kwai</cx:pt>
          <cx:pt idx="306">Room Roman</cx:pt>
          <cx:pt idx="307">Jedi Beneath</cx:pt>
          <cx:pt idx="308">Empire Malkovich</cx:pt>
          <cx:pt idx="309">Crazy Home</cx:pt>
          <cx:pt idx="310">Chasing Fight</cx:pt>
          <cx:pt idx="311">Home Pity</cx:pt>
          <cx:pt idx="312">Killer Innocent</cx:pt>
          <cx:pt idx="313">Right Cranes</cx:pt>
          <cx:pt idx="314">Bikini Borrowers</cx:pt>
          <cx:pt idx="315">Blackout Private</cx:pt>
          <cx:pt idx="316">Shepherd Midsummer</cx:pt>
          <cx:pt idx="317">Dracula Crystal</cx:pt>
          <cx:pt idx="318">Heaven Freedom</cx:pt>
          <cx:pt idx="319">Spiking Element</cx:pt>
          <cx:pt idx="320">Won Dares</cx:pt>
          <cx:pt idx="321">Hedwig Alter</cx:pt>
          <cx:pt idx="322">Legend Jedi</cx:pt>
          <cx:pt idx="323">Party Knock</cx:pt>
          <cx:pt idx="324">Musketeers Wait</cx:pt>
          <cx:pt idx="325">Braveheart Human</cx:pt>
          <cx:pt idx="326">Freaky Pocus</cx:pt>
          <cx:pt idx="327">Saddle Antitrust</cx:pt>
          <cx:pt idx="328">Hook Chariots</cx:pt>
          <cx:pt idx="329">Canyon Stock</cx:pt>
          <cx:pt idx="330">Borrowers Bedazzled</cx:pt>
          <cx:pt idx="331">Uncut Suicides</cx:pt>
          <cx:pt idx="332">Lucky Flying</cx:pt>
          <cx:pt idx="333">Trainspotting Strangers</cx:pt>
          <cx:pt idx="334">Deer Virginian</cx:pt>
          <cx:pt idx="335">Grease Youth</cx:pt>
          <cx:pt idx="336">Gilbert Pelican</cx:pt>
          <cx:pt idx="337">Patient Sister</cx:pt>
          <cx:pt idx="338">Siege Madre</cx:pt>
          <cx:pt idx="339">Westward Seabiscuit</cx:pt>
          <cx:pt idx="340">Lights Deer</cx:pt>
          <cx:pt idx="341">Oscar Gold</cx:pt>
          <cx:pt idx="342">Christmas Moonshine</cx:pt>
          <cx:pt idx="343">Dares Pluto</cx:pt>
          <cx:pt idx="344">Saturn Name</cx:pt>
          <cx:pt idx="345">Cruelty Unforgiven</cx:pt>
          <cx:pt idx="346">Menagerie Rushmore</cx:pt>
          <cx:pt idx="347">Music Boondock</cx:pt>
          <cx:pt idx="348">Forever Candidate</cx:pt>
          <cx:pt idx="349">Reds Pocus</cx:pt>
          <cx:pt idx="350">Pond Seattle</cx:pt>
          <cx:pt idx="351">Operation Operation</cx:pt>
          <cx:pt idx="352">Forrester Comancheros</cx:pt>
          <cx:pt idx="353">Dinosaur Secretary</cx:pt>
          <cx:pt idx="354">Iron Moon</cx:pt>
          <cx:pt idx="355">Volume House</cx:pt>
          <cx:pt idx="356">Bringing Hysterical</cx:pt>
          <cx:pt idx="357">Opposite Necklace</cx:pt>
          <cx:pt idx="358">Graduate Lord</cx:pt>
          <cx:pt idx="359">Silence Kane</cx:pt>
          <cx:pt idx="360">Hollywood Anonymous</cx:pt>
        </cx:lvl>
      </cx:strDim>
      <cx:numDim type="val">
        <cx:f>'results (5)'!$D$2:$D$362</cx:f>
        <cx:lvl ptCount="361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2</cx:pt>
          <cx:pt idx="92">2</cx:pt>
          <cx:pt idx="93">2</cx:pt>
          <cx:pt idx="94">2</cx:pt>
          <cx:pt idx="95">2</cx:pt>
          <cx:pt idx="96">2</cx:pt>
          <cx:pt idx="97">2</cx:pt>
          <cx:pt idx="98">2</cx:pt>
          <cx:pt idx="99">2</cx:pt>
          <cx:pt idx="100">2</cx:pt>
          <cx:pt idx="101">2</cx:pt>
          <cx:pt idx="102">2</cx:pt>
          <cx:pt idx="103">2</cx:pt>
          <cx:pt idx="104">2</cx:pt>
          <cx:pt idx="105">2</cx:pt>
          <cx:pt idx="106">2</cx:pt>
          <cx:pt idx="107">2</cx:pt>
          <cx:pt idx="108">2</cx:pt>
          <cx:pt idx="109">2</cx:pt>
          <cx:pt idx="110">2</cx:pt>
          <cx:pt idx="111">2</cx:pt>
          <cx:pt idx="112">2</cx:pt>
          <cx:pt idx="113">2</cx:pt>
          <cx:pt idx="114">2</cx:pt>
          <cx:pt idx="115">2</cx:pt>
          <cx:pt idx="116">2</cx:pt>
          <cx:pt idx="117">2</cx:pt>
          <cx:pt idx="118">2</cx:pt>
          <cx:pt idx="119">2</cx:pt>
          <cx:pt idx="120">2</cx:pt>
          <cx:pt idx="121">2</cx:pt>
          <cx:pt idx="122">2</cx:pt>
          <cx:pt idx="123">2</cx:pt>
          <cx:pt idx="124">2</cx:pt>
          <cx:pt idx="125">2</cx:pt>
          <cx:pt idx="126">2</cx:pt>
          <cx:pt idx="127">2</cx:pt>
          <cx:pt idx="128">2</cx:pt>
          <cx:pt idx="129">2</cx:pt>
          <cx:pt idx="130">2</cx:pt>
          <cx:pt idx="131">2</cx:pt>
          <cx:pt idx="132">2</cx:pt>
          <cx:pt idx="133">2</cx:pt>
          <cx:pt idx="134">2</cx:pt>
          <cx:pt idx="135">2</cx:pt>
          <cx:pt idx="136">2</cx:pt>
          <cx:pt idx="137">2</cx:pt>
          <cx:pt idx="138">2</cx:pt>
          <cx:pt idx="139">2</cx:pt>
          <cx:pt idx="140">2</cx:pt>
          <cx:pt idx="141">2</cx:pt>
          <cx:pt idx="142">2</cx:pt>
          <cx:pt idx="143">2</cx:pt>
          <cx:pt idx="144">2</cx:pt>
          <cx:pt idx="145">2</cx:pt>
          <cx:pt idx="146">2</cx:pt>
          <cx:pt idx="147">2</cx:pt>
          <cx:pt idx="148">2</cx:pt>
          <cx:pt idx="149">2</cx:pt>
          <cx:pt idx="150">2</cx:pt>
          <cx:pt idx="151">2</cx:pt>
          <cx:pt idx="152">2</cx:pt>
          <cx:pt idx="153">2</cx:pt>
          <cx:pt idx="154">2</cx:pt>
          <cx:pt idx="155">2</cx:pt>
          <cx:pt idx="156">2</cx:pt>
          <cx:pt idx="157">2</cx:pt>
          <cx:pt idx="158">2</cx:pt>
          <cx:pt idx="159">2</cx:pt>
          <cx:pt idx="160">2</cx:pt>
          <cx:pt idx="161">2</cx:pt>
          <cx:pt idx="162">2</cx:pt>
          <cx:pt idx="163">2</cx:pt>
          <cx:pt idx="164">2</cx:pt>
          <cx:pt idx="165">2</cx:pt>
          <cx:pt idx="166">2</cx:pt>
          <cx:pt idx="167">2</cx:pt>
          <cx:pt idx="168">2</cx:pt>
          <cx:pt idx="169">2</cx:pt>
          <cx:pt idx="170">2</cx:pt>
          <cx:pt idx="171">2</cx:pt>
          <cx:pt idx="172">2</cx:pt>
          <cx:pt idx="173">2</cx:pt>
          <cx:pt idx="174">2</cx:pt>
          <cx:pt idx="175">2</cx:pt>
          <cx:pt idx="176">2</cx:pt>
          <cx:pt idx="177">2</cx:pt>
          <cx:pt idx="178">2</cx:pt>
          <cx:pt idx="179">2</cx:pt>
          <cx:pt idx="180">2</cx:pt>
          <cx:pt idx="181">3</cx:pt>
          <cx:pt idx="182">3</cx:pt>
          <cx:pt idx="183">3</cx:pt>
          <cx:pt idx="184">3</cx:pt>
          <cx:pt idx="185">3</cx:pt>
          <cx:pt idx="186">3</cx:pt>
          <cx:pt idx="187">3</cx:pt>
          <cx:pt idx="188">3</cx:pt>
          <cx:pt idx="189">3</cx:pt>
          <cx:pt idx="190">3</cx:pt>
          <cx:pt idx="191">3</cx:pt>
          <cx:pt idx="192">3</cx:pt>
          <cx:pt idx="193">3</cx:pt>
          <cx:pt idx="194">3</cx:pt>
          <cx:pt idx="195">3</cx:pt>
          <cx:pt idx="196">3</cx:pt>
          <cx:pt idx="197">3</cx:pt>
          <cx:pt idx="198">3</cx:pt>
          <cx:pt idx="199">3</cx:pt>
          <cx:pt idx="200">3</cx:pt>
          <cx:pt idx="201">3</cx:pt>
          <cx:pt idx="202">3</cx:pt>
          <cx:pt idx="203">3</cx:pt>
          <cx:pt idx="204">3</cx:pt>
          <cx:pt idx="205">3</cx:pt>
          <cx:pt idx="206">3</cx:pt>
          <cx:pt idx="207">3</cx:pt>
          <cx:pt idx="208">3</cx:pt>
          <cx:pt idx="209">3</cx:pt>
          <cx:pt idx="210">3</cx:pt>
          <cx:pt idx="211">3</cx:pt>
          <cx:pt idx="212">3</cx:pt>
          <cx:pt idx="213">3</cx:pt>
          <cx:pt idx="214">3</cx:pt>
          <cx:pt idx="215">3</cx:pt>
          <cx:pt idx="216">3</cx:pt>
          <cx:pt idx="217">3</cx:pt>
          <cx:pt idx="218">3</cx:pt>
          <cx:pt idx="219">3</cx:pt>
          <cx:pt idx="220">3</cx:pt>
          <cx:pt idx="221">3</cx:pt>
          <cx:pt idx="222">3</cx:pt>
          <cx:pt idx="223">3</cx:pt>
          <cx:pt idx="224">3</cx:pt>
          <cx:pt idx="225">3</cx:pt>
          <cx:pt idx="226">3</cx:pt>
          <cx:pt idx="227">3</cx:pt>
          <cx:pt idx="228">3</cx:pt>
          <cx:pt idx="229">3</cx:pt>
          <cx:pt idx="230">3</cx:pt>
          <cx:pt idx="231">3</cx:pt>
          <cx:pt idx="232">3</cx:pt>
          <cx:pt idx="233">3</cx:pt>
          <cx:pt idx="234">3</cx:pt>
          <cx:pt idx="235">3</cx:pt>
          <cx:pt idx="236">3</cx:pt>
          <cx:pt idx="237">3</cx:pt>
          <cx:pt idx="238">3</cx:pt>
          <cx:pt idx="239">3</cx:pt>
          <cx:pt idx="240">3</cx:pt>
          <cx:pt idx="241">3</cx:pt>
          <cx:pt idx="242">3</cx:pt>
          <cx:pt idx="243">3</cx:pt>
          <cx:pt idx="244">3</cx:pt>
          <cx:pt idx="245">3</cx:pt>
          <cx:pt idx="246">3</cx:pt>
          <cx:pt idx="247">3</cx:pt>
          <cx:pt idx="248">3</cx:pt>
          <cx:pt idx="249">3</cx:pt>
          <cx:pt idx="250">3</cx:pt>
          <cx:pt idx="251">3</cx:pt>
          <cx:pt idx="252">3</cx:pt>
          <cx:pt idx="253">3</cx:pt>
          <cx:pt idx="254">3</cx:pt>
          <cx:pt idx="255">3</cx:pt>
          <cx:pt idx="256">3</cx:pt>
          <cx:pt idx="257">3</cx:pt>
          <cx:pt idx="258">3</cx:pt>
          <cx:pt idx="259">3</cx:pt>
          <cx:pt idx="260">3</cx:pt>
          <cx:pt idx="261">3</cx:pt>
          <cx:pt idx="262">3</cx:pt>
          <cx:pt idx="263">3</cx:pt>
          <cx:pt idx="264">3</cx:pt>
          <cx:pt idx="265">3</cx:pt>
          <cx:pt idx="266">3</cx:pt>
          <cx:pt idx="267">3</cx:pt>
          <cx:pt idx="268">3</cx:pt>
          <cx:pt idx="269">3</cx:pt>
          <cx:pt idx="270">3</cx:pt>
          <cx:pt idx="271">4</cx:pt>
          <cx:pt idx="272">4</cx:pt>
          <cx:pt idx="273">4</cx:pt>
          <cx:pt idx="274">4</cx:pt>
          <cx:pt idx="275">4</cx:pt>
          <cx:pt idx="276">4</cx:pt>
          <cx:pt idx="277">4</cx:pt>
          <cx:pt idx="278">4</cx:pt>
          <cx:pt idx="279">4</cx:pt>
          <cx:pt idx="280">4</cx:pt>
          <cx:pt idx="281">4</cx:pt>
          <cx:pt idx="282">4</cx:pt>
          <cx:pt idx="283">4</cx:pt>
          <cx:pt idx="284">4</cx:pt>
          <cx:pt idx="285">4</cx:pt>
          <cx:pt idx="286">4</cx:pt>
          <cx:pt idx="287">4</cx:pt>
          <cx:pt idx="288">4</cx:pt>
          <cx:pt idx="289">4</cx:pt>
          <cx:pt idx="290">4</cx:pt>
          <cx:pt idx="291">4</cx:pt>
          <cx:pt idx="292">4</cx:pt>
          <cx:pt idx="293">4</cx:pt>
          <cx:pt idx="294">4</cx:pt>
          <cx:pt idx="295">4</cx:pt>
          <cx:pt idx="296">4</cx:pt>
          <cx:pt idx="297">4</cx:pt>
          <cx:pt idx="298">4</cx:pt>
          <cx:pt idx="299">4</cx:pt>
          <cx:pt idx="300">4</cx:pt>
          <cx:pt idx="301">4</cx:pt>
          <cx:pt idx="302">4</cx:pt>
          <cx:pt idx="303">4</cx:pt>
          <cx:pt idx="304">4</cx:pt>
          <cx:pt idx="305">4</cx:pt>
          <cx:pt idx="306">4</cx:pt>
          <cx:pt idx="307">4</cx:pt>
          <cx:pt idx="308">4</cx:pt>
          <cx:pt idx="309">4</cx:pt>
          <cx:pt idx="310">4</cx:pt>
          <cx:pt idx="311">4</cx:pt>
          <cx:pt idx="312">4</cx:pt>
          <cx:pt idx="313">4</cx:pt>
          <cx:pt idx="314">4</cx:pt>
          <cx:pt idx="315">4</cx:pt>
          <cx:pt idx="316">4</cx:pt>
          <cx:pt idx="317">4</cx:pt>
          <cx:pt idx="318">4</cx:pt>
          <cx:pt idx="319">4</cx:pt>
          <cx:pt idx="320">4</cx:pt>
          <cx:pt idx="321">4</cx:pt>
          <cx:pt idx="322">4</cx:pt>
          <cx:pt idx="323">4</cx:pt>
          <cx:pt idx="324">4</cx:pt>
          <cx:pt idx="325">4</cx:pt>
          <cx:pt idx="326">4</cx:pt>
          <cx:pt idx="327">4</cx:pt>
          <cx:pt idx="328">4</cx:pt>
          <cx:pt idx="329">4</cx:pt>
          <cx:pt idx="330">4</cx:pt>
          <cx:pt idx="331">4</cx:pt>
          <cx:pt idx="332">4</cx:pt>
          <cx:pt idx="333">4</cx:pt>
          <cx:pt idx="334">4</cx:pt>
          <cx:pt idx="335">4</cx:pt>
          <cx:pt idx="336">4</cx:pt>
          <cx:pt idx="337">4</cx:pt>
          <cx:pt idx="338">4</cx:pt>
          <cx:pt idx="339">4</cx:pt>
          <cx:pt idx="340">4</cx:pt>
          <cx:pt idx="341">4</cx:pt>
          <cx:pt idx="342">4</cx:pt>
          <cx:pt idx="343">4</cx:pt>
          <cx:pt idx="344">4</cx:pt>
          <cx:pt idx="345">4</cx:pt>
          <cx:pt idx="346">4</cx:pt>
          <cx:pt idx="347">4</cx:pt>
          <cx:pt idx="348">4</cx:pt>
          <cx:pt idx="349">4</cx:pt>
          <cx:pt idx="350">4</cx:pt>
          <cx:pt idx="351">4</cx:pt>
          <cx:pt idx="352">4</cx:pt>
          <cx:pt idx="353">4</cx:pt>
          <cx:pt idx="354">4</cx:pt>
          <cx:pt idx="355">4</cx:pt>
          <cx:pt idx="356">4</cx:pt>
          <cx:pt idx="357">4</cx:pt>
          <cx:pt idx="358">4</cx:pt>
          <cx:pt idx="359">4</cx:pt>
          <cx:pt idx="360">4</cx:pt>
        </cx:lvl>
      </cx:numDim>
    </cx:data>
  </cx:chartData>
  <cx:chart>
    <cx:title pos="t" align="ctr" overlay="0">
      <cx:tx>
        <cx:txData>
          <cx:v>Rental Duration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Rental Duration Comparison</a:t>
          </a:r>
        </a:p>
      </cx:txPr>
    </cx:title>
    <cx:plotArea>
      <cx:plotAreaRegion>
        <cx:series layoutId="boxWhisker" uniqueId="{41C55CE1-DBD4-45A7-BE78-DE98E7F47D0F}">
          <cx:tx>
            <cx:txData>
              <cx:f>'results (5)'!$C$1</cx:f>
              <cx:v>rental_duration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C10B7A0-28BB-4E26-8D03-297090B77E83}">
          <cx:tx>
            <cx:txData>
              <cx:f>'results (5)'!$D$1</cx:f>
              <cx:v>standard_quartile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Category</a:t>
              </a:r>
            </a:p>
          </cx:txPr>
        </cx:title>
        <cx:tickLabels/>
      </cx:axis>
      <cx:axis id="1">
        <cx:valScaling/>
        <cx:title>
          <cx:tx>
            <cx:txData>
              <cx:v>Avg Rental Duration and Quartile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Avg Rental Duration and Quartile</a:t>
              </a:r>
            </a:p>
          </cx:txPr>
        </cx:title>
        <cx:majorGridlines/>
        <cx:tickLabels/>
      </cx:axis>
    </cx:plotArea>
    <cx:legend pos="t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DF2-112B-DDDC-2C0E-428D287E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BD25-0E11-D567-811A-BDF642AA4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2A72-3ABE-2FA9-8048-7C0212BD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EF08-F82D-A170-E583-52706602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363C-EC88-8749-F9E5-5597DE98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4E25-3873-B267-9050-1A440AC0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913A3-0B6C-F0A1-1DC3-93C03FE4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ABC7-02E6-21C9-4289-31872AAA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1433-0CFA-2FEC-1834-B713EB45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850A-5F0B-6416-156F-0DCCA99E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9A6F9-C372-CB6F-F274-599B081A0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342D-1E34-675C-2F22-681DA553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B985-F7FD-2F8E-2049-4F7C11CD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818C-07E6-4032-3FCB-38C1A5DF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F99-AEEA-3F8A-254A-94581BD0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EF49-9A18-4BAF-AF4A-CE2EDE3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598-EF34-5D0C-BF90-7260BF51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9A50-55BB-15E1-BF0D-14BF07B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A0BF-3956-3A4A-5962-C7E41C8A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30F9-3471-5539-3BFA-E0C9ADFB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D9E0-2443-F19A-72D0-D011E654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3F7C-14E7-0750-EDC6-3F110DB4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982A-C958-12A1-FAED-5DE5F5C9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FC4D-F6FE-DB79-4274-2FE280C8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B719-A5D9-7CDB-4A39-AD6EAC5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058D-106C-ED65-133E-4ACDA44B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337C-80BC-6EAE-92DC-C379C4C8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8CB7-918C-5533-C69A-4C376495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77D7-FE5A-5E47-5948-E883F0A7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4547-8361-DECA-0249-E4A1343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9F2D-983B-7255-EA67-8B4F1FE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5757-F5E3-8BEA-5ED9-765900C7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803-7E55-FC07-9A6B-E0404968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0659-C09E-B03B-CA71-626045C0E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D7C76-2DB4-AAF6-B3FA-B0D0CBD9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1E149-7443-85AE-9CA3-0C030740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C19B0-FF32-2CAB-4AA8-A40419BD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EE2B6-8E2B-1073-7E2C-9F97B21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04995-F905-86DE-18D3-5CF6F10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A5E7-A68B-092C-DFBD-739BBA7B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BCC5C-B14F-46BB-9A57-2DD3332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CBC6-8FF4-793D-9245-629040DA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A2CD8-CE46-A888-BD75-C9946151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3FCF2-E19F-5CCC-13A0-7434889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6AA64-635F-EB89-D05B-365370C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ED773-45ED-6B90-8E3B-CC5D575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44BF-FA47-4E74-84D7-13C4AC19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0D28-8616-B23E-279C-0A1DE0BE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86A4-C458-4850-DF33-6285DA4B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8DA7-C6F9-F4F0-2697-ED8D57B1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FF683-F281-650C-1CEC-645FA4F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A030-1CB9-7F9D-5778-3911FEEF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07C3-7EC9-C152-5C25-0C6D846A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97173-A5F4-3A24-D9ED-9A530421A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B470-CCDB-3116-BF8B-0C8D584E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98AA-C7AE-FD52-39DF-2587BB3B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3B791-A213-5860-0990-8BA4F290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7C61F-4E70-3821-FD2A-31BC8AE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29EA3-D03E-16E9-4623-45F36347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AB5D8-DF1A-379E-2A0D-CE81D07D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493B-044C-63FA-037F-FB967D89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EEA6-7B40-4CCA-B0F2-4DF1247726D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160C-B544-B064-A782-E1FA35D2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43A-44D9-8DAC-FE3E-1F9A9A42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4EA1-D98C-4914-A849-054768F5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86344-365E-EDF2-E6AB-A268D20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	Most Popular Family Film Category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79FD3-23FB-F8FD-7E7D-14B222D85795}"/>
              </a:ext>
            </a:extLst>
          </p:cNvPr>
          <p:cNvSpPr txBox="1"/>
          <p:nvPr/>
        </p:nvSpPr>
        <p:spPr>
          <a:xfrm>
            <a:off x="6738425" y="2447778"/>
            <a:ext cx="438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Family films are films with one of the following categories: Animation, Children, Classics, Comedy, Family, and Music. Of these categories which is the most popular to date?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81AE83E-B56F-CC54-B1CD-95742A017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863680"/>
              </p:ext>
            </p:extLst>
          </p:nvPr>
        </p:nvGraphicFramePr>
        <p:xfrm>
          <a:off x="881576" y="2057399"/>
          <a:ext cx="5214424" cy="347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B9D4BC-EB37-E09C-AC39-32629CE69342}"/>
              </a:ext>
            </a:extLst>
          </p:cNvPr>
          <p:cNvSpPr txBox="1"/>
          <p:nvPr/>
        </p:nvSpPr>
        <p:spPr>
          <a:xfrm>
            <a:off x="6781801" y="4327635"/>
            <a:ext cx="457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‘Animation’ is the most popular category in the Family genre followed by ‘Family’. The third most popular category is ‘Children’.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DF8EA9-A855-B83A-F1E9-5BAE78B39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032991"/>
              </p:ext>
            </p:extLst>
          </p:nvPr>
        </p:nvGraphicFramePr>
        <p:xfrm>
          <a:off x="881576" y="2447778"/>
          <a:ext cx="5414881" cy="328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427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7BCC-F76D-4D1D-9BC2-E452AEA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Rental Duration Comparison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C54DDF0F-95B4-A7B3-ABEE-B6F8D9AD89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717479"/>
                  </p:ext>
                </p:extLst>
              </p:nvPr>
            </p:nvGraphicFramePr>
            <p:xfrm>
              <a:off x="484908" y="2036618"/>
              <a:ext cx="5611091" cy="335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C54DDF0F-95B4-A7B3-ABEE-B6F8D9AD8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08" y="2036618"/>
                <a:ext cx="5611091" cy="3352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15D103-1444-F05A-F522-60FABBAEA49C}"/>
              </a:ext>
            </a:extLst>
          </p:cNvPr>
          <p:cNvSpPr txBox="1"/>
          <p:nvPr/>
        </p:nvSpPr>
        <p:spPr>
          <a:xfrm>
            <a:off x="6580909" y="193516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Can you provide a table with the movie titles and divide them into 4 levels (</a:t>
            </a:r>
            <a:r>
              <a:rPr lang="en-US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first_quarter</a:t>
            </a:r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second_quarter</a:t>
            </a:r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third_quarter</a:t>
            </a:r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final_quarter</a:t>
            </a:r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) based on the quartiles (25%, 50%, 75%) of the average rental duration(in the number of days) for movies across all categories?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469D-9B74-A658-E0C8-220AFA4B32C1}"/>
              </a:ext>
            </a:extLst>
          </p:cNvPr>
          <p:cNvSpPr txBox="1"/>
          <p:nvPr/>
        </p:nvSpPr>
        <p:spPr>
          <a:xfrm>
            <a:off x="6580909" y="4210961"/>
            <a:ext cx="443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average films in the ‘Animation’ category are rented out for the shortest duration. No category is rented out longer than one calendar week, and none have a median in the 3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quartile or better. </a:t>
            </a:r>
          </a:p>
        </p:txBody>
      </p:sp>
    </p:spTree>
    <p:extLst>
      <p:ext uri="{BB962C8B-B14F-4D97-AF65-F5344CB8AC3E}">
        <p14:creationId xmlns:p14="http://schemas.microsoft.com/office/powerpoint/2010/main" val="350124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94AB-9718-4D0B-8A21-77DF8C2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Number of Rentals in Each Quartile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C903C-1E7F-FF2F-E4FC-A74188BE892F}"/>
              </a:ext>
            </a:extLst>
          </p:cNvPr>
          <p:cNvSpPr txBox="1"/>
          <p:nvPr/>
        </p:nvSpPr>
        <p:spPr>
          <a:xfrm>
            <a:off x="7001042" y="2425204"/>
            <a:ext cx="492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0B0B"/>
                </a:solidFill>
                <a:latin typeface="Open Sans" panose="020B0606030504020204" pitchFamily="34" charset="0"/>
              </a:rPr>
              <a:t>P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rovide a table with the family-friendly film category, each of the quartiles, and the corresponding count of movies within each combination of film category for each corresponding rental duration category. 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E69799-F485-0F26-27AC-29699F23D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67110"/>
              </p:ext>
            </p:extLst>
          </p:nvPr>
        </p:nvGraphicFramePr>
        <p:xfrm>
          <a:off x="838200" y="2113357"/>
          <a:ext cx="6005945" cy="4148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3AE239-EC04-CE2A-CC9B-DDD6D3F111B8}"/>
              </a:ext>
            </a:extLst>
          </p:cNvPr>
          <p:cNvSpPr txBox="1"/>
          <p:nvPr/>
        </p:nvSpPr>
        <p:spPr>
          <a:xfrm>
            <a:off x="7001042" y="4230929"/>
            <a:ext cx="4352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‘Animation’ has an IQR of -4 while ‘Children’s’ is 0. ‘Classics’ has an interquartile range of 2, and ‘Comedy’ has an IQR of -4. The IQR for ‘Family’ films is the same as ‘Classics’, and for ‘Music’ the value is 6.</a:t>
            </a:r>
          </a:p>
        </p:txBody>
      </p:sp>
    </p:spTree>
    <p:extLst>
      <p:ext uri="{BB962C8B-B14F-4D97-AF65-F5344CB8AC3E}">
        <p14:creationId xmlns:p14="http://schemas.microsoft.com/office/powerpoint/2010/main" val="28292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1BCC-80DD-EDB3-4185-7B14BC4A05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Monthly Store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6D4A3-974E-8082-B6E3-1E69ADED3CE0}"/>
              </a:ext>
            </a:extLst>
          </p:cNvPr>
          <p:cNvSpPr txBox="1"/>
          <p:nvPr/>
        </p:nvSpPr>
        <p:spPr>
          <a:xfrm>
            <a:off x="7162800" y="1830431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F2DEE-537B-1ACD-0061-A37FBF12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21" y="1830431"/>
            <a:ext cx="6147606" cy="3840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2DCAB-CA7A-6E72-8775-F9201036F0E0}"/>
              </a:ext>
            </a:extLst>
          </p:cNvPr>
          <p:cNvSpPr txBox="1"/>
          <p:nvPr/>
        </p:nvSpPr>
        <p:spPr>
          <a:xfrm>
            <a:off x="7162800" y="44704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2005 was the best month for the franchise, and of all the months data was collected store 2 outperformed store 1 3 months to 2 months.</a:t>
            </a:r>
          </a:p>
        </p:txBody>
      </p:sp>
    </p:spTree>
    <p:extLst>
      <p:ext uri="{BB962C8B-B14F-4D97-AF65-F5344CB8AC3E}">
        <p14:creationId xmlns:p14="http://schemas.microsoft.com/office/powerpoint/2010/main" val="211675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11478</TotalTime>
  <Words>403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 Most Popular Family Film Category</vt:lpstr>
      <vt:lpstr>Rental Duration Comparison</vt:lpstr>
      <vt:lpstr>Number of Rentals in Each Quartile</vt:lpstr>
      <vt:lpstr>Monthly Store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Most Popular Family Film Category</dc:title>
  <dc:creator>Arnold</dc:creator>
  <cp:lastModifiedBy>Arnold Burnley</cp:lastModifiedBy>
  <cp:revision>1</cp:revision>
  <dcterms:created xsi:type="dcterms:W3CDTF">2023-03-23T16:35:18Z</dcterms:created>
  <dcterms:modified xsi:type="dcterms:W3CDTF">2023-04-06T10:13:50Z</dcterms:modified>
</cp:coreProperties>
</file>